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ink/ink40.xml" ContentType="application/inkml+xml"/>
  <Override PartName="/ppt/ink/ink41.xml" ContentType="application/inkml+xml"/>
  <Override PartName="/ppt/ink/ink42.xml" ContentType="application/inkml+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18" r:id="rId3"/>
    <p:sldId id="327" r:id="rId4"/>
    <p:sldId id="313" r:id="rId5"/>
    <p:sldId id="314" r:id="rId6"/>
    <p:sldId id="315" r:id="rId7"/>
    <p:sldId id="316" r:id="rId8"/>
    <p:sldId id="317" r:id="rId9"/>
    <p:sldId id="321" r:id="rId10"/>
    <p:sldId id="322" r:id="rId11"/>
    <p:sldId id="323" r:id="rId12"/>
    <p:sldId id="324" r:id="rId13"/>
    <p:sldId id="325" r:id="rId14"/>
    <p:sldId id="319" r:id="rId15"/>
    <p:sldId id="258" r:id="rId16"/>
    <p:sldId id="259" r:id="rId17"/>
    <p:sldId id="260" r:id="rId18"/>
    <p:sldId id="261" r:id="rId19"/>
    <p:sldId id="262" r:id="rId20"/>
    <p:sldId id="270" r:id="rId21"/>
    <p:sldId id="263" r:id="rId22"/>
    <p:sldId id="264" r:id="rId23"/>
    <p:sldId id="266" r:id="rId24"/>
    <p:sldId id="267" r:id="rId25"/>
    <p:sldId id="320" r:id="rId26"/>
    <p:sldId id="326" r:id="rId27"/>
    <p:sldId id="268" r:id="rId28"/>
    <p:sldId id="295" r:id="rId29"/>
    <p:sldId id="269" r:id="rId30"/>
    <p:sldId id="271" r:id="rId31"/>
    <p:sldId id="272" r:id="rId32"/>
    <p:sldId id="274" r:id="rId33"/>
    <p:sldId id="275" r:id="rId34"/>
    <p:sldId id="276" r:id="rId35"/>
    <p:sldId id="277" r:id="rId36"/>
    <p:sldId id="278" r:id="rId37"/>
    <p:sldId id="285" r:id="rId38"/>
    <p:sldId id="299" r:id="rId39"/>
    <p:sldId id="279" r:id="rId40"/>
    <p:sldId id="281" r:id="rId41"/>
    <p:sldId id="282" r:id="rId42"/>
    <p:sldId id="283" r:id="rId43"/>
    <p:sldId id="284" r:id="rId44"/>
    <p:sldId id="286" r:id="rId45"/>
    <p:sldId id="287" r:id="rId46"/>
    <p:sldId id="288" r:id="rId47"/>
    <p:sldId id="289" r:id="rId48"/>
    <p:sldId id="290" r:id="rId49"/>
    <p:sldId id="291" r:id="rId50"/>
    <p:sldId id="292" r:id="rId51"/>
    <p:sldId id="293" r:id="rId52"/>
    <p:sldId id="294" r:id="rId53"/>
    <p:sldId id="296" r:id="rId54"/>
    <p:sldId id="301" r:id="rId55"/>
    <p:sldId id="300" r:id="rId56"/>
    <p:sldId id="298" r:id="rId57"/>
    <p:sldId id="328" r:id="rId58"/>
    <p:sldId id="302" r:id="rId59"/>
    <p:sldId id="303" r:id="rId60"/>
    <p:sldId id="329" r:id="rId61"/>
    <p:sldId id="304" r:id="rId62"/>
    <p:sldId id="305"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ticker_data.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ticker_data.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ticker_data.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ticker_data.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ticker_data.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USER\Desktop\borsa\saved_Data\AlphaVantage%20API%20data\yf_meta_data.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ticker_data.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USER\Desktop\borsa\saved_Data\AlphaVantage%20API%20data\yf_meta_data.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USER\Desktop\borsa\saved_Data\AlphaVantage%20API%20data\yf_meta_data.xlsx" TargetMode="External"/><Relationship Id="rId2" Type="http://schemas.microsoft.com/office/2011/relationships/chartColorStyle" Target="colors36.xml"/><Relationship Id="rId1" Type="http://schemas.microsoft.com/office/2011/relationships/chartStyle" Target="style36.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ticker_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USER\Desktop\borsa\DCF\Companies\specifics\food\VITAL%20FARMS\Analysi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data!$C$3</c:f>
              <c:strCache>
                <c:ptCount val="1"/>
                <c:pt idx="0">
                  <c:v>revenue</c:v>
                </c:pt>
              </c:strCache>
            </c:strRef>
          </c:tx>
          <c:spPr>
            <a:solidFill>
              <a:srgbClr val="00206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data!$B$4:$B$9</c:f>
              <c:numCache>
                <c:formatCode>General</c:formatCode>
                <c:ptCount val="6"/>
                <c:pt idx="0">
                  <c:v>2023</c:v>
                </c:pt>
                <c:pt idx="1">
                  <c:v>2022</c:v>
                </c:pt>
                <c:pt idx="2">
                  <c:v>2021</c:v>
                </c:pt>
                <c:pt idx="3">
                  <c:v>2020</c:v>
                </c:pt>
                <c:pt idx="4">
                  <c:v>2019</c:v>
                </c:pt>
                <c:pt idx="5">
                  <c:v>2018</c:v>
                </c:pt>
              </c:numCache>
            </c:numRef>
          </c:cat>
          <c:val>
            <c:numRef>
              <c:f>data!$C$4:$C$9</c:f>
              <c:numCache>
                <c:formatCode>_-[$$-409]* #,##0_ ;_-[$$-409]* \-#,##0\ ;_-[$$-409]* "-"??_ ;_-@_ </c:formatCode>
                <c:ptCount val="6"/>
                <c:pt idx="0">
                  <c:v>471857</c:v>
                </c:pt>
                <c:pt idx="1">
                  <c:v>362050</c:v>
                </c:pt>
                <c:pt idx="2">
                  <c:v>260901</c:v>
                </c:pt>
                <c:pt idx="3">
                  <c:v>214280</c:v>
                </c:pt>
                <c:pt idx="4">
                  <c:v>140733</c:v>
                </c:pt>
                <c:pt idx="5">
                  <c:v>106713</c:v>
                </c:pt>
              </c:numCache>
            </c:numRef>
          </c:val>
          <c:extLst>
            <c:ext xmlns:c16="http://schemas.microsoft.com/office/drawing/2014/chart" uri="{C3380CC4-5D6E-409C-BE32-E72D297353CC}">
              <c16:uniqueId val="{00000000-6E9D-49A7-93E0-B22B00DA3EB9}"/>
            </c:ext>
          </c:extLst>
        </c:ser>
        <c:dLbls>
          <c:showLegendKey val="0"/>
          <c:showVal val="0"/>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_-[$$-409]* #,##0_ ;_-[$$-409]* \-#,##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data!$E$36</c:f>
              <c:strCache>
                <c:ptCount val="1"/>
                <c:pt idx="0">
                  <c:v>operating
income growth</c:v>
                </c:pt>
              </c:strCache>
            </c:strRef>
          </c:tx>
          <c:spPr>
            <a:solidFill>
              <a:srgbClr val="0070C0"/>
            </a:solidFill>
            <a:ln>
              <a:solidFill>
                <a:schemeClr val="tx1"/>
              </a:solidFill>
            </a:ln>
            <a:effectLst/>
          </c:spPr>
          <c:invertIfNegative val="0"/>
          <c:dLbls>
            <c:dLbl>
              <c:idx val="2"/>
              <c:layout>
                <c:manualLayout>
                  <c:x val="1.8070030411240666E-7"/>
                  <c:y val="0.2872895274055655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581-436D-A714-3499051F97D2}"/>
                </c:ext>
              </c:extLst>
            </c:dLbl>
            <c:dLbl>
              <c:idx val="4"/>
              <c:layout>
                <c:manualLayout>
                  <c:x val="0"/>
                  <c:y val="0.1512437810945273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581-436D-A714-3499051F97D2}"/>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data!$B$37:$B$42</c:f>
              <c:numCache>
                <c:formatCode>General</c:formatCode>
                <c:ptCount val="6"/>
                <c:pt idx="0">
                  <c:v>2023</c:v>
                </c:pt>
                <c:pt idx="1">
                  <c:v>2022</c:v>
                </c:pt>
                <c:pt idx="2">
                  <c:v>2021</c:v>
                </c:pt>
                <c:pt idx="3">
                  <c:v>2020</c:v>
                </c:pt>
                <c:pt idx="4">
                  <c:v>2019</c:v>
                </c:pt>
                <c:pt idx="5">
                  <c:v>2018</c:v>
                </c:pt>
              </c:numCache>
            </c:numRef>
          </c:cat>
          <c:val>
            <c:numRef>
              <c:f>data!$E$37:$E$42</c:f>
              <c:numCache>
                <c:formatCode>0%</c:formatCode>
                <c:ptCount val="6"/>
                <c:pt idx="0">
                  <c:v>14.805133079847909</c:v>
                </c:pt>
                <c:pt idx="1">
                  <c:v>39.46153846153846</c:v>
                </c:pt>
                <c:pt idx="2">
                  <c:v>-0.99574746483480536</c:v>
                </c:pt>
                <c:pt idx="3">
                  <c:v>2.6501492537313434</c:v>
                </c:pt>
                <c:pt idx="4">
                  <c:v>-0.50495049504950495</c:v>
                </c:pt>
              </c:numCache>
            </c:numRef>
          </c:val>
          <c:extLst>
            <c:ext xmlns:c16="http://schemas.microsoft.com/office/drawing/2014/chart" uri="{C3380CC4-5D6E-409C-BE32-E72D297353CC}">
              <c16:uniqueId val="{00000002-A581-436D-A714-3499051F97D2}"/>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income</a:t>
            </a:r>
            <a:r>
              <a:rPr lang="en-US" baseline="0"/>
              <a:t> margin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data!$G$24</c:f>
              <c:strCache>
                <c:ptCount val="1"/>
                <c:pt idx="0">
                  <c:v>net income</c:v>
                </c:pt>
              </c:strCache>
            </c:strRef>
          </c:tx>
          <c:spPr>
            <a:solidFill>
              <a:srgbClr val="00B05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data!$B$25:$B$30</c:f>
              <c:numCache>
                <c:formatCode>General</c:formatCode>
                <c:ptCount val="6"/>
                <c:pt idx="0">
                  <c:v>2023</c:v>
                </c:pt>
                <c:pt idx="1">
                  <c:v>2022</c:v>
                </c:pt>
                <c:pt idx="2">
                  <c:v>2021</c:v>
                </c:pt>
                <c:pt idx="3">
                  <c:v>2020</c:v>
                </c:pt>
                <c:pt idx="4">
                  <c:v>2019</c:v>
                </c:pt>
                <c:pt idx="5">
                  <c:v>2018</c:v>
                </c:pt>
              </c:numCache>
            </c:numRef>
          </c:cat>
          <c:val>
            <c:numRef>
              <c:f>data!$G$25:$G$30</c:f>
              <c:numCache>
                <c:formatCode>0.0%</c:formatCode>
                <c:ptCount val="6"/>
                <c:pt idx="0">
                  <c:v>5.4181669446463653E-2</c:v>
                </c:pt>
                <c:pt idx="1">
                  <c:v>3.4553238502969203E-3</c:v>
                </c:pt>
                <c:pt idx="2">
                  <c:v>9.310044806267511E-3</c:v>
                </c:pt>
                <c:pt idx="3">
                  <c:v>4.1459772260593615E-2</c:v>
                </c:pt>
                <c:pt idx="4">
                  <c:v>2.3533925944874336E-2</c:v>
                </c:pt>
                <c:pt idx="5">
                  <c:v>5.2748962169557601E-2</c:v>
                </c:pt>
              </c:numCache>
            </c:numRef>
          </c:val>
          <c:extLst>
            <c:ext xmlns:c16="http://schemas.microsoft.com/office/drawing/2014/chart" uri="{C3380CC4-5D6E-409C-BE32-E72D297353CC}">
              <c16:uniqueId val="{00000000-7AFE-486A-9B6A-4D6323D4ED0D}"/>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data!$H$3</c:f>
              <c:strCache>
                <c:ptCount val="1"/>
                <c:pt idx="0">
                  <c:v>net income</c:v>
                </c:pt>
              </c:strCache>
            </c:strRef>
          </c:tx>
          <c:spPr>
            <a:solidFill>
              <a:srgbClr val="0070C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data!$B$4:$B$9</c:f>
              <c:numCache>
                <c:formatCode>General</c:formatCode>
                <c:ptCount val="6"/>
                <c:pt idx="0">
                  <c:v>2023</c:v>
                </c:pt>
                <c:pt idx="1">
                  <c:v>2022</c:v>
                </c:pt>
                <c:pt idx="2">
                  <c:v>2021</c:v>
                </c:pt>
                <c:pt idx="3">
                  <c:v>2020</c:v>
                </c:pt>
                <c:pt idx="4">
                  <c:v>2019</c:v>
                </c:pt>
                <c:pt idx="5">
                  <c:v>2018</c:v>
                </c:pt>
              </c:numCache>
            </c:numRef>
          </c:cat>
          <c:val>
            <c:numRef>
              <c:f>data!$H$4:$H$9</c:f>
              <c:numCache>
                <c:formatCode>_-[$$-409]* #,##0_ ;_-[$$-409]* \-#,##0\ ;_-[$$-409]* "-"??_ ;_-@_ </c:formatCode>
                <c:ptCount val="6"/>
                <c:pt idx="0">
                  <c:v>25566</c:v>
                </c:pt>
                <c:pt idx="1">
                  <c:v>1251</c:v>
                </c:pt>
                <c:pt idx="2">
                  <c:v>2429</c:v>
                </c:pt>
                <c:pt idx="3">
                  <c:v>8884</c:v>
                </c:pt>
                <c:pt idx="4">
                  <c:v>3312</c:v>
                </c:pt>
                <c:pt idx="5">
                  <c:v>5629</c:v>
                </c:pt>
              </c:numCache>
            </c:numRef>
          </c:val>
          <c:extLst>
            <c:ext xmlns:c16="http://schemas.microsoft.com/office/drawing/2014/chart" uri="{C3380CC4-5D6E-409C-BE32-E72D297353CC}">
              <c16:uniqueId val="{00000000-6B85-42BE-B023-6BFDA5AEE1F2}"/>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_-[$$-409]* #,##0_ ;_-[$$-409]* \-#,##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data!$G$36</c:f>
              <c:strCache>
                <c:ptCount val="1"/>
                <c:pt idx="0">
                  <c:v>net income
growth</c:v>
                </c:pt>
              </c:strCache>
            </c:strRef>
          </c:tx>
          <c:spPr>
            <a:solidFill>
              <a:srgbClr val="0070C0"/>
            </a:solidFill>
            <a:ln>
              <a:solidFill>
                <a:schemeClr val="tx1"/>
              </a:solidFill>
            </a:ln>
            <a:effectLst/>
          </c:spPr>
          <c:invertIfNegative val="0"/>
          <c:dLbls>
            <c:dLbl>
              <c:idx val="1"/>
              <c:layout>
                <c:manualLayout>
                  <c:x val="8.0673802189433615E-17"/>
                  <c:y val="0.1671641791044776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BB4-4D31-8F88-E92A3E8842E0}"/>
                </c:ext>
              </c:extLst>
            </c:dLbl>
            <c:dLbl>
              <c:idx val="2"/>
              <c:layout>
                <c:manualLayout>
                  <c:x val="-2.1997002849891288E-3"/>
                  <c:y val="0.155224820777999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BB4-4D31-8F88-E92A3E8842E0}"/>
                </c:ext>
              </c:extLst>
            </c:dLbl>
            <c:dLbl>
              <c:idx val="4"/>
              <c:layout>
                <c:manualLayout>
                  <c:x val="2.2002200220022404E-3"/>
                  <c:y val="0.1393034825870646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BB4-4D31-8F88-E92A3E8842E0}"/>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data!$B$37:$B$42</c:f>
              <c:numCache>
                <c:formatCode>General</c:formatCode>
                <c:ptCount val="6"/>
                <c:pt idx="0">
                  <c:v>2023</c:v>
                </c:pt>
                <c:pt idx="1">
                  <c:v>2022</c:v>
                </c:pt>
                <c:pt idx="2">
                  <c:v>2021</c:v>
                </c:pt>
                <c:pt idx="3">
                  <c:v>2020</c:v>
                </c:pt>
                <c:pt idx="4">
                  <c:v>2019</c:v>
                </c:pt>
                <c:pt idx="5">
                  <c:v>2018</c:v>
                </c:pt>
              </c:numCache>
            </c:numRef>
          </c:cat>
          <c:val>
            <c:numRef>
              <c:f>data!$G$37:$G$42</c:f>
              <c:numCache>
                <c:formatCode>0%</c:formatCode>
                <c:ptCount val="6"/>
                <c:pt idx="0">
                  <c:v>19.436450839328536</c:v>
                </c:pt>
                <c:pt idx="1">
                  <c:v>-0.48497324001646769</c:v>
                </c:pt>
                <c:pt idx="2">
                  <c:v>-0.72658712291760463</c:v>
                </c:pt>
                <c:pt idx="3">
                  <c:v>1.682367149758454</c:v>
                </c:pt>
                <c:pt idx="4">
                  <c:v>-0.41161840468999822</c:v>
                </c:pt>
              </c:numCache>
            </c:numRef>
          </c:val>
          <c:extLst>
            <c:ext xmlns:c16="http://schemas.microsoft.com/office/drawing/2014/chart" uri="{C3380CC4-5D6E-409C-BE32-E72D297353CC}">
              <c16:uniqueId val="{00000003-4BB4-4D31-8F88-E92A3E8842E0}"/>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data!$J$3</c:f>
              <c:strCache>
                <c:ptCount val="1"/>
                <c:pt idx="0">
                  <c:v>diluted 
eps</c:v>
                </c:pt>
              </c:strCache>
            </c:strRef>
          </c:tx>
          <c:spPr>
            <a:solidFill>
              <a:srgbClr val="7030A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data!$B$4:$B$9</c:f>
              <c:numCache>
                <c:formatCode>General</c:formatCode>
                <c:ptCount val="6"/>
                <c:pt idx="0">
                  <c:v>2023</c:v>
                </c:pt>
                <c:pt idx="1">
                  <c:v>2022</c:v>
                </c:pt>
                <c:pt idx="2">
                  <c:v>2021</c:v>
                </c:pt>
                <c:pt idx="3">
                  <c:v>2020</c:v>
                </c:pt>
                <c:pt idx="4">
                  <c:v>2019</c:v>
                </c:pt>
                <c:pt idx="5">
                  <c:v>2018</c:v>
                </c:pt>
              </c:numCache>
            </c:numRef>
          </c:cat>
          <c:val>
            <c:numRef>
              <c:f>data!$J$4:$J$9</c:f>
              <c:numCache>
                <c:formatCode>_-[$$-409]* #,##0.00_ ;_-[$$-409]* \-#,##0.00\ ;_-[$$-409]* "-"??_ ;_-@_ </c:formatCode>
                <c:ptCount val="6"/>
                <c:pt idx="0">
                  <c:v>0.59</c:v>
                </c:pt>
                <c:pt idx="1">
                  <c:v>0.03</c:v>
                </c:pt>
                <c:pt idx="2">
                  <c:v>0.06</c:v>
                </c:pt>
                <c:pt idx="3">
                  <c:v>0.27</c:v>
                </c:pt>
                <c:pt idx="4">
                  <c:v>7.0000000000000007E-2</c:v>
                </c:pt>
                <c:pt idx="5">
                  <c:v>0.16</c:v>
                </c:pt>
              </c:numCache>
            </c:numRef>
          </c:val>
          <c:extLst>
            <c:ext xmlns:c16="http://schemas.microsoft.com/office/drawing/2014/chart" uri="{C3380CC4-5D6E-409C-BE32-E72D297353CC}">
              <c16:uniqueId val="{00000000-07C7-4AC5-AA4C-E1F7901CCE11}"/>
            </c:ext>
          </c:extLst>
        </c:ser>
        <c:dLbls>
          <c:showLegendKey val="0"/>
          <c:showVal val="0"/>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data!$I$3</c:f>
              <c:strCache>
                <c:ptCount val="1"/>
                <c:pt idx="0">
                  <c:v>shares 
outstanding</c:v>
                </c:pt>
              </c:strCache>
            </c:strRef>
          </c:tx>
          <c:spPr>
            <a:solidFill>
              <a:srgbClr val="7030A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data!$B$4:$B$9</c:f>
              <c:numCache>
                <c:formatCode>General</c:formatCode>
                <c:ptCount val="6"/>
                <c:pt idx="0">
                  <c:v>2023</c:v>
                </c:pt>
                <c:pt idx="1">
                  <c:v>2022</c:v>
                </c:pt>
                <c:pt idx="2">
                  <c:v>2021</c:v>
                </c:pt>
                <c:pt idx="3">
                  <c:v>2020</c:v>
                </c:pt>
                <c:pt idx="4">
                  <c:v>2019</c:v>
                </c:pt>
                <c:pt idx="5">
                  <c:v>2018</c:v>
                </c:pt>
              </c:numCache>
            </c:numRef>
          </c:cat>
          <c:val>
            <c:numRef>
              <c:f>data!$I$4:$I$9</c:f>
              <c:numCache>
                <c:formatCode>_ * #,##0_ ;_ * \-#,##0_ ;_ * "-"??_ ;_ @_ </c:formatCode>
                <c:ptCount val="6"/>
                <c:pt idx="0">
                  <c:v>43312836</c:v>
                </c:pt>
                <c:pt idx="1">
                  <c:v>43469586</c:v>
                </c:pt>
                <c:pt idx="2">
                  <c:v>43321733</c:v>
                </c:pt>
                <c:pt idx="3">
                  <c:v>32914653</c:v>
                </c:pt>
                <c:pt idx="4" formatCode="_-[$$-409]* #,##0_ ;_-[$$-409]* \-#,##0\ ;_-[$$-409]* &quot;-&quot;??_ ;_-@_ ">
                  <c:v>36071015</c:v>
                </c:pt>
                <c:pt idx="5" formatCode="_-[$$-409]* #,##0_ ;_-[$$-409]* \-#,##0\ ;_-[$$-409]* &quot;-&quot;??_ ;_-@_ ">
                  <c:v>35258594</c:v>
                </c:pt>
              </c:numCache>
            </c:numRef>
          </c:val>
          <c:extLst>
            <c:ext xmlns:c16="http://schemas.microsoft.com/office/drawing/2014/chart" uri="{C3380CC4-5D6E-409C-BE32-E72D297353CC}">
              <c16:uniqueId val="{00000000-2AA3-42CC-984A-B0A1F8063BD4}"/>
            </c:ext>
          </c:extLst>
        </c:ser>
        <c:dLbls>
          <c:showLegendKey val="0"/>
          <c:showVal val="0"/>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data!$H$36</c:f>
              <c:strCache>
                <c:ptCount val="1"/>
                <c:pt idx="0">
                  <c:v>diluted eps growth</c:v>
                </c:pt>
              </c:strCache>
            </c:strRef>
          </c:tx>
          <c:spPr>
            <a:solidFill>
              <a:srgbClr val="7030A0"/>
            </a:solidFill>
            <a:ln>
              <a:solidFill>
                <a:schemeClr val="tx1"/>
              </a:solidFill>
            </a:ln>
            <a:effectLst/>
          </c:spPr>
          <c:invertIfNegative val="0"/>
          <c:dLbls>
            <c:dLbl>
              <c:idx val="1"/>
              <c:layout>
                <c:manualLayout>
                  <c:x val="0"/>
                  <c:y val="-5.335569511127380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4C0-46C3-9744-0DB877A0482F}"/>
                </c:ext>
              </c:extLst>
            </c:dLbl>
            <c:dLbl>
              <c:idx val="2"/>
              <c:layout>
                <c:manualLayout>
                  <c:x val="0"/>
                  <c:y val="-4.979864877052220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4C0-46C3-9744-0DB877A0482F}"/>
                </c:ext>
              </c:extLst>
            </c:dLbl>
            <c:dLbl>
              <c:idx val="4"/>
              <c:layout>
                <c:manualLayout>
                  <c:x val="0"/>
                  <c:y val="-4.979864877052220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4C0-46C3-9744-0DB877A0482F}"/>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data!$B$37:$B$42</c:f>
              <c:numCache>
                <c:formatCode>General</c:formatCode>
                <c:ptCount val="6"/>
                <c:pt idx="0">
                  <c:v>2023</c:v>
                </c:pt>
                <c:pt idx="1">
                  <c:v>2022</c:v>
                </c:pt>
                <c:pt idx="2">
                  <c:v>2021</c:v>
                </c:pt>
                <c:pt idx="3">
                  <c:v>2020</c:v>
                </c:pt>
                <c:pt idx="4">
                  <c:v>2019</c:v>
                </c:pt>
                <c:pt idx="5">
                  <c:v>2018</c:v>
                </c:pt>
              </c:numCache>
            </c:numRef>
          </c:cat>
          <c:val>
            <c:numRef>
              <c:f>data!$H$37:$H$42</c:f>
              <c:numCache>
                <c:formatCode>0%</c:formatCode>
                <c:ptCount val="6"/>
                <c:pt idx="0">
                  <c:v>18.666666666666664</c:v>
                </c:pt>
                <c:pt idx="1">
                  <c:v>-0.5</c:v>
                </c:pt>
                <c:pt idx="2">
                  <c:v>-0.77777777777777779</c:v>
                </c:pt>
                <c:pt idx="3">
                  <c:v>2.8571428571428572</c:v>
                </c:pt>
                <c:pt idx="4">
                  <c:v>-0.5625</c:v>
                </c:pt>
              </c:numCache>
            </c:numRef>
          </c:val>
          <c:extLst>
            <c:ext xmlns:c16="http://schemas.microsoft.com/office/drawing/2014/chart" uri="{C3380CC4-5D6E-409C-BE32-E72D297353CC}">
              <c16:uniqueId val="{00000000-94C0-46C3-9744-0DB877A0482F}"/>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data!$D$24</c:f>
              <c:strCache>
                <c:ptCount val="1"/>
                <c:pt idx="0">
                  <c:v>gross 
margin</c:v>
                </c:pt>
              </c:strCache>
            </c:strRef>
          </c:tx>
          <c:spPr>
            <a:solidFill>
              <a:srgbClr val="00B05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data!$B$25:$B$30</c:f>
              <c:numCache>
                <c:formatCode>General</c:formatCode>
                <c:ptCount val="6"/>
                <c:pt idx="0">
                  <c:v>2023</c:v>
                </c:pt>
                <c:pt idx="1">
                  <c:v>2022</c:v>
                </c:pt>
                <c:pt idx="2">
                  <c:v>2021</c:v>
                </c:pt>
                <c:pt idx="3">
                  <c:v>2020</c:v>
                </c:pt>
                <c:pt idx="4">
                  <c:v>2019</c:v>
                </c:pt>
                <c:pt idx="5">
                  <c:v>2018</c:v>
                </c:pt>
              </c:numCache>
            </c:numRef>
          </c:cat>
          <c:val>
            <c:numRef>
              <c:f>data!$D$25:$D$30</c:f>
              <c:numCache>
                <c:formatCode>0.0%</c:formatCode>
                <c:ptCount val="6"/>
                <c:pt idx="0">
                  <c:v>0.34401524190591642</c:v>
                </c:pt>
                <c:pt idx="1">
                  <c:v>0.30228973898632788</c:v>
                </c:pt>
                <c:pt idx="2">
                  <c:v>0.31774121218393181</c:v>
                </c:pt>
                <c:pt idx="3">
                  <c:v>0.34780660817621806</c:v>
                </c:pt>
                <c:pt idx="4">
                  <c:v>0.30466912522293987</c:v>
                </c:pt>
                <c:pt idx="5">
                  <c:v>0.32628639434745532</c:v>
                </c:pt>
              </c:numCache>
            </c:numRef>
          </c:val>
          <c:extLst>
            <c:ext xmlns:c16="http://schemas.microsoft.com/office/drawing/2014/chart" uri="{C3380CC4-5D6E-409C-BE32-E72D297353CC}">
              <c16:uniqueId val="{00000000-2CE5-48BC-AC8C-99E6FC208DD1}"/>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data!$E$24</c:f>
              <c:strCache>
                <c:ptCount val="1"/>
                <c:pt idx="0">
                  <c:v>operating
margin</c:v>
                </c:pt>
              </c:strCache>
            </c:strRef>
          </c:tx>
          <c:spPr>
            <a:solidFill>
              <a:srgbClr val="00B05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data!$B$25:$B$30</c:f>
              <c:numCache>
                <c:formatCode>General</c:formatCode>
                <c:ptCount val="6"/>
                <c:pt idx="0">
                  <c:v>2023</c:v>
                </c:pt>
                <c:pt idx="1">
                  <c:v>2022</c:v>
                </c:pt>
                <c:pt idx="2">
                  <c:v>2021</c:v>
                </c:pt>
                <c:pt idx="3">
                  <c:v>2020</c:v>
                </c:pt>
                <c:pt idx="4">
                  <c:v>2019</c:v>
                </c:pt>
                <c:pt idx="5">
                  <c:v>2018</c:v>
                </c:pt>
              </c:numCache>
            </c:numRef>
          </c:cat>
          <c:val>
            <c:numRef>
              <c:f>data!$E$25:$E$30</c:f>
              <c:numCache>
                <c:formatCode>0.0%</c:formatCode>
                <c:ptCount val="6"/>
                <c:pt idx="0">
                  <c:v>7.0474741288144502E-2</c:v>
                </c:pt>
                <c:pt idx="1">
                  <c:v>5.8113520232012149E-3</c:v>
                </c:pt>
                <c:pt idx="2">
                  <c:v>1.9930931656068776E-4</c:v>
                </c:pt>
                <c:pt idx="3">
                  <c:v>5.7065521747246592E-2</c:v>
                </c:pt>
                <c:pt idx="4">
                  <c:v>2.380394079569113E-2</c:v>
                </c:pt>
                <c:pt idx="5">
                  <c:v>6.3413079943399592E-2</c:v>
                </c:pt>
              </c:numCache>
            </c:numRef>
          </c:val>
          <c:extLst>
            <c:ext xmlns:c16="http://schemas.microsoft.com/office/drawing/2014/chart" uri="{C3380CC4-5D6E-409C-BE32-E72D297353CC}">
              <c16:uniqueId val="{00000000-5D60-4DEE-812B-A7A58E9B24D0}"/>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income</a:t>
            </a:r>
            <a:r>
              <a:rPr lang="en-US" baseline="0"/>
              <a:t> margin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data!$G$24</c:f>
              <c:strCache>
                <c:ptCount val="1"/>
                <c:pt idx="0">
                  <c:v>net income</c:v>
                </c:pt>
              </c:strCache>
            </c:strRef>
          </c:tx>
          <c:spPr>
            <a:solidFill>
              <a:srgbClr val="00B05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data!$B$25:$B$30</c:f>
              <c:numCache>
                <c:formatCode>General</c:formatCode>
                <c:ptCount val="6"/>
                <c:pt idx="0">
                  <c:v>2023</c:v>
                </c:pt>
                <c:pt idx="1">
                  <c:v>2022</c:v>
                </c:pt>
                <c:pt idx="2">
                  <c:v>2021</c:v>
                </c:pt>
                <c:pt idx="3">
                  <c:v>2020</c:v>
                </c:pt>
                <c:pt idx="4">
                  <c:v>2019</c:v>
                </c:pt>
                <c:pt idx="5">
                  <c:v>2018</c:v>
                </c:pt>
              </c:numCache>
            </c:numRef>
          </c:cat>
          <c:val>
            <c:numRef>
              <c:f>data!$G$25:$G$30</c:f>
              <c:numCache>
                <c:formatCode>0.0%</c:formatCode>
                <c:ptCount val="6"/>
                <c:pt idx="0">
                  <c:v>5.4181669446463653E-2</c:v>
                </c:pt>
                <c:pt idx="1">
                  <c:v>3.4553238502969203E-3</c:v>
                </c:pt>
                <c:pt idx="2">
                  <c:v>9.310044806267511E-3</c:v>
                </c:pt>
                <c:pt idx="3">
                  <c:v>4.1459772260593615E-2</c:v>
                </c:pt>
                <c:pt idx="4">
                  <c:v>2.3533925944874336E-2</c:v>
                </c:pt>
                <c:pt idx="5">
                  <c:v>5.2748962169557601E-2</c:v>
                </c:pt>
              </c:numCache>
            </c:numRef>
          </c:val>
          <c:extLst>
            <c:ext xmlns:c16="http://schemas.microsoft.com/office/drawing/2014/chart" uri="{C3380CC4-5D6E-409C-BE32-E72D297353CC}">
              <c16:uniqueId val="{00000000-97D5-4113-B338-ECD9E7025768}"/>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data!$C$36</c:f>
              <c:strCache>
                <c:ptCount val="1"/>
                <c:pt idx="0">
                  <c:v>revenue
 growth</c:v>
                </c:pt>
              </c:strCache>
            </c:strRef>
          </c:tx>
          <c:spPr>
            <a:solidFill>
              <a:srgbClr val="00206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data!$B$37:$B$42</c:f>
              <c:numCache>
                <c:formatCode>General</c:formatCode>
                <c:ptCount val="6"/>
                <c:pt idx="0">
                  <c:v>2023</c:v>
                </c:pt>
                <c:pt idx="1">
                  <c:v>2022</c:v>
                </c:pt>
                <c:pt idx="2">
                  <c:v>2021</c:v>
                </c:pt>
                <c:pt idx="3">
                  <c:v>2020</c:v>
                </c:pt>
                <c:pt idx="4">
                  <c:v>2019</c:v>
                </c:pt>
                <c:pt idx="5">
                  <c:v>2018</c:v>
                </c:pt>
              </c:numCache>
            </c:numRef>
          </c:cat>
          <c:val>
            <c:numRef>
              <c:f>data!$C$37:$C$42</c:f>
              <c:numCache>
                <c:formatCode>0%</c:formatCode>
                <c:ptCount val="6"/>
                <c:pt idx="0">
                  <c:v>0.30329236293329653</c:v>
                </c:pt>
                <c:pt idx="1">
                  <c:v>0.38769111655378863</c:v>
                </c:pt>
                <c:pt idx="2">
                  <c:v>0.2175704685458279</c:v>
                </c:pt>
                <c:pt idx="3">
                  <c:v>0.52259953244796886</c:v>
                </c:pt>
                <c:pt idx="4">
                  <c:v>0.31879902167495994</c:v>
                </c:pt>
              </c:numCache>
            </c:numRef>
          </c:val>
          <c:extLst>
            <c:ext xmlns:c16="http://schemas.microsoft.com/office/drawing/2014/chart" uri="{C3380CC4-5D6E-409C-BE32-E72D297353CC}">
              <c16:uniqueId val="{00000000-4917-4F66-B8BC-71940B4B7B24}"/>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data!$K$48</c:f>
              <c:strCache>
                <c:ptCount val="1"/>
                <c:pt idx="0">
                  <c:v>operating expense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he-I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data!$J$49:$J$51</c:f>
              <c:numCache>
                <c:formatCode>General</c:formatCode>
                <c:ptCount val="3"/>
                <c:pt idx="0">
                  <c:v>2023</c:v>
                </c:pt>
                <c:pt idx="1">
                  <c:v>2022</c:v>
                </c:pt>
                <c:pt idx="2">
                  <c:v>2021</c:v>
                </c:pt>
              </c:numCache>
            </c:numRef>
          </c:cat>
          <c:val>
            <c:numRef>
              <c:f>data!$K$49:$K$51</c:f>
              <c:numCache>
                <c:formatCode>0.0%</c:formatCode>
                <c:ptCount val="3"/>
                <c:pt idx="0">
                  <c:v>0.27354050061777191</c:v>
                </c:pt>
                <c:pt idx="1">
                  <c:v>0.29647838696312662</c:v>
                </c:pt>
                <c:pt idx="2">
                  <c:v>0.31754190286737116</c:v>
                </c:pt>
              </c:numCache>
            </c:numRef>
          </c:val>
          <c:extLst>
            <c:ext xmlns:c16="http://schemas.microsoft.com/office/drawing/2014/chart" uri="{C3380CC4-5D6E-409C-BE32-E72D297353CC}">
              <c16:uniqueId val="{00000000-7F65-48A9-B2E3-21C8A7AED5DA}"/>
            </c:ext>
          </c:extLst>
        </c:ser>
        <c:ser>
          <c:idx val="1"/>
          <c:order val="1"/>
          <c:tx>
            <c:strRef>
              <c:f>data!$L$48</c:f>
              <c:strCache>
                <c:ptCount val="1"/>
                <c:pt idx="0">
                  <c:v>COGS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he-I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data!$J$49:$J$51</c:f>
              <c:numCache>
                <c:formatCode>General</c:formatCode>
                <c:ptCount val="3"/>
                <c:pt idx="0">
                  <c:v>2023</c:v>
                </c:pt>
                <c:pt idx="1">
                  <c:v>2022</c:v>
                </c:pt>
                <c:pt idx="2">
                  <c:v>2021</c:v>
                </c:pt>
              </c:numCache>
            </c:numRef>
          </c:cat>
          <c:val>
            <c:numRef>
              <c:f>data!$L$49:$L$51</c:f>
              <c:numCache>
                <c:formatCode>0.0%</c:formatCode>
                <c:ptCount val="3"/>
                <c:pt idx="0">
                  <c:v>0.65598475809408363</c:v>
                </c:pt>
                <c:pt idx="1">
                  <c:v>0.69771026101367217</c:v>
                </c:pt>
                <c:pt idx="2">
                  <c:v>0.68225878781606819</c:v>
                </c:pt>
              </c:numCache>
            </c:numRef>
          </c:val>
          <c:extLst>
            <c:ext xmlns:c16="http://schemas.microsoft.com/office/drawing/2014/chart" uri="{C3380CC4-5D6E-409C-BE32-E72D297353CC}">
              <c16:uniqueId val="{00000001-7F65-48A9-B2E3-21C8A7AED5DA}"/>
            </c:ext>
          </c:extLst>
        </c:ser>
        <c:dLbls>
          <c:dLblPos val="ctr"/>
          <c:showLegendKey val="0"/>
          <c:showVal val="1"/>
          <c:showCatName val="0"/>
          <c:showSerName val="0"/>
          <c:showPercent val="0"/>
          <c:showBubbleSize val="0"/>
        </c:dLbls>
        <c:gapWidth val="150"/>
        <c:overlap val="100"/>
        <c:axId val="1624852000"/>
        <c:axId val="1624862560"/>
      </c:barChart>
      <c:catAx>
        <c:axId val="162485200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24862560"/>
        <c:crosses val="autoZero"/>
        <c:auto val="1"/>
        <c:lblAlgn val="ctr"/>
        <c:lblOffset val="100"/>
        <c:noMultiLvlLbl val="0"/>
      </c:catAx>
      <c:valAx>
        <c:axId val="1624862560"/>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24852000"/>
        <c:crosses val="autoZero"/>
        <c:crossBetween val="between"/>
      </c:valAx>
      <c:spPr>
        <a:noFill/>
        <a:ln>
          <a:noFill/>
        </a:ln>
        <a:effectLst/>
      </c:spPr>
    </c:plotArea>
    <c:legend>
      <c:legendPos val="b"/>
      <c:layout>
        <c:manualLayout>
          <c:xMode val="edge"/>
          <c:yMode val="edge"/>
          <c:x val="0.12045789037632713"/>
          <c:y val="0"/>
          <c:w val="0.76154471834560833"/>
          <c:h val="0.258772097224607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lineChart>
        <c:grouping val="standard"/>
        <c:varyColors val="0"/>
        <c:ser>
          <c:idx val="0"/>
          <c:order val="0"/>
          <c:tx>
            <c:strRef>
              <c:f>ttm_margins!$C$1</c:f>
              <c:strCache>
                <c:ptCount val="1"/>
                <c:pt idx="0">
                  <c:v>gross_margin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ttm_margins!$B$2:$B$20</c:f>
              <c:strCache>
                <c:ptCount val="19"/>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strCache>
            </c:strRef>
          </c:cat>
          <c:val>
            <c:numRef>
              <c:f>ttm_margins!$C$2:$C$20</c:f>
              <c:numCache>
                <c:formatCode>0.0%</c:formatCode>
                <c:ptCount val="19"/>
                <c:pt idx="0">
                  <c:v>0.3644242265078208</c:v>
                </c:pt>
                <c:pt idx="1">
                  <c:v>0.35510507673674441</c:v>
                </c:pt>
                <c:pt idx="2">
                  <c:v>0.34362927006882071</c:v>
                </c:pt>
                <c:pt idx="3">
                  <c:v>0.33658781047667202</c:v>
                </c:pt>
                <c:pt idx="4">
                  <c:v>0.33466634275783452</c:v>
                </c:pt>
                <c:pt idx="5">
                  <c:v>0.32263499304809917</c:v>
                </c:pt>
                <c:pt idx="6">
                  <c:v>0.30155651136454442</c:v>
                </c:pt>
                <c:pt idx="7">
                  <c:v>0.29118288970036937</c:v>
                </c:pt>
                <c:pt idx="8">
                  <c:v>0.28565326940968849</c:v>
                </c:pt>
                <c:pt idx="9">
                  <c:v>0.29794580591605041</c:v>
                </c:pt>
                <c:pt idx="10">
                  <c:v>0.31767302659058771</c:v>
                </c:pt>
                <c:pt idx="11">
                  <c:v>0.3401552308236841</c:v>
                </c:pt>
                <c:pt idx="12">
                  <c:v>0.35066492598411259</c:v>
                </c:pt>
                <c:pt idx="13">
                  <c:v>0.35557679059534658</c:v>
                </c:pt>
                <c:pt idx="14">
                  <c:v>0.34818521165912159</c:v>
                </c:pt>
                <c:pt idx="15">
                  <c:v>0.33073740810920738</c:v>
                </c:pt>
                <c:pt idx="16">
                  <c:v>0.32300751549969031</c:v>
                </c:pt>
                <c:pt idx="17">
                  <c:v>0.30396416227384188</c:v>
                </c:pt>
                <c:pt idx="18">
                  <c:v>0.30466912522293987</c:v>
                </c:pt>
              </c:numCache>
            </c:numRef>
          </c:val>
          <c:smooth val="0"/>
          <c:extLst>
            <c:ext xmlns:c16="http://schemas.microsoft.com/office/drawing/2014/chart" uri="{C3380CC4-5D6E-409C-BE32-E72D297353CC}">
              <c16:uniqueId val="{00000000-EF89-4508-8FE8-915F455C8D79}"/>
            </c:ext>
          </c:extLst>
        </c:ser>
        <c:dLbls>
          <c:dLblPos val="t"/>
          <c:showLegendKey val="0"/>
          <c:showVal val="1"/>
          <c:showCatName val="0"/>
          <c:showSerName val="0"/>
          <c:showPercent val="0"/>
          <c:showBubbleSize val="0"/>
        </c:dLbls>
        <c:marker val="1"/>
        <c:smooth val="0"/>
        <c:axId val="392526432"/>
        <c:axId val="392528832"/>
      </c:lineChart>
      <c:catAx>
        <c:axId val="392526432"/>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392528832"/>
        <c:crosses val="autoZero"/>
        <c:auto val="1"/>
        <c:lblAlgn val="ctr"/>
        <c:lblOffset val="100"/>
        <c:noMultiLvlLbl val="0"/>
      </c:catAx>
      <c:valAx>
        <c:axId val="392528832"/>
        <c:scaling>
          <c:orientation val="minMax"/>
        </c:scaling>
        <c:delete val="0"/>
        <c:axPos val="r"/>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392526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data!$D$24</c:f>
              <c:strCache>
                <c:ptCount val="1"/>
                <c:pt idx="0">
                  <c:v>gross 
margin</c:v>
                </c:pt>
              </c:strCache>
            </c:strRef>
          </c:tx>
          <c:spPr>
            <a:solidFill>
              <a:srgbClr val="00B05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data!$B$25:$B$30</c:f>
              <c:numCache>
                <c:formatCode>General</c:formatCode>
                <c:ptCount val="6"/>
                <c:pt idx="0">
                  <c:v>2023</c:v>
                </c:pt>
                <c:pt idx="1">
                  <c:v>2022</c:v>
                </c:pt>
                <c:pt idx="2">
                  <c:v>2021</c:v>
                </c:pt>
                <c:pt idx="3">
                  <c:v>2020</c:v>
                </c:pt>
                <c:pt idx="4">
                  <c:v>2019</c:v>
                </c:pt>
                <c:pt idx="5">
                  <c:v>2018</c:v>
                </c:pt>
              </c:numCache>
            </c:numRef>
          </c:cat>
          <c:val>
            <c:numRef>
              <c:f>data!$D$25:$D$30</c:f>
              <c:numCache>
                <c:formatCode>0.0%</c:formatCode>
                <c:ptCount val="6"/>
                <c:pt idx="0">
                  <c:v>0.34401524190591642</c:v>
                </c:pt>
                <c:pt idx="1">
                  <c:v>0.30228973898632788</c:v>
                </c:pt>
                <c:pt idx="2">
                  <c:v>0.31774121218393181</c:v>
                </c:pt>
                <c:pt idx="3">
                  <c:v>0.34780660817621806</c:v>
                </c:pt>
                <c:pt idx="4">
                  <c:v>0.30466912522293987</c:v>
                </c:pt>
                <c:pt idx="5">
                  <c:v>0.32628639434745532</c:v>
                </c:pt>
              </c:numCache>
            </c:numRef>
          </c:val>
          <c:extLst>
            <c:ext xmlns:c16="http://schemas.microsoft.com/office/drawing/2014/chart" uri="{C3380CC4-5D6E-409C-BE32-E72D297353CC}">
              <c16:uniqueId val="{00000000-8013-4243-9A71-47FD9438DB69}"/>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lineChart>
        <c:grouping val="standard"/>
        <c:varyColors val="0"/>
        <c:ser>
          <c:idx val="0"/>
          <c:order val="0"/>
          <c:tx>
            <c:strRef>
              <c:f>ttm_margins!$D$1</c:f>
              <c:strCache>
                <c:ptCount val="1"/>
                <c:pt idx="0">
                  <c:v>operating_margin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7"/>
              <c:delete val="1"/>
              <c:extLst>
                <c:ext xmlns:c15="http://schemas.microsoft.com/office/drawing/2012/chart" uri="{CE6537A1-D6FC-4f65-9D91-7224C49458BB}"/>
                <c:ext xmlns:c16="http://schemas.microsoft.com/office/drawing/2014/chart" uri="{C3380CC4-5D6E-409C-BE32-E72D297353CC}">
                  <c16:uniqueId val="{00000002-CE32-488B-9EE8-E3FD2C10F3C3}"/>
                </c:ext>
              </c:extLst>
            </c:dLbl>
            <c:dLbl>
              <c:idx val="8"/>
              <c:layout>
                <c:manualLayout>
                  <c:x val="1.0787035234387836E-2"/>
                  <c:y val="4.316953937458953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E32-488B-9EE8-E3FD2C10F3C3}"/>
                </c:ext>
              </c:extLst>
            </c:dLbl>
            <c:dLbl>
              <c:idx val="9"/>
              <c:delete val="1"/>
              <c:extLst>
                <c:ext xmlns:c15="http://schemas.microsoft.com/office/drawing/2012/chart" uri="{CE6537A1-D6FC-4f65-9D91-7224C49458BB}"/>
                <c:ext xmlns:c16="http://schemas.microsoft.com/office/drawing/2014/chart" uri="{C3380CC4-5D6E-409C-BE32-E72D297353CC}">
                  <c16:uniqueId val="{00000003-CE32-488B-9EE8-E3FD2C10F3C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ttm_margins!$B$2:$B$20</c:f>
              <c:strCache>
                <c:ptCount val="19"/>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strCache>
            </c:strRef>
          </c:cat>
          <c:val>
            <c:numRef>
              <c:f>ttm_margins!$D$2:$D$20</c:f>
              <c:numCache>
                <c:formatCode>0.0%</c:formatCode>
                <c:ptCount val="19"/>
                <c:pt idx="0">
                  <c:v>0.1021595523322761</c:v>
                </c:pt>
                <c:pt idx="1">
                  <c:v>9.2531566773994031E-2</c:v>
                </c:pt>
                <c:pt idx="2">
                  <c:v>7.0395671345739833E-2</c:v>
                </c:pt>
                <c:pt idx="3">
                  <c:v>6.1768693481052593E-2</c:v>
                </c:pt>
                <c:pt idx="4">
                  <c:v>5.7004839945433823E-2</c:v>
                </c:pt>
                <c:pt idx="5">
                  <c:v>4.2270525425154498E-2</c:v>
                </c:pt>
                <c:pt idx="6">
                  <c:v>5.7973091007282457E-3</c:v>
                </c:pt>
                <c:pt idx="7">
                  <c:v>-1.6946991704078752E-2</c:v>
                </c:pt>
                <c:pt idx="8">
                  <c:v>-3.116277683783238E-2</c:v>
                </c:pt>
                <c:pt idx="9">
                  <c:v>-2.5469001026918139E-2</c:v>
                </c:pt>
                <c:pt idx="10">
                  <c:v>1.992665458293895E-4</c:v>
                </c:pt>
                <c:pt idx="11">
                  <c:v>9.0340631373143892E-3</c:v>
                </c:pt>
                <c:pt idx="12">
                  <c:v>2.815480273493683E-2</c:v>
                </c:pt>
                <c:pt idx="13">
                  <c:v>5.5152336718593743E-2</c:v>
                </c:pt>
                <c:pt idx="14">
                  <c:v>5.7127640191172967E-2</c:v>
                </c:pt>
                <c:pt idx="15">
                  <c:v>4.1528189763787339E-2</c:v>
                </c:pt>
                <c:pt idx="16">
                  <c:v>3.9156246745202093E-2</c:v>
                </c:pt>
                <c:pt idx="17">
                  <c:v>1.2808382732497891E-2</c:v>
                </c:pt>
                <c:pt idx="18">
                  <c:v>2.380394079569113E-2</c:v>
                </c:pt>
              </c:numCache>
            </c:numRef>
          </c:val>
          <c:smooth val="0"/>
          <c:extLst>
            <c:ext xmlns:c16="http://schemas.microsoft.com/office/drawing/2014/chart" uri="{C3380CC4-5D6E-409C-BE32-E72D297353CC}">
              <c16:uniqueId val="{00000000-CE32-488B-9EE8-E3FD2C10F3C3}"/>
            </c:ext>
          </c:extLst>
        </c:ser>
        <c:dLbls>
          <c:dLblPos val="t"/>
          <c:showLegendKey val="0"/>
          <c:showVal val="1"/>
          <c:showCatName val="0"/>
          <c:showSerName val="0"/>
          <c:showPercent val="0"/>
          <c:showBubbleSize val="0"/>
        </c:dLbls>
        <c:marker val="1"/>
        <c:smooth val="0"/>
        <c:axId val="392526432"/>
        <c:axId val="392528832"/>
      </c:lineChart>
      <c:catAx>
        <c:axId val="392526432"/>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392528832"/>
        <c:crosses val="autoZero"/>
        <c:auto val="1"/>
        <c:lblAlgn val="ctr"/>
        <c:lblOffset val="100"/>
        <c:noMultiLvlLbl val="0"/>
      </c:catAx>
      <c:valAx>
        <c:axId val="392528832"/>
        <c:scaling>
          <c:orientation val="minMax"/>
        </c:scaling>
        <c:delete val="0"/>
        <c:axPos val="r"/>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392526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data!$E$24</c:f>
              <c:strCache>
                <c:ptCount val="1"/>
                <c:pt idx="0">
                  <c:v>operating
margin</c:v>
                </c:pt>
              </c:strCache>
            </c:strRef>
          </c:tx>
          <c:spPr>
            <a:solidFill>
              <a:srgbClr val="00B05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data!$B$25:$B$30</c:f>
              <c:numCache>
                <c:formatCode>General</c:formatCode>
                <c:ptCount val="6"/>
                <c:pt idx="0">
                  <c:v>2023</c:v>
                </c:pt>
                <c:pt idx="1">
                  <c:v>2022</c:v>
                </c:pt>
                <c:pt idx="2">
                  <c:v>2021</c:v>
                </c:pt>
                <c:pt idx="3">
                  <c:v>2020</c:v>
                </c:pt>
                <c:pt idx="4">
                  <c:v>2019</c:v>
                </c:pt>
                <c:pt idx="5">
                  <c:v>2018</c:v>
                </c:pt>
              </c:numCache>
            </c:numRef>
          </c:cat>
          <c:val>
            <c:numRef>
              <c:f>data!$E$25:$E$30</c:f>
              <c:numCache>
                <c:formatCode>0.0%</c:formatCode>
                <c:ptCount val="6"/>
                <c:pt idx="0">
                  <c:v>7.0474741288144502E-2</c:v>
                </c:pt>
                <c:pt idx="1">
                  <c:v>5.8113520232012149E-3</c:v>
                </c:pt>
                <c:pt idx="2">
                  <c:v>1.9930931656068776E-4</c:v>
                </c:pt>
                <c:pt idx="3">
                  <c:v>5.7065521747246592E-2</c:v>
                </c:pt>
                <c:pt idx="4">
                  <c:v>2.380394079569113E-2</c:v>
                </c:pt>
                <c:pt idx="5">
                  <c:v>6.3413079943399592E-2</c:v>
                </c:pt>
              </c:numCache>
            </c:numRef>
          </c:val>
          <c:extLst>
            <c:ext xmlns:c16="http://schemas.microsoft.com/office/drawing/2014/chart" uri="{C3380CC4-5D6E-409C-BE32-E72D297353CC}">
              <c16:uniqueId val="{00000000-37C6-4ADF-B5B5-001F3B331BDA}"/>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lineChart>
        <c:grouping val="standard"/>
        <c:varyColors val="0"/>
        <c:ser>
          <c:idx val="0"/>
          <c:order val="0"/>
          <c:tx>
            <c:strRef>
              <c:f>ttm_margins!$F$1</c:f>
              <c:strCache>
                <c:ptCount val="1"/>
                <c:pt idx="0">
                  <c:v>income_margin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ttm_margins!$B$2:$B$20</c:f>
              <c:strCache>
                <c:ptCount val="19"/>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strCache>
            </c:strRef>
          </c:cat>
          <c:val>
            <c:numRef>
              <c:f>ttm_margins!$F$2:$F$20</c:f>
              <c:numCache>
                <c:formatCode>0.0%</c:formatCode>
                <c:ptCount val="19"/>
                <c:pt idx="0">
                  <c:v>8.6490447392247358E-2</c:v>
                </c:pt>
                <c:pt idx="1">
                  <c:v>7.4457612320836558E-2</c:v>
                </c:pt>
                <c:pt idx="2">
                  <c:v>5.4120879702447361E-2</c:v>
                </c:pt>
                <c:pt idx="3">
                  <c:v>4.5239767861217882E-2</c:v>
                </c:pt>
                <c:pt idx="4">
                  <c:v>3.8357501915422421E-2</c:v>
                </c:pt>
                <c:pt idx="5">
                  <c:v>2.4583999247908241E-2</c:v>
                </c:pt>
                <c:pt idx="6">
                  <c:v>3.4469741848911759E-3</c:v>
                </c:pt>
                <c:pt idx="7">
                  <c:v>-1.294018012439329E-2</c:v>
                </c:pt>
                <c:pt idx="8">
                  <c:v>-2.0882239005122059E-2</c:v>
                </c:pt>
                <c:pt idx="9">
                  <c:v>-9.2995130189604154E-3</c:v>
                </c:pt>
                <c:pt idx="10">
                  <c:v>9.304214870649188E-3</c:v>
                </c:pt>
                <c:pt idx="11">
                  <c:v>2.2294416072542182E-2</c:v>
                </c:pt>
                <c:pt idx="12">
                  <c:v>3.6682672095235992E-2</c:v>
                </c:pt>
                <c:pt idx="13">
                  <c:v>4.5983244072090493E-2</c:v>
                </c:pt>
                <c:pt idx="14">
                  <c:v>4.111246595373913E-2</c:v>
                </c:pt>
                <c:pt idx="15">
                  <c:v>2.6215537852558059E-2</c:v>
                </c:pt>
                <c:pt idx="16">
                  <c:v>2.4322590901366601E-2</c:v>
                </c:pt>
                <c:pt idx="17">
                  <c:v>8.1870667516267936E-3</c:v>
                </c:pt>
                <c:pt idx="18">
                  <c:v>1.6946984715738311E-2</c:v>
                </c:pt>
              </c:numCache>
            </c:numRef>
          </c:val>
          <c:smooth val="0"/>
          <c:extLst>
            <c:ext xmlns:c16="http://schemas.microsoft.com/office/drawing/2014/chart" uri="{C3380CC4-5D6E-409C-BE32-E72D297353CC}">
              <c16:uniqueId val="{00000000-4E92-43DE-A3D1-DCF56551B0DE}"/>
            </c:ext>
          </c:extLst>
        </c:ser>
        <c:dLbls>
          <c:dLblPos val="t"/>
          <c:showLegendKey val="0"/>
          <c:showVal val="1"/>
          <c:showCatName val="0"/>
          <c:showSerName val="0"/>
          <c:showPercent val="0"/>
          <c:showBubbleSize val="0"/>
        </c:dLbls>
        <c:marker val="1"/>
        <c:smooth val="0"/>
        <c:axId val="392526432"/>
        <c:axId val="392528832"/>
      </c:lineChart>
      <c:catAx>
        <c:axId val="392526432"/>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392528832"/>
        <c:crosses val="autoZero"/>
        <c:auto val="1"/>
        <c:lblAlgn val="ctr"/>
        <c:lblOffset val="100"/>
        <c:noMultiLvlLbl val="0"/>
      </c:catAx>
      <c:valAx>
        <c:axId val="392528832"/>
        <c:scaling>
          <c:orientation val="minMax"/>
        </c:scaling>
        <c:delete val="0"/>
        <c:axPos val="r"/>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392526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income</a:t>
            </a:r>
            <a:r>
              <a:rPr lang="en-US" baseline="0"/>
              <a:t> margin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data!$G$24</c:f>
              <c:strCache>
                <c:ptCount val="1"/>
                <c:pt idx="0">
                  <c:v>net income</c:v>
                </c:pt>
              </c:strCache>
            </c:strRef>
          </c:tx>
          <c:spPr>
            <a:solidFill>
              <a:srgbClr val="00B05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data!$B$25:$B$30</c:f>
              <c:numCache>
                <c:formatCode>General</c:formatCode>
                <c:ptCount val="6"/>
                <c:pt idx="0">
                  <c:v>2023</c:v>
                </c:pt>
                <c:pt idx="1">
                  <c:v>2022</c:v>
                </c:pt>
                <c:pt idx="2">
                  <c:v>2021</c:v>
                </c:pt>
                <c:pt idx="3">
                  <c:v>2020</c:v>
                </c:pt>
                <c:pt idx="4">
                  <c:v>2019</c:v>
                </c:pt>
                <c:pt idx="5">
                  <c:v>2018</c:v>
                </c:pt>
              </c:numCache>
            </c:numRef>
          </c:cat>
          <c:val>
            <c:numRef>
              <c:f>data!$G$25:$G$30</c:f>
              <c:numCache>
                <c:formatCode>0.0%</c:formatCode>
                <c:ptCount val="6"/>
                <c:pt idx="0">
                  <c:v>5.4181669446463653E-2</c:v>
                </c:pt>
                <c:pt idx="1">
                  <c:v>3.4553238502969203E-3</c:v>
                </c:pt>
                <c:pt idx="2">
                  <c:v>9.310044806267511E-3</c:v>
                </c:pt>
                <c:pt idx="3">
                  <c:v>4.1459772260593615E-2</c:v>
                </c:pt>
                <c:pt idx="4">
                  <c:v>2.3533925944874336E-2</c:v>
                </c:pt>
                <c:pt idx="5">
                  <c:v>5.2748962169557601E-2</c:v>
                </c:pt>
              </c:numCache>
            </c:numRef>
          </c:val>
          <c:extLst>
            <c:ext xmlns:c16="http://schemas.microsoft.com/office/drawing/2014/chart" uri="{C3380CC4-5D6E-409C-BE32-E72D297353CC}">
              <c16:uniqueId val="{00000000-A819-4AA4-A845-186A5FF9EB3C}"/>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ttm_margins!$C$1</c:f>
              <c:strCache>
                <c:ptCount val="1"/>
                <c:pt idx="0">
                  <c:v>gross_margin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5-6DE0-40E8-A23E-7BEA9B6D6626}"/>
                </c:ext>
              </c:extLst>
            </c:dLbl>
            <c:dLbl>
              <c:idx val="3"/>
              <c:delete val="1"/>
              <c:extLst>
                <c:ext xmlns:c15="http://schemas.microsoft.com/office/drawing/2012/chart" uri="{CE6537A1-D6FC-4f65-9D91-7224C49458BB}"/>
                <c:ext xmlns:c16="http://schemas.microsoft.com/office/drawing/2014/chart" uri="{C3380CC4-5D6E-409C-BE32-E72D297353CC}">
                  <c16:uniqueId val="{00000006-6DE0-40E8-A23E-7BEA9B6D6626}"/>
                </c:ext>
              </c:extLst>
            </c:dLbl>
            <c:dLbl>
              <c:idx val="4"/>
              <c:delete val="1"/>
              <c:extLst>
                <c:ext xmlns:c15="http://schemas.microsoft.com/office/drawing/2012/chart" uri="{CE6537A1-D6FC-4f65-9D91-7224C49458BB}"/>
                <c:ext xmlns:c16="http://schemas.microsoft.com/office/drawing/2014/chart" uri="{C3380CC4-5D6E-409C-BE32-E72D297353CC}">
                  <c16:uniqueId val="{00000007-6DE0-40E8-A23E-7BEA9B6D6626}"/>
                </c:ext>
              </c:extLst>
            </c:dLbl>
            <c:dLbl>
              <c:idx val="6"/>
              <c:delete val="1"/>
              <c:extLst>
                <c:ext xmlns:c15="http://schemas.microsoft.com/office/drawing/2012/chart" uri="{CE6537A1-D6FC-4f65-9D91-7224C49458BB}"/>
                <c:ext xmlns:c16="http://schemas.microsoft.com/office/drawing/2014/chart" uri="{C3380CC4-5D6E-409C-BE32-E72D297353CC}">
                  <c16:uniqueId val="{00000008-6DE0-40E8-A23E-7BEA9B6D6626}"/>
                </c:ext>
              </c:extLst>
            </c:dLbl>
            <c:dLbl>
              <c:idx val="7"/>
              <c:delete val="1"/>
              <c:extLst>
                <c:ext xmlns:c15="http://schemas.microsoft.com/office/drawing/2012/chart" uri="{CE6537A1-D6FC-4f65-9D91-7224C49458BB}"/>
                <c:ext xmlns:c16="http://schemas.microsoft.com/office/drawing/2014/chart" uri="{C3380CC4-5D6E-409C-BE32-E72D297353CC}">
                  <c16:uniqueId val="{00000009-6DE0-40E8-A23E-7BEA9B6D6626}"/>
                </c:ext>
              </c:extLst>
            </c:dLbl>
            <c:dLbl>
              <c:idx val="9"/>
              <c:delete val="1"/>
              <c:extLst>
                <c:ext xmlns:c15="http://schemas.microsoft.com/office/drawing/2012/chart" uri="{CE6537A1-D6FC-4f65-9D91-7224C49458BB}"/>
                <c:ext xmlns:c16="http://schemas.microsoft.com/office/drawing/2014/chart" uri="{C3380CC4-5D6E-409C-BE32-E72D297353CC}">
                  <c16:uniqueId val="{0000000A-6DE0-40E8-A23E-7BEA9B6D6626}"/>
                </c:ext>
              </c:extLst>
            </c:dLbl>
            <c:dLbl>
              <c:idx val="11"/>
              <c:delete val="1"/>
              <c:extLst>
                <c:ext xmlns:c15="http://schemas.microsoft.com/office/drawing/2012/chart" uri="{CE6537A1-D6FC-4f65-9D91-7224C49458BB}"/>
                <c:ext xmlns:c16="http://schemas.microsoft.com/office/drawing/2014/chart" uri="{C3380CC4-5D6E-409C-BE32-E72D297353CC}">
                  <c16:uniqueId val="{0000000B-6DE0-40E8-A23E-7BEA9B6D6626}"/>
                </c:ext>
              </c:extLst>
            </c:dLbl>
            <c:dLbl>
              <c:idx val="12"/>
              <c:delete val="1"/>
              <c:extLst>
                <c:ext xmlns:c15="http://schemas.microsoft.com/office/drawing/2012/chart" uri="{CE6537A1-D6FC-4f65-9D91-7224C49458BB}"/>
                <c:ext xmlns:c16="http://schemas.microsoft.com/office/drawing/2014/chart" uri="{C3380CC4-5D6E-409C-BE32-E72D297353CC}">
                  <c16:uniqueId val="{0000000D-6DE0-40E8-A23E-7BEA9B6D6626}"/>
                </c:ext>
              </c:extLst>
            </c:dLbl>
            <c:dLbl>
              <c:idx val="14"/>
              <c:delete val="1"/>
              <c:extLst>
                <c:ext xmlns:c15="http://schemas.microsoft.com/office/drawing/2012/chart" uri="{CE6537A1-D6FC-4f65-9D91-7224C49458BB}"/>
                <c:ext xmlns:c16="http://schemas.microsoft.com/office/drawing/2014/chart" uri="{C3380CC4-5D6E-409C-BE32-E72D297353CC}">
                  <c16:uniqueId val="{0000000C-6DE0-40E8-A23E-7BEA9B6D6626}"/>
                </c:ext>
              </c:extLst>
            </c:dLbl>
            <c:dLbl>
              <c:idx val="16"/>
              <c:delete val="1"/>
              <c:extLst>
                <c:ext xmlns:c15="http://schemas.microsoft.com/office/drawing/2012/chart" uri="{CE6537A1-D6FC-4f65-9D91-7224C49458BB}"/>
                <c:ext xmlns:c16="http://schemas.microsoft.com/office/drawing/2014/chart" uri="{C3380CC4-5D6E-409C-BE32-E72D297353CC}">
                  <c16:uniqueId val="{0000000E-6DE0-40E8-A23E-7BEA9B6D6626}"/>
                </c:ext>
              </c:extLst>
            </c:dLbl>
            <c:dLbl>
              <c:idx val="17"/>
              <c:delete val="1"/>
              <c:extLst>
                <c:ext xmlns:c15="http://schemas.microsoft.com/office/drawing/2012/chart" uri="{CE6537A1-D6FC-4f65-9D91-7224C49458BB}"/>
                <c:ext xmlns:c16="http://schemas.microsoft.com/office/drawing/2014/chart" uri="{C3380CC4-5D6E-409C-BE32-E72D297353CC}">
                  <c16:uniqueId val="{0000000F-6DE0-40E8-A23E-7BEA9B6D662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ttm_margins!$B$2:$B$20</c:f>
              <c:strCache>
                <c:ptCount val="19"/>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strCache>
            </c:strRef>
          </c:cat>
          <c:val>
            <c:numRef>
              <c:f>ttm_margins!$C$2:$C$20</c:f>
              <c:numCache>
                <c:formatCode>0.0%</c:formatCode>
                <c:ptCount val="19"/>
                <c:pt idx="0">
                  <c:v>0.3644242265078208</c:v>
                </c:pt>
                <c:pt idx="1">
                  <c:v>0.35510507673674441</c:v>
                </c:pt>
                <c:pt idx="2">
                  <c:v>0.34362927006882071</c:v>
                </c:pt>
                <c:pt idx="3">
                  <c:v>0.33658781047667202</c:v>
                </c:pt>
                <c:pt idx="4">
                  <c:v>0.33466634275783452</c:v>
                </c:pt>
                <c:pt idx="5">
                  <c:v>0.32263499304809917</c:v>
                </c:pt>
                <c:pt idx="6">
                  <c:v>0.30155651136454442</c:v>
                </c:pt>
                <c:pt idx="7">
                  <c:v>0.29118288970036937</c:v>
                </c:pt>
                <c:pt idx="8">
                  <c:v>0.28565326940968849</c:v>
                </c:pt>
                <c:pt idx="9">
                  <c:v>0.29794580591605041</c:v>
                </c:pt>
                <c:pt idx="10">
                  <c:v>0.31767302659058771</c:v>
                </c:pt>
                <c:pt idx="11">
                  <c:v>0.3401552308236841</c:v>
                </c:pt>
                <c:pt idx="12">
                  <c:v>0.35066492598411259</c:v>
                </c:pt>
                <c:pt idx="13">
                  <c:v>0.35557679059534658</c:v>
                </c:pt>
                <c:pt idx="14">
                  <c:v>0.34818521165912159</c:v>
                </c:pt>
                <c:pt idx="15">
                  <c:v>0.33073740810920738</c:v>
                </c:pt>
                <c:pt idx="16">
                  <c:v>0.32300751549969031</c:v>
                </c:pt>
                <c:pt idx="17">
                  <c:v>0.30396416227384188</c:v>
                </c:pt>
                <c:pt idx="18">
                  <c:v>0.30466912522293987</c:v>
                </c:pt>
              </c:numCache>
            </c:numRef>
          </c:val>
          <c:smooth val="0"/>
          <c:extLst>
            <c:ext xmlns:c16="http://schemas.microsoft.com/office/drawing/2014/chart" uri="{C3380CC4-5D6E-409C-BE32-E72D297353CC}">
              <c16:uniqueId val="{00000000-6DE0-40E8-A23E-7BEA9B6D6626}"/>
            </c:ext>
          </c:extLst>
        </c:ser>
        <c:ser>
          <c:idx val="1"/>
          <c:order val="1"/>
          <c:tx>
            <c:strRef>
              <c:f>ttm_margins!$D$1</c:f>
              <c:strCache>
                <c:ptCount val="1"/>
                <c:pt idx="0">
                  <c:v>operating_margin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6DE0-40E8-A23E-7BEA9B6D662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ttm_margins!$B$2:$B$20</c:f>
              <c:strCache>
                <c:ptCount val="19"/>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strCache>
            </c:strRef>
          </c:cat>
          <c:val>
            <c:numRef>
              <c:f>ttm_margins!$D$2:$D$20</c:f>
              <c:numCache>
                <c:formatCode>0.0%</c:formatCode>
                <c:ptCount val="19"/>
                <c:pt idx="0">
                  <c:v>0.1021595523322761</c:v>
                </c:pt>
                <c:pt idx="1">
                  <c:v>9.2531566773994031E-2</c:v>
                </c:pt>
                <c:pt idx="2">
                  <c:v>7.0395671345739833E-2</c:v>
                </c:pt>
                <c:pt idx="3">
                  <c:v>6.1768693481052593E-2</c:v>
                </c:pt>
                <c:pt idx="4">
                  <c:v>5.7004839945433823E-2</c:v>
                </c:pt>
                <c:pt idx="5">
                  <c:v>4.2270525425154498E-2</c:v>
                </c:pt>
                <c:pt idx="6">
                  <c:v>5.7973091007282457E-3</c:v>
                </c:pt>
                <c:pt idx="7">
                  <c:v>-1.6946991704078752E-2</c:v>
                </c:pt>
                <c:pt idx="8">
                  <c:v>-3.116277683783238E-2</c:v>
                </c:pt>
                <c:pt idx="9">
                  <c:v>-2.5469001026918139E-2</c:v>
                </c:pt>
                <c:pt idx="10">
                  <c:v>1.992665458293895E-4</c:v>
                </c:pt>
                <c:pt idx="11">
                  <c:v>9.0340631373143892E-3</c:v>
                </c:pt>
                <c:pt idx="12">
                  <c:v>2.815480273493683E-2</c:v>
                </c:pt>
                <c:pt idx="13">
                  <c:v>5.5152336718593743E-2</c:v>
                </c:pt>
                <c:pt idx="14">
                  <c:v>5.7127640191172967E-2</c:v>
                </c:pt>
                <c:pt idx="15">
                  <c:v>4.1528189763787339E-2</c:v>
                </c:pt>
                <c:pt idx="16">
                  <c:v>3.9156246745202093E-2</c:v>
                </c:pt>
                <c:pt idx="17">
                  <c:v>1.2808382732497891E-2</c:v>
                </c:pt>
                <c:pt idx="18">
                  <c:v>2.380394079569113E-2</c:v>
                </c:pt>
              </c:numCache>
            </c:numRef>
          </c:val>
          <c:smooth val="0"/>
          <c:extLst>
            <c:ext xmlns:c16="http://schemas.microsoft.com/office/drawing/2014/chart" uri="{C3380CC4-5D6E-409C-BE32-E72D297353CC}">
              <c16:uniqueId val="{00000001-6DE0-40E8-A23E-7BEA9B6D6626}"/>
            </c:ext>
          </c:extLst>
        </c:ser>
        <c:ser>
          <c:idx val="2"/>
          <c:order val="2"/>
          <c:tx>
            <c:strRef>
              <c:f>ttm_margins!$E$1</c:f>
              <c:strCache>
                <c:ptCount val="1"/>
                <c:pt idx="0">
                  <c:v>ebitda_margin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6DE0-40E8-A23E-7BEA9B6D662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ttm_margins!$B$2:$B$20</c:f>
              <c:strCache>
                <c:ptCount val="19"/>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strCache>
            </c:strRef>
          </c:cat>
          <c:val>
            <c:numRef>
              <c:f>ttm_margins!$E$2:$E$20</c:f>
              <c:numCache>
                <c:formatCode>0.0%</c:formatCode>
                <c:ptCount val="19"/>
                <c:pt idx="0">
                  <c:v>0.1138544492214115</c:v>
                </c:pt>
                <c:pt idx="1">
                  <c:v>0.1017932751683992</c:v>
                </c:pt>
                <c:pt idx="2">
                  <c:v>7.5251859174786773E-2</c:v>
                </c:pt>
                <c:pt idx="3">
                  <c:v>6.4574225793894047E-2</c:v>
                </c:pt>
                <c:pt idx="4">
                  <c:v>5.8443742641974848E-2</c:v>
                </c:pt>
                <c:pt idx="5">
                  <c:v>4.3270015784030912E-2</c:v>
                </c:pt>
                <c:pt idx="6">
                  <c:v>9.3820520380131535E-3</c:v>
                </c:pt>
                <c:pt idx="7">
                  <c:v>-1.453986929294953E-2</c:v>
                </c:pt>
                <c:pt idx="8">
                  <c:v>-2.6305595195131561E-2</c:v>
                </c:pt>
                <c:pt idx="9">
                  <c:v>-1.743971775852754E-2</c:v>
                </c:pt>
                <c:pt idx="10">
                  <c:v>1.1235567545610959E-2</c:v>
                </c:pt>
                <c:pt idx="11">
                  <c:v>2.5479934604169831E-2</c:v>
                </c:pt>
                <c:pt idx="12">
                  <c:v>4.1311707565330917E-2</c:v>
                </c:pt>
                <c:pt idx="13">
                  <c:v>6.5237005266783707E-2</c:v>
                </c:pt>
                <c:pt idx="14">
                  <c:v>6.5770601783720392E-2</c:v>
                </c:pt>
                <c:pt idx="15">
                  <c:v>4.9573904503020863E-2</c:v>
                </c:pt>
                <c:pt idx="16">
                  <c:v>5.0574763050711798E-2</c:v>
                </c:pt>
                <c:pt idx="17">
                  <c:v>2.6897603738245571E-2</c:v>
                </c:pt>
                <c:pt idx="18">
                  <c:v>4.7522613743755909E-2</c:v>
                </c:pt>
              </c:numCache>
            </c:numRef>
          </c:val>
          <c:smooth val="0"/>
          <c:extLst>
            <c:ext xmlns:c16="http://schemas.microsoft.com/office/drawing/2014/chart" uri="{C3380CC4-5D6E-409C-BE32-E72D297353CC}">
              <c16:uniqueId val="{00000002-6DE0-40E8-A23E-7BEA9B6D6626}"/>
            </c:ext>
          </c:extLst>
        </c:ser>
        <c:ser>
          <c:idx val="3"/>
          <c:order val="3"/>
          <c:tx>
            <c:strRef>
              <c:f>ttm_margins!$F$1</c:f>
              <c:strCache>
                <c:ptCount val="1"/>
                <c:pt idx="0">
                  <c:v>income_margin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DE0-40E8-A23E-7BEA9B6D662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ttm_margins!$B$2:$B$20</c:f>
              <c:strCache>
                <c:ptCount val="19"/>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strCache>
            </c:strRef>
          </c:cat>
          <c:val>
            <c:numRef>
              <c:f>ttm_margins!$F$2:$F$20</c:f>
              <c:numCache>
                <c:formatCode>0.0%</c:formatCode>
                <c:ptCount val="19"/>
                <c:pt idx="0">
                  <c:v>8.6490447392247358E-2</c:v>
                </c:pt>
                <c:pt idx="1">
                  <c:v>7.4457612320836558E-2</c:v>
                </c:pt>
                <c:pt idx="2">
                  <c:v>5.4120879702447361E-2</c:v>
                </c:pt>
                <c:pt idx="3">
                  <c:v>4.5239767861217882E-2</c:v>
                </c:pt>
                <c:pt idx="4">
                  <c:v>3.8357501915422421E-2</c:v>
                </c:pt>
                <c:pt idx="5">
                  <c:v>2.4583999247908241E-2</c:v>
                </c:pt>
                <c:pt idx="6">
                  <c:v>3.4469741848911759E-3</c:v>
                </c:pt>
                <c:pt idx="7">
                  <c:v>-1.294018012439329E-2</c:v>
                </c:pt>
                <c:pt idx="8">
                  <c:v>-2.0882239005122059E-2</c:v>
                </c:pt>
                <c:pt idx="9">
                  <c:v>-9.2995130189604154E-3</c:v>
                </c:pt>
                <c:pt idx="10">
                  <c:v>9.304214870649188E-3</c:v>
                </c:pt>
                <c:pt idx="11">
                  <c:v>2.2294416072542182E-2</c:v>
                </c:pt>
                <c:pt idx="12">
                  <c:v>3.6682672095235992E-2</c:v>
                </c:pt>
                <c:pt idx="13">
                  <c:v>4.5983244072090493E-2</c:v>
                </c:pt>
                <c:pt idx="14">
                  <c:v>4.111246595373913E-2</c:v>
                </c:pt>
                <c:pt idx="15">
                  <c:v>2.6215537852558059E-2</c:v>
                </c:pt>
                <c:pt idx="16">
                  <c:v>2.4322590901366601E-2</c:v>
                </c:pt>
                <c:pt idx="17">
                  <c:v>8.1870667516267936E-3</c:v>
                </c:pt>
                <c:pt idx="18">
                  <c:v>1.6946984715738311E-2</c:v>
                </c:pt>
              </c:numCache>
            </c:numRef>
          </c:val>
          <c:smooth val="0"/>
          <c:extLst>
            <c:ext xmlns:c16="http://schemas.microsoft.com/office/drawing/2014/chart" uri="{C3380CC4-5D6E-409C-BE32-E72D297353CC}">
              <c16:uniqueId val="{00000003-6DE0-40E8-A23E-7BEA9B6D6626}"/>
            </c:ext>
          </c:extLst>
        </c:ser>
        <c:dLbls>
          <c:showLegendKey val="0"/>
          <c:showVal val="0"/>
          <c:showCatName val="0"/>
          <c:showSerName val="0"/>
          <c:showPercent val="0"/>
          <c:showBubbleSize val="0"/>
        </c:dLbls>
        <c:marker val="1"/>
        <c:smooth val="0"/>
        <c:axId val="1454053471"/>
        <c:axId val="1454053951"/>
      </c:lineChart>
      <c:catAx>
        <c:axId val="1454053471"/>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454053951"/>
        <c:crosses val="autoZero"/>
        <c:auto val="1"/>
        <c:lblAlgn val="ctr"/>
        <c:lblOffset val="100"/>
        <c:noMultiLvlLbl val="0"/>
      </c:catAx>
      <c:valAx>
        <c:axId val="1454053951"/>
        <c:scaling>
          <c:orientation val="minMax"/>
        </c:scaling>
        <c:delete val="0"/>
        <c:axPos val="r"/>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454053471"/>
        <c:crosses val="autoZero"/>
        <c:crossBetween val="between"/>
      </c:valAx>
      <c:spPr>
        <a:noFill/>
        <a:ln>
          <a:noFill/>
        </a:ln>
        <a:effectLst/>
      </c:spPr>
    </c:plotArea>
    <c:legend>
      <c:legendPos val="b"/>
      <c:layout>
        <c:manualLayout>
          <c:xMode val="edge"/>
          <c:yMode val="edge"/>
          <c:x val="0.27542816458370384"/>
          <c:y val="0.86629400023808123"/>
          <c:w val="0.46015592581801856"/>
          <c:h val="0.1080198115922431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ttm_margins!$D$1</c:f>
              <c:strCache>
                <c:ptCount val="1"/>
                <c:pt idx="0">
                  <c:v>operating_margin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ttm_margins!$B$2:$B$20</c:f>
              <c:strCache>
                <c:ptCount val="19"/>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strCache>
            </c:strRef>
          </c:cat>
          <c:val>
            <c:numRef>
              <c:f>ttm_margins!$D$2:$D$20</c:f>
              <c:numCache>
                <c:formatCode>0.0%</c:formatCode>
                <c:ptCount val="19"/>
                <c:pt idx="0">
                  <c:v>0.1021595523322761</c:v>
                </c:pt>
                <c:pt idx="1">
                  <c:v>9.2531566773994031E-2</c:v>
                </c:pt>
                <c:pt idx="2">
                  <c:v>7.0395671345739833E-2</c:v>
                </c:pt>
                <c:pt idx="3">
                  <c:v>6.1768693481052593E-2</c:v>
                </c:pt>
                <c:pt idx="4">
                  <c:v>5.7004839945433823E-2</c:v>
                </c:pt>
                <c:pt idx="5">
                  <c:v>4.2270525425154498E-2</c:v>
                </c:pt>
                <c:pt idx="6">
                  <c:v>5.7973091007282457E-3</c:v>
                </c:pt>
                <c:pt idx="7">
                  <c:v>-1.6946991704078752E-2</c:v>
                </c:pt>
                <c:pt idx="8">
                  <c:v>-3.116277683783238E-2</c:v>
                </c:pt>
                <c:pt idx="9">
                  <c:v>-2.5469001026918139E-2</c:v>
                </c:pt>
                <c:pt idx="10">
                  <c:v>1.992665458293895E-4</c:v>
                </c:pt>
                <c:pt idx="11">
                  <c:v>9.0340631373143892E-3</c:v>
                </c:pt>
                <c:pt idx="12">
                  <c:v>2.815480273493683E-2</c:v>
                </c:pt>
                <c:pt idx="13">
                  <c:v>5.5152336718593743E-2</c:v>
                </c:pt>
                <c:pt idx="14">
                  <c:v>5.7127640191172967E-2</c:v>
                </c:pt>
                <c:pt idx="15">
                  <c:v>4.1528189763787339E-2</c:v>
                </c:pt>
                <c:pt idx="16">
                  <c:v>3.9156246745202093E-2</c:v>
                </c:pt>
                <c:pt idx="17">
                  <c:v>1.2808382732497891E-2</c:v>
                </c:pt>
                <c:pt idx="18">
                  <c:v>2.380394079569113E-2</c:v>
                </c:pt>
              </c:numCache>
            </c:numRef>
          </c:val>
          <c:smooth val="0"/>
          <c:extLst>
            <c:ext xmlns:c16="http://schemas.microsoft.com/office/drawing/2014/chart" uri="{C3380CC4-5D6E-409C-BE32-E72D297353CC}">
              <c16:uniqueId val="{00000000-5AB9-4B07-A684-3E5ED185E263}"/>
            </c:ext>
          </c:extLst>
        </c:ser>
        <c:ser>
          <c:idx val="1"/>
          <c:order val="1"/>
          <c:tx>
            <c:strRef>
              <c:f>ttm_margins!$E$1</c:f>
              <c:strCache>
                <c:ptCount val="1"/>
                <c:pt idx="0">
                  <c:v>ebitda_margin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ttm_margins!$B$2:$B$20</c:f>
              <c:strCache>
                <c:ptCount val="19"/>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strCache>
            </c:strRef>
          </c:cat>
          <c:val>
            <c:numRef>
              <c:f>ttm_margins!$E$2:$E$20</c:f>
              <c:numCache>
                <c:formatCode>0.0%</c:formatCode>
                <c:ptCount val="19"/>
                <c:pt idx="0">
                  <c:v>0.1138544492214115</c:v>
                </c:pt>
                <c:pt idx="1">
                  <c:v>0.1017932751683992</c:v>
                </c:pt>
                <c:pt idx="2">
                  <c:v>7.5251859174786773E-2</c:v>
                </c:pt>
                <c:pt idx="3">
                  <c:v>6.4574225793894047E-2</c:v>
                </c:pt>
                <c:pt idx="4">
                  <c:v>5.8443742641974848E-2</c:v>
                </c:pt>
                <c:pt idx="5">
                  <c:v>4.3270015784030912E-2</c:v>
                </c:pt>
                <c:pt idx="6">
                  <c:v>9.3820520380131535E-3</c:v>
                </c:pt>
                <c:pt idx="7">
                  <c:v>-1.453986929294953E-2</c:v>
                </c:pt>
                <c:pt idx="8">
                  <c:v>-2.6305595195131561E-2</c:v>
                </c:pt>
                <c:pt idx="9">
                  <c:v>-1.743971775852754E-2</c:v>
                </c:pt>
                <c:pt idx="10">
                  <c:v>1.1235567545610959E-2</c:v>
                </c:pt>
                <c:pt idx="11">
                  <c:v>2.5479934604169831E-2</c:v>
                </c:pt>
                <c:pt idx="12">
                  <c:v>4.1311707565330917E-2</c:v>
                </c:pt>
                <c:pt idx="13">
                  <c:v>6.5237005266783707E-2</c:v>
                </c:pt>
                <c:pt idx="14">
                  <c:v>6.5770601783720392E-2</c:v>
                </c:pt>
                <c:pt idx="15">
                  <c:v>4.9573904503020863E-2</c:v>
                </c:pt>
                <c:pt idx="16">
                  <c:v>5.0574763050711798E-2</c:v>
                </c:pt>
                <c:pt idx="17">
                  <c:v>2.6897603738245571E-2</c:v>
                </c:pt>
                <c:pt idx="18">
                  <c:v>4.7522613743755909E-2</c:v>
                </c:pt>
              </c:numCache>
            </c:numRef>
          </c:val>
          <c:smooth val="0"/>
          <c:extLst>
            <c:ext xmlns:c16="http://schemas.microsoft.com/office/drawing/2014/chart" uri="{C3380CC4-5D6E-409C-BE32-E72D297353CC}">
              <c16:uniqueId val="{00000001-5AB9-4B07-A684-3E5ED185E263}"/>
            </c:ext>
          </c:extLst>
        </c:ser>
        <c:ser>
          <c:idx val="2"/>
          <c:order val="2"/>
          <c:tx>
            <c:strRef>
              <c:f>ttm_margins!$F$1</c:f>
              <c:strCache>
                <c:ptCount val="1"/>
                <c:pt idx="0">
                  <c:v>income_margin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ttm_margins!$B$2:$B$20</c:f>
              <c:strCache>
                <c:ptCount val="19"/>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strCache>
            </c:strRef>
          </c:cat>
          <c:val>
            <c:numRef>
              <c:f>ttm_margins!$F$2:$F$20</c:f>
              <c:numCache>
                <c:formatCode>0.0%</c:formatCode>
                <c:ptCount val="19"/>
                <c:pt idx="0">
                  <c:v>8.6490447392247358E-2</c:v>
                </c:pt>
                <c:pt idx="1">
                  <c:v>7.4457612320836558E-2</c:v>
                </c:pt>
                <c:pt idx="2">
                  <c:v>5.4120879702447361E-2</c:v>
                </c:pt>
                <c:pt idx="3">
                  <c:v>4.5239767861217882E-2</c:v>
                </c:pt>
                <c:pt idx="4">
                  <c:v>3.8357501915422421E-2</c:v>
                </c:pt>
                <c:pt idx="5">
                  <c:v>2.4583999247908241E-2</c:v>
                </c:pt>
                <c:pt idx="6">
                  <c:v>3.4469741848911759E-3</c:v>
                </c:pt>
                <c:pt idx="7">
                  <c:v>-1.294018012439329E-2</c:v>
                </c:pt>
                <c:pt idx="8">
                  <c:v>-2.0882239005122059E-2</c:v>
                </c:pt>
                <c:pt idx="9">
                  <c:v>-9.2995130189604154E-3</c:v>
                </c:pt>
                <c:pt idx="10">
                  <c:v>9.304214870649188E-3</c:v>
                </c:pt>
                <c:pt idx="11">
                  <c:v>2.2294416072542182E-2</c:v>
                </c:pt>
                <c:pt idx="12">
                  <c:v>3.6682672095235992E-2</c:v>
                </c:pt>
                <c:pt idx="13">
                  <c:v>4.5983244072090493E-2</c:v>
                </c:pt>
                <c:pt idx="14">
                  <c:v>4.111246595373913E-2</c:v>
                </c:pt>
                <c:pt idx="15">
                  <c:v>2.6215537852558059E-2</c:v>
                </c:pt>
                <c:pt idx="16">
                  <c:v>2.4322590901366601E-2</c:v>
                </c:pt>
                <c:pt idx="17">
                  <c:v>8.1870667516267936E-3</c:v>
                </c:pt>
                <c:pt idx="18">
                  <c:v>1.6946984715738311E-2</c:v>
                </c:pt>
              </c:numCache>
            </c:numRef>
          </c:val>
          <c:smooth val="0"/>
          <c:extLst>
            <c:ext xmlns:c16="http://schemas.microsoft.com/office/drawing/2014/chart" uri="{C3380CC4-5D6E-409C-BE32-E72D297353CC}">
              <c16:uniqueId val="{00000002-5AB9-4B07-A684-3E5ED185E263}"/>
            </c:ext>
          </c:extLst>
        </c:ser>
        <c:dLbls>
          <c:showLegendKey val="0"/>
          <c:showVal val="0"/>
          <c:showCatName val="0"/>
          <c:showSerName val="0"/>
          <c:showPercent val="0"/>
          <c:showBubbleSize val="0"/>
        </c:dLbls>
        <c:marker val="1"/>
        <c:smooth val="0"/>
        <c:axId val="1454053471"/>
        <c:axId val="1454053951"/>
      </c:lineChart>
      <c:catAx>
        <c:axId val="1454053471"/>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454053951"/>
        <c:crosses val="autoZero"/>
        <c:auto val="1"/>
        <c:lblAlgn val="ctr"/>
        <c:lblOffset val="100"/>
        <c:noMultiLvlLbl val="0"/>
      </c:catAx>
      <c:valAx>
        <c:axId val="1454053951"/>
        <c:scaling>
          <c:orientation val="minMax"/>
        </c:scaling>
        <c:delete val="0"/>
        <c:axPos val="r"/>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454053471"/>
        <c:crosses val="autoZero"/>
        <c:crossBetween val="between"/>
      </c:valAx>
      <c:spPr>
        <a:noFill/>
        <a:ln>
          <a:noFill/>
        </a:ln>
        <a:effectLst/>
      </c:spPr>
    </c:plotArea>
    <c:legend>
      <c:legendPos val="b"/>
      <c:layout>
        <c:manualLayout>
          <c:xMode val="edge"/>
          <c:yMode val="edge"/>
          <c:x val="0.34045345917627695"/>
          <c:y val="0.87274934687406092"/>
          <c:w val="0.3190930816474461"/>
          <c:h val="0.1156604815914005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explosion val="6"/>
          <c:dPt>
            <c:idx val="0"/>
            <c:bubble3D val="0"/>
            <c:spPr>
              <a:solidFill>
                <a:srgbClr val="00B050"/>
              </a:solidFill>
              <a:ln w="19050">
                <a:solidFill>
                  <a:schemeClr val="bg1"/>
                </a:solidFill>
              </a:ln>
              <a:effectLst/>
            </c:spPr>
            <c:extLst>
              <c:ext xmlns:c16="http://schemas.microsoft.com/office/drawing/2014/chart" uri="{C3380CC4-5D6E-409C-BE32-E72D297353CC}">
                <c16:uniqueId val="{00000001-61EB-4124-999A-6CDD6586EAF4}"/>
              </c:ext>
            </c:extLst>
          </c:dPt>
          <c:dPt>
            <c:idx val="1"/>
            <c:bubble3D val="0"/>
            <c:spPr>
              <a:solidFill>
                <a:srgbClr val="FF0000"/>
              </a:solidFill>
              <a:ln w="19050">
                <a:solidFill>
                  <a:schemeClr val="tx2">
                    <a:lumMod val="10000"/>
                  </a:schemeClr>
                </a:solidFill>
              </a:ln>
              <a:effectLst/>
            </c:spPr>
            <c:extLst>
              <c:ext xmlns:c16="http://schemas.microsoft.com/office/drawing/2014/chart" uri="{C3380CC4-5D6E-409C-BE32-E72D297353CC}">
                <c16:uniqueId val="{00000003-61EB-4124-999A-6CDD6586EAF4}"/>
              </c:ext>
            </c:extLst>
          </c:dPt>
          <c:dLbls>
            <c:dLbl>
              <c:idx val="0"/>
              <c:layout>
                <c:manualLayout>
                  <c:x val="-5.8355205599300091E-4"/>
                  <c:y val="1.638779527559055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1EB-4124-999A-6CDD6586EAF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he-IL"/>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analysis!$K$15:$L$15</c:f>
              <c:strCache>
                <c:ptCount val="2"/>
                <c:pt idx="0">
                  <c:v>specialty egg (including pasture-raised, free-range and cage-free)</c:v>
                </c:pt>
                <c:pt idx="1">
                  <c:v>factory egg</c:v>
                </c:pt>
              </c:strCache>
            </c:strRef>
          </c:cat>
          <c:val>
            <c:numRef>
              <c:f>analysis!$K$16:$L$16</c:f>
              <c:numCache>
                <c:formatCode>0.0%</c:formatCode>
                <c:ptCount val="2"/>
                <c:pt idx="0">
                  <c:v>0.2</c:v>
                </c:pt>
                <c:pt idx="1">
                  <c:v>0.8</c:v>
                </c:pt>
              </c:numCache>
            </c:numRef>
          </c:val>
          <c:extLst>
            <c:ext xmlns:c16="http://schemas.microsoft.com/office/drawing/2014/chart" uri="{C3380CC4-5D6E-409C-BE32-E72D297353CC}">
              <c16:uniqueId val="{00000004-61EB-4124-999A-6CDD6586EAF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totalRevenue</a:t>
            </a:r>
            <a:r>
              <a:rPr lang="en-US" dirty="0"/>
              <a:t>_ quarterly </a:t>
            </a:r>
            <a:r>
              <a:rPr lang="en-US" dirty="0" err="1"/>
              <a:t>growthrate</a:t>
            </a:r>
            <a:r>
              <a:rPr lang="en-US" dirty="0"/>
              <a:t> YOY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yoy_quarterly_growth!$C$1</c:f>
              <c:strCache>
                <c:ptCount val="1"/>
                <c:pt idx="0">
                  <c:v>totalRevenue_growthrate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yoy_quarterly_growth!$B$2:$B$23</c:f>
              <c:strCache>
                <c:ptCount val="22"/>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pt idx="19">
                  <c:v>2019-09-30</c:v>
                </c:pt>
                <c:pt idx="20">
                  <c:v>2019-06-30</c:v>
                </c:pt>
                <c:pt idx="21">
                  <c:v>2019-03-31</c:v>
                </c:pt>
              </c:strCache>
            </c:strRef>
          </c:cat>
          <c:val>
            <c:numRef>
              <c:f>yoy_quarterly_growth!$C$2:$C$23</c:f>
              <c:numCache>
                <c:formatCode>0.0%</c:formatCode>
                <c:ptCount val="22"/>
                <c:pt idx="0">
                  <c:v>0.39048698470386572</c:v>
                </c:pt>
                <c:pt idx="1">
                  <c:v>0.25722157429474501</c:v>
                </c:pt>
                <c:pt idx="2">
                  <c:v>0.22896451063599749</c:v>
                </c:pt>
                <c:pt idx="3">
                  <c:v>0.2050462902594862</c:v>
                </c:pt>
                <c:pt idx="4">
                  <c:v>0.28841071191513501</c:v>
                </c:pt>
                <c:pt idx="5">
                  <c:v>0.53576388438226019</c:v>
                </c:pt>
                <c:pt idx="6">
                  <c:v>0.43208649987742409</c:v>
                </c:pt>
                <c:pt idx="7">
                  <c:v>0.42422929305435192</c:v>
                </c:pt>
                <c:pt idx="8">
                  <c:v>0.37389530931339232</c:v>
                </c:pt>
                <c:pt idx="9">
                  <c:v>0.31643514958907848</c:v>
                </c:pt>
                <c:pt idx="10">
                  <c:v>0.43870428810098377</c:v>
                </c:pt>
                <c:pt idx="11">
                  <c:v>0.21328651632649229</c:v>
                </c:pt>
                <c:pt idx="12">
                  <c:v>1.6346202456985891E-2</c:v>
                </c:pt>
                <c:pt idx="13">
                  <c:v>0.23010151537442991</c:v>
                </c:pt>
                <c:pt idx="14">
                  <c:v>0.30054803119190748</c:v>
                </c:pt>
                <c:pt idx="15">
                  <c:v>0.56261369637932046</c:v>
                </c:pt>
                <c:pt idx="16">
                  <c:v>0.83803623973981722</c:v>
                </c:pt>
                <c:pt idx="17">
                  <c:v>0.44419487023827592</c:v>
                </c:pt>
                <c:pt idx="18">
                  <c:v>0</c:v>
                </c:pt>
                <c:pt idx="19">
                  <c:v>0</c:v>
                </c:pt>
                <c:pt idx="20">
                  <c:v>0</c:v>
                </c:pt>
                <c:pt idx="21">
                  <c:v>0</c:v>
                </c:pt>
              </c:numCache>
            </c:numRef>
          </c:val>
          <c:extLst>
            <c:ext xmlns:c16="http://schemas.microsoft.com/office/drawing/2014/chart" uri="{C3380CC4-5D6E-409C-BE32-E72D297353CC}">
              <c16:uniqueId val="{00000000-DB65-4258-ADA2-27387011E6A5}"/>
            </c:ext>
          </c:extLst>
        </c:ser>
        <c:dLbls>
          <c:dLblPos val="outEnd"/>
          <c:showLegendKey val="0"/>
          <c:showVal val="1"/>
          <c:showCatName val="0"/>
          <c:showSerName val="0"/>
          <c:showPercent val="0"/>
          <c:showBubbleSize val="0"/>
        </c:dLbls>
        <c:gapWidth val="94"/>
        <c:overlap val="-27"/>
        <c:axId val="427916912"/>
        <c:axId val="427918352"/>
      </c:barChart>
      <c:catAx>
        <c:axId val="427916912"/>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427918352"/>
        <c:crosses val="autoZero"/>
        <c:auto val="1"/>
        <c:lblAlgn val="ctr"/>
        <c:lblOffset val="100"/>
        <c:noMultiLvlLbl val="0"/>
      </c:catAx>
      <c:valAx>
        <c:axId val="427918352"/>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427916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eggs and eggs related products - %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3"/>
          <c:order val="3"/>
          <c:tx>
            <c:strRef>
              <c:f>data!$F$12</c:f>
              <c:strCache>
                <c:ptCount val="1"/>
                <c:pt idx="0">
                  <c:v>eggs and eggs related products
</c:v>
                </c:pt>
              </c:strCache>
            </c:strRef>
          </c:tx>
          <c:spPr>
            <a:solidFill>
              <a:srgbClr val="FFFF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data!$B$13:$B$18</c:f>
              <c:numCache>
                <c:formatCode>General</c:formatCode>
                <c:ptCount val="6"/>
                <c:pt idx="0">
                  <c:v>2023</c:v>
                </c:pt>
                <c:pt idx="1">
                  <c:v>2022</c:v>
                </c:pt>
                <c:pt idx="2">
                  <c:v>2021</c:v>
                </c:pt>
                <c:pt idx="3">
                  <c:v>2020</c:v>
                </c:pt>
                <c:pt idx="4">
                  <c:v>2019</c:v>
                </c:pt>
                <c:pt idx="5">
                  <c:v>2018</c:v>
                </c:pt>
              </c:numCache>
            </c:numRef>
          </c:cat>
          <c:val>
            <c:numRef>
              <c:f>data!$F$13:$F$18</c:f>
              <c:numCache>
                <c:formatCode>0.0%</c:formatCode>
                <c:ptCount val="6"/>
                <c:pt idx="0">
                  <c:v>0.95165484458215099</c:v>
                </c:pt>
                <c:pt idx="1">
                  <c:v>0.93692583897251758</c:v>
                </c:pt>
                <c:pt idx="2">
                  <c:v>0.91976266859843392</c:v>
                </c:pt>
                <c:pt idx="3">
                  <c:v>0.91793447825275343</c:v>
                </c:pt>
                <c:pt idx="4">
                  <c:v>0.91363788166243876</c:v>
                </c:pt>
                <c:pt idx="5">
                  <c:v>0.92741278007365546</c:v>
                </c:pt>
              </c:numCache>
            </c:numRef>
          </c:val>
          <c:extLst>
            <c:ext xmlns:c16="http://schemas.microsoft.com/office/drawing/2014/chart" uri="{C3380CC4-5D6E-409C-BE32-E72D297353CC}">
              <c16:uniqueId val="{00000000-849E-4009-90BB-E97867D602A3}"/>
            </c:ext>
          </c:extLst>
        </c:ser>
        <c:dLbls>
          <c:showLegendKey val="0"/>
          <c:showVal val="0"/>
          <c:showCatName val="0"/>
          <c:showSerName val="0"/>
          <c:showPercent val="0"/>
          <c:showBubbleSize val="0"/>
        </c:dLbls>
        <c:gapWidth val="95"/>
        <c:overlap val="-27"/>
        <c:axId val="1617621104"/>
        <c:axId val="1617623984"/>
        <c:extLst>
          <c:ext xmlns:c15="http://schemas.microsoft.com/office/drawing/2012/chart" uri="{02D57815-91ED-43cb-92C2-25804820EDAC}">
            <c15:filteredBarSeries>
              <c15:ser>
                <c:idx val="0"/>
                <c:order val="0"/>
                <c:tx>
                  <c:strRef>
                    <c:extLst>
                      <c:ext uri="{02D57815-91ED-43cb-92C2-25804820EDAC}">
                        <c15:formulaRef>
                          <c15:sqref>data!$C$12</c15:sqref>
                        </c15:formulaRef>
                      </c:ext>
                    </c:extLst>
                    <c:strCache>
                      <c:ptCount val="1"/>
                      <c:pt idx="0">
                        <c:v>revenue</c:v>
                      </c:pt>
                    </c:strCache>
                  </c:strRef>
                </c:tx>
                <c:spPr>
                  <a:solidFill>
                    <a:schemeClr val="accent1"/>
                  </a:solidFill>
                  <a:ln>
                    <a:noFill/>
                  </a:ln>
                  <a:effectLst/>
                </c:spPr>
                <c:invertIfNegative val="0"/>
                <c:cat>
                  <c:numRef>
                    <c:extLst>
                      <c:ex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c:ext uri="{02D57815-91ED-43cb-92C2-25804820EDAC}">
                        <c15:formulaRef>
                          <c15:sqref>data!$C$13:$C$18</c15:sqref>
                        </c15:formulaRef>
                      </c:ext>
                    </c:extLst>
                    <c:numCache>
                      <c:formatCode>_-[$$-409]* #,##0_ ;_-[$$-409]* \-#,##0\ ;_-[$$-409]* "-"??_ ;_-@_ </c:formatCode>
                      <c:ptCount val="6"/>
                      <c:pt idx="0">
                        <c:v>471857</c:v>
                      </c:pt>
                      <c:pt idx="1">
                        <c:v>362050</c:v>
                      </c:pt>
                      <c:pt idx="2">
                        <c:v>260901</c:v>
                      </c:pt>
                      <c:pt idx="3">
                        <c:v>214280</c:v>
                      </c:pt>
                      <c:pt idx="4">
                        <c:v>140733</c:v>
                      </c:pt>
                      <c:pt idx="5">
                        <c:v>106713</c:v>
                      </c:pt>
                    </c:numCache>
                  </c:numRef>
                </c:val>
                <c:extLst>
                  <c:ext xmlns:c16="http://schemas.microsoft.com/office/drawing/2014/chart" uri="{C3380CC4-5D6E-409C-BE32-E72D297353CC}">
                    <c16:uniqueId val="{00000001-849E-4009-90BB-E97867D602A3}"/>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data!$D$12</c15:sqref>
                        </c15:formulaRef>
                      </c:ext>
                    </c:extLst>
                    <c:strCache>
                      <c:ptCount val="1"/>
                      <c:pt idx="0">
                        <c:v>eggs and eggs related products
</c:v>
                      </c:pt>
                    </c:strCache>
                  </c:strRef>
                </c:tx>
                <c:spPr>
                  <a:solidFill>
                    <a:schemeClr val="accent2"/>
                  </a:solidFill>
                  <a:ln>
                    <a:noFill/>
                  </a:ln>
                  <a:effectLst/>
                </c:spPr>
                <c:invertIfNegative val="0"/>
                <c:cat>
                  <c:numRef>
                    <c:extLst xmlns:c15="http://schemas.microsoft.com/office/drawing/2012/chart">
                      <c:ext xmlns:c15="http://schemas.microsoft.com/office/drawing/2012/char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xmlns:c15="http://schemas.microsoft.com/office/drawing/2012/chart">
                      <c:ext xmlns:c15="http://schemas.microsoft.com/office/drawing/2012/chart" uri="{02D57815-91ED-43cb-92C2-25804820EDAC}">
                        <c15:formulaRef>
                          <c15:sqref>data!$D$13:$D$18</c15:sqref>
                        </c15:formulaRef>
                      </c:ext>
                    </c:extLst>
                    <c:numCache>
                      <c:formatCode>_-[$$-409]* #,##0_ ;_-[$$-409]* \-#,##0\ ;_-[$$-409]* "-"??_ ;_-@_ </c:formatCode>
                      <c:ptCount val="6"/>
                      <c:pt idx="0">
                        <c:v>449045</c:v>
                      </c:pt>
                      <c:pt idx="1">
                        <c:v>339214</c:v>
                      </c:pt>
                      <c:pt idx="2">
                        <c:v>239967</c:v>
                      </c:pt>
                      <c:pt idx="3">
                        <c:v>196695</c:v>
                      </c:pt>
                      <c:pt idx="4">
                        <c:v>128579</c:v>
                      </c:pt>
                      <c:pt idx="5">
                        <c:v>98967</c:v>
                      </c:pt>
                    </c:numCache>
                  </c:numRef>
                </c:val>
                <c:extLst xmlns:c15="http://schemas.microsoft.com/office/drawing/2012/chart">
                  <c:ext xmlns:c16="http://schemas.microsoft.com/office/drawing/2014/chart" uri="{C3380CC4-5D6E-409C-BE32-E72D297353CC}">
                    <c16:uniqueId val="{00000002-849E-4009-90BB-E97867D602A3}"/>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data!$E$12</c15:sqref>
                        </c15:formulaRef>
                      </c:ext>
                    </c:extLst>
                    <c:strCache>
                      <c:ptCount val="1"/>
                      <c:pt idx="0">
                        <c:v>butter and butter related products
</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xmlns:c15="http://schemas.microsoft.com/office/drawing/2012/chart">
                      <c:ext xmlns:c15="http://schemas.microsoft.com/office/drawing/2012/chart" uri="{02D57815-91ED-43cb-92C2-25804820EDAC}">
                        <c15:formulaRef>
                          <c15:sqref>data!$E$13:$E$18</c15:sqref>
                        </c15:formulaRef>
                      </c:ext>
                    </c:extLst>
                    <c:numCache>
                      <c:formatCode>_-[$$-409]* #,##0_ ;_-[$$-409]* \-#,##0\ ;_-[$$-409]* "-"??_ ;_-@_ </c:formatCode>
                      <c:ptCount val="6"/>
                      <c:pt idx="0">
                        <c:v>22812</c:v>
                      </c:pt>
                      <c:pt idx="1">
                        <c:v>22836</c:v>
                      </c:pt>
                      <c:pt idx="2">
                        <c:v>20934</c:v>
                      </c:pt>
                      <c:pt idx="3">
                        <c:v>17585</c:v>
                      </c:pt>
                      <c:pt idx="4">
                        <c:v>12154</c:v>
                      </c:pt>
                      <c:pt idx="5">
                        <c:v>7746</c:v>
                      </c:pt>
                    </c:numCache>
                  </c:numRef>
                </c:val>
                <c:extLst xmlns:c15="http://schemas.microsoft.com/office/drawing/2012/chart">
                  <c:ext xmlns:c16="http://schemas.microsoft.com/office/drawing/2014/chart" uri="{C3380CC4-5D6E-409C-BE32-E72D297353CC}">
                    <c16:uniqueId val="{00000003-849E-4009-90BB-E97867D602A3}"/>
                  </c:ext>
                </c:extLst>
              </c15:ser>
            </c15:filteredBarSeries>
          </c:ext>
        </c:extLst>
      </c:barChart>
      <c:lineChart>
        <c:grouping val="standard"/>
        <c:varyColors val="0"/>
        <c:dLbls>
          <c:showLegendKey val="0"/>
          <c:showVal val="0"/>
          <c:showCatName val="0"/>
          <c:showSerName val="0"/>
          <c:showPercent val="0"/>
          <c:showBubbleSize val="0"/>
        </c:dLbls>
        <c:marker val="1"/>
        <c:smooth val="0"/>
        <c:axId val="1617626384"/>
        <c:axId val="1617622064"/>
        <c:extLst>
          <c:ext xmlns:c15="http://schemas.microsoft.com/office/drawing/2012/chart" uri="{02D57815-91ED-43cb-92C2-25804820EDAC}">
            <c15:filteredLineSeries>
              <c15:ser>
                <c:idx val="4"/>
                <c:order val="4"/>
                <c:tx>
                  <c:strRef>
                    <c:extLst>
                      <c:ext uri="{02D57815-91ED-43cb-92C2-25804820EDAC}">
                        <c15:formulaRef>
                          <c15:sqref>data!$G$12</c15:sqref>
                        </c15:formulaRef>
                      </c:ext>
                    </c:extLst>
                    <c:strCache>
                      <c:ptCount val="1"/>
                      <c:pt idx="0">
                        <c:v>butter and butter related products
</c:v>
                      </c:pt>
                    </c:strCache>
                  </c:strRef>
                </c:tx>
                <c:spPr>
                  <a:ln w="28575" cap="rnd">
                    <a:solidFill>
                      <a:schemeClr val="accent5"/>
                    </a:solidFill>
                    <a:round/>
                  </a:ln>
                  <a:effectLst/>
                </c:spPr>
                <c:marker>
                  <c:symbol val="none"/>
                </c:marker>
                <c:cat>
                  <c:numRef>
                    <c:extLst>
                      <c:ex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c:ext uri="{02D57815-91ED-43cb-92C2-25804820EDAC}">
                        <c15:formulaRef>
                          <c15:sqref>data!$G$13:$G$18</c15:sqref>
                        </c15:formulaRef>
                      </c:ext>
                    </c:extLst>
                    <c:numCache>
                      <c:formatCode>0.0%</c:formatCode>
                      <c:ptCount val="6"/>
                      <c:pt idx="0">
                        <c:v>4.8345155417849055E-2</c:v>
                      </c:pt>
                      <c:pt idx="1">
                        <c:v>6.3074161027482395E-2</c:v>
                      </c:pt>
                      <c:pt idx="2">
                        <c:v>8.0237331401566109E-2</c:v>
                      </c:pt>
                      <c:pt idx="3">
                        <c:v>8.2065521747246586E-2</c:v>
                      </c:pt>
                      <c:pt idx="4">
                        <c:v>8.6362118337561203E-2</c:v>
                      </c:pt>
                      <c:pt idx="5">
                        <c:v>7.2587219926344496E-2</c:v>
                      </c:pt>
                    </c:numCache>
                  </c:numRef>
                </c:val>
                <c:smooth val="0"/>
                <c:extLst>
                  <c:ext xmlns:c16="http://schemas.microsoft.com/office/drawing/2014/chart" uri="{C3380CC4-5D6E-409C-BE32-E72D297353CC}">
                    <c16:uniqueId val="{00000004-849E-4009-90BB-E97867D602A3}"/>
                  </c:ext>
                </c:extLst>
              </c15:ser>
            </c15:filteredLineSeries>
          </c:ext>
        </c:extLst>
      </c:lineChart>
      <c:catAx>
        <c:axId val="1617621104"/>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17623984"/>
        <c:crosses val="autoZero"/>
        <c:auto val="1"/>
        <c:lblAlgn val="ctr"/>
        <c:lblOffset val="100"/>
        <c:noMultiLvlLbl val="0"/>
      </c:catAx>
      <c:valAx>
        <c:axId val="1617623984"/>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17621104"/>
        <c:crosses val="autoZero"/>
        <c:crossBetween val="between"/>
      </c:valAx>
      <c:valAx>
        <c:axId val="1617622064"/>
        <c:scaling>
          <c:orientation val="minMax"/>
        </c:scaling>
        <c:delete val="1"/>
        <c:axPos val="r"/>
        <c:numFmt formatCode="0.0%" sourceLinked="1"/>
        <c:majorTickMark val="none"/>
        <c:minorTickMark val="none"/>
        <c:tickLblPos val="nextTo"/>
        <c:crossAx val="1617626384"/>
        <c:crosses val="max"/>
        <c:crossBetween val="between"/>
      </c:valAx>
      <c:catAx>
        <c:axId val="1617626384"/>
        <c:scaling>
          <c:orientation val="minMax"/>
        </c:scaling>
        <c:delete val="1"/>
        <c:axPos val="b"/>
        <c:numFmt formatCode="General" sourceLinked="1"/>
        <c:majorTickMark val="none"/>
        <c:minorTickMark val="none"/>
        <c:tickLblPos val="nextTo"/>
        <c:crossAx val="161762206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butter and butter related products - %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3"/>
          <c:order val="3"/>
          <c:tx>
            <c:strRef>
              <c:f>data!$G$12</c:f>
              <c:strCache>
                <c:ptCount val="1"/>
                <c:pt idx="0">
                  <c:v>butter and butter related products
</c:v>
                </c:pt>
              </c:strCache>
            </c:strRef>
          </c:tx>
          <c:spPr>
            <a:solidFill>
              <a:schemeClr val="accent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data!$B$13:$B$18</c:f>
              <c:numCache>
                <c:formatCode>General</c:formatCode>
                <c:ptCount val="6"/>
                <c:pt idx="0">
                  <c:v>2023</c:v>
                </c:pt>
                <c:pt idx="1">
                  <c:v>2022</c:v>
                </c:pt>
                <c:pt idx="2">
                  <c:v>2021</c:v>
                </c:pt>
                <c:pt idx="3">
                  <c:v>2020</c:v>
                </c:pt>
                <c:pt idx="4">
                  <c:v>2019</c:v>
                </c:pt>
                <c:pt idx="5">
                  <c:v>2018</c:v>
                </c:pt>
              </c:numCache>
            </c:numRef>
          </c:cat>
          <c:val>
            <c:numRef>
              <c:f>data!$G$13:$G$18</c:f>
              <c:numCache>
                <c:formatCode>0.0%</c:formatCode>
                <c:ptCount val="6"/>
                <c:pt idx="0">
                  <c:v>4.8345155417849055E-2</c:v>
                </c:pt>
                <c:pt idx="1">
                  <c:v>6.3074161027482395E-2</c:v>
                </c:pt>
                <c:pt idx="2">
                  <c:v>8.0237331401566109E-2</c:v>
                </c:pt>
                <c:pt idx="3">
                  <c:v>8.2065521747246586E-2</c:v>
                </c:pt>
                <c:pt idx="4">
                  <c:v>8.6362118337561203E-2</c:v>
                </c:pt>
                <c:pt idx="5">
                  <c:v>7.2587219926344496E-2</c:v>
                </c:pt>
              </c:numCache>
            </c:numRef>
          </c:val>
          <c:extLst>
            <c:ext xmlns:c16="http://schemas.microsoft.com/office/drawing/2014/chart" uri="{C3380CC4-5D6E-409C-BE32-E72D297353CC}">
              <c16:uniqueId val="{00000000-34D2-4023-88EA-85EC6CF79210}"/>
            </c:ext>
          </c:extLst>
        </c:ser>
        <c:dLbls>
          <c:showLegendKey val="0"/>
          <c:showVal val="0"/>
          <c:showCatName val="0"/>
          <c:showSerName val="0"/>
          <c:showPercent val="0"/>
          <c:showBubbleSize val="0"/>
        </c:dLbls>
        <c:gapWidth val="95"/>
        <c:overlap val="-27"/>
        <c:axId val="1617621104"/>
        <c:axId val="1617623984"/>
        <c:extLst>
          <c:ext xmlns:c15="http://schemas.microsoft.com/office/drawing/2012/chart" uri="{02D57815-91ED-43cb-92C2-25804820EDAC}">
            <c15:filteredBarSeries>
              <c15:ser>
                <c:idx val="0"/>
                <c:order val="0"/>
                <c:tx>
                  <c:strRef>
                    <c:extLst>
                      <c:ext uri="{02D57815-91ED-43cb-92C2-25804820EDAC}">
                        <c15:formulaRef>
                          <c15:sqref>data!$C$12</c15:sqref>
                        </c15:formulaRef>
                      </c:ext>
                    </c:extLst>
                    <c:strCache>
                      <c:ptCount val="1"/>
                      <c:pt idx="0">
                        <c:v>revenue</c:v>
                      </c:pt>
                    </c:strCache>
                  </c:strRef>
                </c:tx>
                <c:spPr>
                  <a:solidFill>
                    <a:schemeClr val="accent1"/>
                  </a:solidFill>
                  <a:ln>
                    <a:noFill/>
                  </a:ln>
                  <a:effectLst/>
                </c:spPr>
                <c:invertIfNegative val="0"/>
                <c:cat>
                  <c:numRef>
                    <c:extLst>
                      <c:ex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c:ext uri="{02D57815-91ED-43cb-92C2-25804820EDAC}">
                        <c15:formulaRef>
                          <c15:sqref>data!$C$13:$C$18</c15:sqref>
                        </c15:formulaRef>
                      </c:ext>
                    </c:extLst>
                    <c:numCache>
                      <c:formatCode>_-[$$-409]* #,##0_ ;_-[$$-409]* \-#,##0\ ;_-[$$-409]* "-"??_ ;_-@_ </c:formatCode>
                      <c:ptCount val="6"/>
                      <c:pt idx="0">
                        <c:v>471857</c:v>
                      </c:pt>
                      <c:pt idx="1">
                        <c:v>362050</c:v>
                      </c:pt>
                      <c:pt idx="2">
                        <c:v>260901</c:v>
                      </c:pt>
                      <c:pt idx="3">
                        <c:v>214280</c:v>
                      </c:pt>
                      <c:pt idx="4">
                        <c:v>140733</c:v>
                      </c:pt>
                      <c:pt idx="5">
                        <c:v>106713</c:v>
                      </c:pt>
                    </c:numCache>
                  </c:numRef>
                </c:val>
                <c:extLst>
                  <c:ext xmlns:c16="http://schemas.microsoft.com/office/drawing/2014/chart" uri="{C3380CC4-5D6E-409C-BE32-E72D297353CC}">
                    <c16:uniqueId val="{00000001-34D2-4023-88EA-85EC6CF79210}"/>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data!$D$12</c15:sqref>
                        </c15:formulaRef>
                      </c:ext>
                    </c:extLst>
                    <c:strCache>
                      <c:ptCount val="1"/>
                      <c:pt idx="0">
                        <c:v>eggs and eggs related products
</c:v>
                      </c:pt>
                    </c:strCache>
                  </c:strRef>
                </c:tx>
                <c:spPr>
                  <a:solidFill>
                    <a:schemeClr val="accent2"/>
                  </a:solidFill>
                  <a:ln>
                    <a:noFill/>
                  </a:ln>
                  <a:effectLst/>
                </c:spPr>
                <c:invertIfNegative val="0"/>
                <c:cat>
                  <c:numRef>
                    <c:extLst xmlns:c15="http://schemas.microsoft.com/office/drawing/2012/chart">
                      <c:ext xmlns:c15="http://schemas.microsoft.com/office/drawing/2012/char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xmlns:c15="http://schemas.microsoft.com/office/drawing/2012/chart">
                      <c:ext xmlns:c15="http://schemas.microsoft.com/office/drawing/2012/chart" uri="{02D57815-91ED-43cb-92C2-25804820EDAC}">
                        <c15:formulaRef>
                          <c15:sqref>data!$D$13:$D$18</c15:sqref>
                        </c15:formulaRef>
                      </c:ext>
                    </c:extLst>
                    <c:numCache>
                      <c:formatCode>_-[$$-409]* #,##0_ ;_-[$$-409]* \-#,##0\ ;_-[$$-409]* "-"??_ ;_-@_ </c:formatCode>
                      <c:ptCount val="6"/>
                      <c:pt idx="0">
                        <c:v>449045</c:v>
                      </c:pt>
                      <c:pt idx="1">
                        <c:v>339214</c:v>
                      </c:pt>
                      <c:pt idx="2">
                        <c:v>239967</c:v>
                      </c:pt>
                      <c:pt idx="3">
                        <c:v>196695</c:v>
                      </c:pt>
                      <c:pt idx="4">
                        <c:v>128579</c:v>
                      </c:pt>
                      <c:pt idx="5">
                        <c:v>98967</c:v>
                      </c:pt>
                    </c:numCache>
                  </c:numRef>
                </c:val>
                <c:extLst xmlns:c15="http://schemas.microsoft.com/office/drawing/2012/chart">
                  <c:ext xmlns:c16="http://schemas.microsoft.com/office/drawing/2014/chart" uri="{C3380CC4-5D6E-409C-BE32-E72D297353CC}">
                    <c16:uniqueId val="{00000002-34D2-4023-88EA-85EC6CF79210}"/>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data!$E$12</c15:sqref>
                        </c15:formulaRef>
                      </c:ext>
                    </c:extLst>
                    <c:strCache>
                      <c:ptCount val="1"/>
                      <c:pt idx="0">
                        <c:v>butter and butter related products
</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xmlns:c15="http://schemas.microsoft.com/office/drawing/2012/chart">
                      <c:ext xmlns:c15="http://schemas.microsoft.com/office/drawing/2012/chart" uri="{02D57815-91ED-43cb-92C2-25804820EDAC}">
                        <c15:formulaRef>
                          <c15:sqref>data!$E$13:$E$18</c15:sqref>
                        </c15:formulaRef>
                      </c:ext>
                    </c:extLst>
                    <c:numCache>
                      <c:formatCode>_-[$$-409]* #,##0_ ;_-[$$-409]* \-#,##0\ ;_-[$$-409]* "-"??_ ;_-@_ </c:formatCode>
                      <c:ptCount val="6"/>
                      <c:pt idx="0">
                        <c:v>22812</c:v>
                      </c:pt>
                      <c:pt idx="1">
                        <c:v>22836</c:v>
                      </c:pt>
                      <c:pt idx="2">
                        <c:v>20934</c:v>
                      </c:pt>
                      <c:pt idx="3">
                        <c:v>17585</c:v>
                      </c:pt>
                      <c:pt idx="4">
                        <c:v>12154</c:v>
                      </c:pt>
                      <c:pt idx="5">
                        <c:v>7746</c:v>
                      </c:pt>
                    </c:numCache>
                  </c:numRef>
                </c:val>
                <c:extLst xmlns:c15="http://schemas.microsoft.com/office/drawing/2012/chart">
                  <c:ext xmlns:c16="http://schemas.microsoft.com/office/drawing/2014/chart" uri="{C3380CC4-5D6E-409C-BE32-E72D297353CC}">
                    <c16:uniqueId val="{00000003-34D2-4023-88EA-85EC6CF79210}"/>
                  </c:ext>
                </c:extLst>
              </c15:ser>
            </c15:filteredBarSeries>
          </c:ext>
        </c:extLst>
      </c:barChart>
      <c:lineChart>
        <c:grouping val="standard"/>
        <c:varyColors val="0"/>
        <c:dLbls>
          <c:showLegendKey val="0"/>
          <c:showVal val="0"/>
          <c:showCatName val="0"/>
          <c:showSerName val="0"/>
          <c:showPercent val="0"/>
          <c:showBubbleSize val="0"/>
        </c:dLbls>
        <c:marker val="1"/>
        <c:smooth val="0"/>
        <c:axId val="1617626384"/>
        <c:axId val="1617622064"/>
        <c:extLst>
          <c:ext xmlns:c15="http://schemas.microsoft.com/office/drawing/2012/chart" uri="{02D57815-91ED-43cb-92C2-25804820EDAC}">
            <c15:filteredLineSeries>
              <c15:ser>
                <c:idx val="4"/>
                <c:order val="4"/>
                <c:tx>
                  <c:strRef>
                    <c:extLst>
                      <c:ext uri="{02D57815-91ED-43cb-92C2-25804820EDAC}">
                        <c15:formulaRef>
                          <c15:sqref>data!$G$12</c15:sqref>
                        </c15:formulaRef>
                      </c:ext>
                    </c:extLst>
                    <c:strCache>
                      <c:ptCount val="1"/>
                      <c:pt idx="0">
                        <c:v>butter and butter related products
</c:v>
                      </c:pt>
                    </c:strCache>
                  </c:strRef>
                </c:tx>
                <c:spPr>
                  <a:ln w="28575" cap="rnd">
                    <a:solidFill>
                      <a:schemeClr val="accent5"/>
                    </a:solidFill>
                    <a:round/>
                  </a:ln>
                  <a:effectLst/>
                </c:spPr>
                <c:marker>
                  <c:symbol val="none"/>
                </c:marker>
                <c:cat>
                  <c:numRef>
                    <c:extLst>
                      <c:ex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c:ext uri="{02D57815-91ED-43cb-92C2-25804820EDAC}">
                        <c15:formulaRef>
                          <c15:sqref>data!$G$13:$G$18</c15:sqref>
                        </c15:formulaRef>
                      </c:ext>
                    </c:extLst>
                    <c:numCache>
                      <c:formatCode>0.0%</c:formatCode>
                      <c:ptCount val="6"/>
                      <c:pt idx="0">
                        <c:v>4.8345155417849055E-2</c:v>
                      </c:pt>
                      <c:pt idx="1">
                        <c:v>6.3074161027482395E-2</c:v>
                      </c:pt>
                      <c:pt idx="2">
                        <c:v>8.0237331401566109E-2</c:v>
                      </c:pt>
                      <c:pt idx="3">
                        <c:v>8.2065521747246586E-2</c:v>
                      </c:pt>
                      <c:pt idx="4">
                        <c:v>8.6362118337561203E-2</c:v>
                      </c:pt>
                      <c:pt idx="5">
                        <c:v>7.2587219926344496E-2</c:v>
                      </c:pt>
                    </c:numCache>
                  </c:numRef>
                </c:val>
                <c:smooth val="0"/>
                <c:extLst>
                  <c:ext xmlns:c16="http://schemas.microsoft.com/office/drawing/2014/chart" uri="{C3380CC4-5D6E-409C-BE32-E72D297353CC}">
                    <c16:uniqueId val="{00000004-34D2-4023-88EA-85EC6CF79210}"/>
                  </c:ext>
                </c:extLst>
              </c15:ser>
            </c15:filteredLineSeries>
          </c:ext>
        </c:extLst>
      </c:lineChart>
      <c:catAx>
        <c:axId val="1617621104"/>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17623984"/>
        <c:crosses val="autoZero"/>
        <c:auto val="1"/>
        <c:lblAlgn val="ctr"/>
        <c:lblOffset val="100"/>
        <c:noMultiLvlLbl val="0"/>
      </c:catAx>
      <c:valAx>
        <c:axId val="1617623984"/>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17621104"/>
        <c:crosses val="autoZero"/>
        <c:crossBetween val="between"/>
      </c:valAx>
      <c:valAx>
        <c:axId val="1617622064"/>
        <c:scaling>
          <c:orientation val="minMax"/>
        </c:scaling>
        <c:delete val="1"/>
        <c:axPos val="r"/>
        <c:numFmt formatCode="0.0%" sourceLinked="1"/>
        <c:majorTickMark val="none"/>
        <c:minorTickMark val="none"/>
        <c:tickLblPos val="nextTo"/>
        <c:crossAx val="1617626384"/>
        <c:crosses val="max"/>
        <c:crossBetween val="between"/>
      </c:valAx>
      <c:catAx>
        <c:axId val="1617626384"/>
        <c:scaling>
          <c:orientation val="minMax"/>
        </c:scaling>
        <c:delete val="1"/>
        <c:axPos val="b"/>
        <c:numFmt formatCode="General" sourceLinked="1"/>
        <c:majorTickMark val="none"/>
        <c:minorTickMark val="none"/>
        <c:tickLblPos val="nextTo"/>
        <c:crossAx val="161762206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3"/>
          <c:order val="3"/>
          <c:tx>
            <c:strRef>
              <c:f>data!$D$12</c:f>
              <c:strCache>
                <c:ptCount val="1"/>
                <c:pt idx="0">
                  <c:v>eggs and eggs related products
</c:v>
                </c:pt>
              </c:strCache>
            </c:strRef>
          </c:tx>
          <c:spPr>
            <a:solidFill>
              <a:srgbClr val="FFFF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data!$B$13:$B$18</c:f>
              <c:numCache>
                <c:formatCode>General</c:formatCode>
                <c:ptCount val="6"/>
                <c:pt idx="0">
                  <c:v>2023</c:v>
                </c:pt>
                <c:pt idx="1">
                  <c:v>2022</c:v>
                </c:pt>
                <c:pt idx="2">
                  <c:v>2021</c:v>
                </c:pt>
                <c:pt idx="3">
                  <c:v>2020</c:v>
                </c:pt>
                <c:pt idx="4">
                  <c:v>2019</c:v>
                </c:pt>
                <c:pt idx="5">
                  <c:v>2018</c:v>
                </c:pt>
              </c:numCache>
            </c:numRef>
          </c:cat>
          <c:val>
            <c:numRef>
              <c:f>data!$D$13:$D$18</c:f>
              <c:numCache>
                <c:formatCode>_-[$$-409]* #,##0_ ;_-[$$-409]* \-#,##0\ ;_-[$$-409]* "-"??_ ;_-@_ </c:formatCode>
                <c:ptCount val="6"/>
                <c:pt idx="0">
                  <c:v>449045</c:v>
                </c:pt>
                <c:pt idx="1">
                  <c:v>339214</c:v>
                </c:pt>
                <c:pt idx="2">
                  <c:v>239967</c:v>
                </c:pt>
                <c:pt idx="3">
                  <c:v>196695</c:v>
                </c:pt>
                <c:pt idx="4">
                  <c:v>128579</c:v>
                </c:pt>
                <c:pt idx="5">
                  <c:v>98967</c:v>
                </c:pt>
              </c:numCache>
            </c:numRef>
          </c:val>
          <c:extLst>
            <c:ext xmlns:c16="http://schemas.microsoft.com/office/drawing/2014/chart" uri="{C3380CC4-5D6E-409C-BE32-E72D297353CC}">
              <c16:uniqueId val="{00000000-A64D-45E2-A2B4-19A1FB036CE5}"/>
            </c:ext>
          </c:extLst>
        </c:ser>
        <c:dLbls>
          <c:showLegendKey val="0"/>
          <c:showVal val="0"/>
          <c:showCatName val="0"/>
          <c:showSerName val="0"/>
          <c:showPercent val="0"/>
          <c:showBubbleSize val="0"/>
        </c:dLbls>
        <c:gapWidth val="95"/>
        <c:overlap val="-27"/>
        <c:axId val="1617621104"/>
        <c:axId val="1617623984"/>
        <c:extLst>
          <c:ext xmlns:c15="http://schemas.microsoft.com/office/drawing/2012/chart" uri="{02D57815-91ED-43cb-92C2-25804820EDAC}">
            <c15:filteredBarSeries>
              <c15:ser>
                <c:idx val="0"/>
                <c:order val="0"/>
                <c:tx>
                  <c:strRef>
                    <c:extLst>
                      <c:ext uri="{02D57815-91ED-43cb-92C2-25804820EDAC}">
                        <c15:formulaRef>
                          <c15:sqref>data!$C$12</c15:sqref>
                        </c15:formulaRef>
                      </c:ext>
                    </c:extLst>
                    <c:strCache>
                      <c:ptCount val="1"/>
                      <c:pt idx="0">
                        <c:v>revenue</c:v>
                      </c:pt>
                    </c:strCache>
                  </c:strRef>
                </c:tx>
                <c:spPr>
                  <a:solidFill>
                    <a:schemeClr val="accent1"/>
                  </a:solidFill>
                  <a:ln>
                    <a:noFill/>
                  </a:ln>
                  <a:effectLst/>
                </c:spPr>
                <c:invertIfNegative val="0"/>
                <c:cat>
                  <c:numRef>
                    <c:extLst>
                      <c:ex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c:ext uri="{02D57815-91ED-43cb-92C2-25804820EDAC}">
                        <c15:formulaRef>
                          <c15:sqref>data!$C$13:$C$18</c15:sqref>
                        </c15:formulaRef>
                      </c:ext>
                    </c:extLst>
                    <c:numCache>
                      <c:formatCode>_-[$$-409]* #,##0_ ;_-[$$-409]* \-#,##0\ ;_-[$$-409]* "-"??_ ;_-@_ </c:formatCode>
                      <c:ptCount val="6"/>
                      <c:pt idx="0">
                        <c:v>471857</c:v>
                      </c:pt>
                      <c:pt idx="1">
                        <c:v>362050</c:v>
                      </c:pt>
                      <c:pt idx="2">
                        <c:v>260901</c:v>
                      </c:pt>
                      <c:pt idx="3">
                        <c:v>214280</c:v>
                      </c:pt>
                      <c:pt idx="4">
                        <c:v>140733</c:v>
                      </c:pt>
                      <c:pt idx="5">
                        <c:v>106713</c:v>
                      </c:pt>
                    </c:numCache>
                  </c:numRef>
                </c:val>
                <c:extLst>
                  <c:ext xmlns:c16="http://schemas.microsoft.com/office/drawing/2014/chart" uri="{C3380CC4-5D6E-409C-BE32-E72D297353CC}">
                    <c16:uniqueId val="{00000001-A64D-45E2-A2B4-19A1FB036CE5}"/>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data!$D$12</c15:sqref>
                        </c15:formulaRef>
                      </c:ext>
                    </c:extLst>
                    <c:strCache>
                      <c:ptCount val="1"/>
                      <c:pt idx="0">
                        <c:v>eggs and eggs related products
</c:v>
                      </c:pt>
                    </c:strCache>
                  </c:strRef>
                </c:tx>
                <c:spPr>
                  <a:solidFill>
                    <a:schemeClr val="accent2"/>
                  </a:solidFill>
                  <a:ln>
                    <a:noFill/>
                  </a:ln>
                  <a:effectLst/>
                </c:spPr>
                <c:invertIfNegative val="0"/>
                <c:cat>
                  <c:numRef>
                    <c:extLst xmlns:c15="http://schemas.microsoft.com/office/drawing/2012/chart">
                      <c:ext xmlns:c15="http://schemas.microsoft.com/office/drawing/2012/char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xmlns:c15="http://schemas.microsoft.com/office/drawing/2012/chart">
                      <c:ext xmlns:c15="http://schemas.microsoft.com/office/drawing/2012/chart" uri="{02D57815-91ED-43cb-92C2-25804820EDAC}">
                        <c15:formulaRef>
                          <c15:sqref>data!$D$13:$D$18</c15:sqref>
                        </c15:formulaRef>
                      </c:ext>
                    </c:extLst>
                    <c:numCache>
                      <c:formatCode>_-[$$-409]* #,##0_ ;_-[$$-409]* \-#,##0\ ;_-[$$-409]* "-"??_ ;_-@_ </c:formatCode>
                      <c:ptCount val="6"/>
                      <c:pt idx="0">
                        <c:v>449045</c:v>
                      </c:pt>
                      <c:pt idx="1">
                        <c:v>339214</c:v>
                      </c:pt>
                      <c:pt idx="2">
                        <c:v>239967</c:v>
                      </c:pt>
                      <c:pt idx="3">
                        <c:v>196695</c:v>
                      </c:pt>
                      <c:pt idx="4">
                        <c:v>128579</c:v>
                      </c:pt>
                      <c:pt idx="5">
                        <c:v>98967</c:v>
                      </c:pt>
                    </c:numCache>
                  </c:numRef>
                </c:val>
                <c:extLst xmlns:c15="http://schemas.microsoft.com/office/drawing/2012/chart">
                  <c:ext xmlns:c16="http://schemas.microsoft.com/office/drawing/2014/chart" uri="{C3380CC4-5D6E-409C-BE32-E72D297353CC}">
                    <c16:uniqueId val="{00000002-A64D-45E2-A2B4-19A1FB036CE5}"/>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data!$E$12</c15:sqref>
                        </c15:formulaRef>
                      </c:ext>
                    </c:extLst>
                    <c:strCache>
                      <c:ptCount val="1"/>
                      <c:pt idx="0">
                        <c:v>butter and butter related products
</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xmlns:c15="http://schemas.microsoft.com/office/drawing/2012/chart">
                      <c:ext xmlns:c15="http://schemas.microsoft.com/office/drawing/2012/chart" uri="{02D57815-91ED-43cb-92C2-25804820EDAC}">
                        <c15:formulaRef>
                          <c15:sqref>data!$E$13:$E$18</c15:sqref>
                        </c15:formulaRef>
                      </c:ext>
                    </c:extLst>
                    <c:numCache>
                      <c:formatCode>_-[$$-409]* #,##0_ ;_-[$$-409]* \-#,##0\ ;_-[$$-409]* "-"??_ ;_-@_ </c:formatCode>
                      <c:ptCount val="6"/>
                      <c:pt idx="0">
                        <c:v>22812</c:v>
                      </c:pt>
                      <c:pt idx="1">
                        <c:v>22836</c:v>
                      </c:pt>
                      <c:pt idx="2">
                        <c:v>20934</c:v>
                      </c:pt>
                      <c:pt idx="3">
                        <c:v>17585</c:v>
                      </c:pt>
                      <c:pt idx="4">
                        <c:v>12154</c:v>
                      </c:pt>
                      <c:pt idx="5">
                        <c:v>7746</c:v>
                      </c:pt>
                    </c:numCache>
                  </c:numRef>
                </c:val>
                <c:extLst xmlns:c15="http://schemas.microsoft.com/office/drawing/2012/chart">
                  <c:ext xmlns:c16="http://schemas.microsoft.com/office/drawing/2014/chart" uri="{C3380CC4-5D6E-409C-BE32-E72D297353CC}">
                    <c16:uniqueId val="{00000003-A64D-45E2-A2B4-19A1FB036CE5}"/>
                  </c:ext>
                </c:extLst>
              </c15:ser>
            </c15:filteredBarSeries>
          </c:ext>
        </c:extLst>
      </c:barChart>
      <c:lineChart>
        <c:grouping val="standard"/>
        <c:varyColors val="0"/>
        <c:dLbls>
          <c:showLegendKey val="0"/>
          <c:showVal val="0"/>
          <c:showCatName val="0"/>
          <c:showSerName val="0"/>
          <c:showPercent val="0"/>
          <c:showBubbleSize val="0"/>
        </c:dLbls>
        <c:marker val="1"/>
        <c:smooth val="0"/>
        <c:axId val="1617626384"/>
        <c:axId val="1617622064"/>
        <c:extLst>
          <c:ext xmlns:c15="http://schemas.microsoft.com/office/drawing/2012/chart" uri="{02D57815-91ED-43cb-92C2-25804820EDAC}">
            <c15:filteredLineSeries>
              <c15:ser>
                <c:idx val="4"/>
                <c:order val="4"/>
                <c:tx>
                  <c:strRef>
                    <c:extLst>
                      <c:ext uri="{02D57815-91ED-43cb-92C2-25804820EDAC}">
                        <c15:formulaRef>
                          <c15:sqref>data!$G$12</c15:sqref>
                        </c15:formulaRef>
                      </c:ext>
                    </c:extLst>
                    <c:strCache>
                      <c:ptCount val="1"/>
                      <c:pt idx="0">
                        <c:v>butter and butter related products
</c:v>
                      </c:pt>
                    </c:strCache>
                  </c:strRef>
                </c:tx>
                <c:spPr>
                  <a:ln w="28575" cap="rnd">
                    <a:solidFill>
                      <a:schemeClr val="accent5"/>
                    </a:solidFill>
                    <a:round/>
                  </a:ln>
                  <a:effectLst/>
                </c:spPr>
                <c:marker>
                  <c:symbol val="none"/>
                </c:marker>
                <c:cat>
                  <c:numRef>
                    <c:extLst>
                      <c:ex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c:ext uri="{02D57815-91ED-43cb-92C2-25804820EDAC}">
                        <c15:formulaRef>
                          <c15:sqref>data!$G$13:$G$18</c15:sqref>
                        </c15:formulaRef>
                      </c:ext>
                    </c:extLst>
                    <c:numCache>
                      <c:formatCode>0.0%</c:formatCode>
                      <c:ptCount val="6"/>
                      <c:pt idx="0">
                        <c:v>4.8345155417849055E-2</c:v>
                      </c:pt>
                      <c:pt idx="1">
                        <c:v>6.3074161027482395E-2</c:v>
                      </c:pt>
                      <c:pt idx="2">
                        <c:v>8.0237331401566109E-2</c:v>
                      </c:pt>
                      <c:pt idx="3">
                        <c:v>8.2065521747246586E-2</c:v>
                      </c:pt>
                      <c:pt idx="4">
                        <c:v>8.6362118337561203E-2</c:v>
                      </c:pt>
                      <c:pt idx="5">
                        <c:v>7.2587219926344496E-2</c:v>
                      </c:pt>
                    </c:numCache>
                  </c:numRef>
                </c:val>
                <c:smooth val="0"/>
                <c:extLst>
                  <c:ext xmlns:c16="http://schemas.microsoft.com/office/drawing/2014/chart" uri="{C3380CC4-5D6E-409C-BE32-E72D297353CC}">
                    <c16:uniqueId val="{00000004-A64D-45E2-A2B4-19A1FB036CE5}"/>
                  </c:ext>
                </c:extLst>
              </c15:ser>
            </c15:filteredLineSeries>
          </c:ext>
        </c:extLst>
      </c:lineChart>
      <c:catAx>
        <c:axId val="1617621104"/>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17623984"/>
        <c:crosses val="autoZero"/>
        <c:auto val="1"/>
        <c:lblAlgn val="ctr"/>
        <c:lblOffset val="100"/>
        <c:noMultiLvlLbl val="0"/>
      </c:catAx>
      <c:valAx>
        <c:axId val="1617623984"/>
        <c:scaling>
          <c:orientation val="minMax"/>
        </c:scaling>
        <c:delete val="0"/>
        <c:axPos val="r"/>
        <c:numFmt formatCode="_-[$$-409]* #,##0_ ;_-[$$-409]* \-#,##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17621104"/>
        <c:crosses val="autoZero"/>
        <c:crossBetween val="between"/>
      </c:valAx>
      <c:valAx>
        <c:axId val="1617622064"/>
        <c:scaling>
          <c:orientation val="minMax"/>
        </c:scaling>
        <c:delete val="1"/>
        <c:axPos val="r"/>
        <c:numFmt formatCode="0.0%" sourceLinked="1"/>
        <c:majorTickMark val="none"/>
        <c:minorTickMark val="none"/>
        <c:tickLblPos val="nextTo"/>
        <c:crossAx val="1617626384"/>
        <c:crosses val="max"/>
        <c:crossBetween val="between"/>
      </c:valAx>
      <c:catAx>
        <c:axId val="1617626384"/>
        <c:scaling>
          <c:orientation val="minMax"/>
        </c:scaling>
        <c:delete val="1"/>
        <c:axPos val="b"/>
        <c:numFmt formatCode="General" sourceLinked="1"/>
        <c:majorTickMark val="none"/>
        <c:minorTickMark val="none"/>
        <c:tickLblPos val="nextTo"/>
        <c:crossAx val="161762206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3"/>
          <c:order val="3"/>
          <c:tx>
            <c:strRef>
              <c:f>data!$E$12</c:f>
              <c:strCache>
                <c:ptCount val="1"/>
                <c:pt idx="0">
                  <c:v>butter and butter related products
</c:v>
                </c:pt>
              </c:strCache>
            </c:strRef>
          </c:tx>
          <c:spPr>
            <a:solidFill>
              <a:schemeClr val="accent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data!$B$13:$B$18</c:f>
              <c:numCache>
                <c:formatCode>General</c:formatCode>
                <c:ptCount val="6"/>
                <c:pt idx="0">
                  <c:v>2023</c:v>
                </c:pt>
                <c:pt idx="1">
                  <c:v>2022</c:v>
                </c:pt>
                <c:pt idx="2">
                  <c:v>2021</c:v>
                </c:pt>
                <c:pt idx="3">
                  <c:v>2020</c:v>
                </c:pt>
                <c:pt idx="4">
                  <c:v>2019</c:v>
                </c:pt>
                <c:pt idx="5">
                  <c:v>2018</c:v>
                </c:pt>
              </c:numCache>
            </c:numRef>
          </c:cat>
          <c:val>
            <c:numRef>
              <c:f>data!$E$13:$E$18</c:f>
              <c:numCache>
                <c:formatCode>_-[$$-409]* #,##0_ ;_-[$$-409]* \-#,##0\ ;_-[$$-409]* "-"??_ ;_-@_ </c:formatCode>
                <c:ptCount val="6"/>
                <c:pt idx="0">
                  <c:v>22812</c:v>
                </c:pt>
                <c:pt idx="1">
                  <c:v>22836</c:v>
                </c:pt>
                <c:pt idx="2">
                  <c:v>20934</c:v>
                </c:pt>
                <c:pt idx="3">
                  <c:v>17585</c:v>
                </c:pt>
                <c:pt idx="4">
                  <c:v>12154</c:v>
                </c:pt>
                <c:pt idx="5">
                  <c:v>7746</c:v>
                </c:pt>
              </c:numCache>
            </c:numRef>
          </c:val>
          <c:extLst>
            <c:ext xmlns:c16="http://schemas.microsoft.com/office/drawing/2014/chart" uri="{C3380CC4-5D6E-409C-BE32-E72D297353CC}">
              <c16:uniqueId val="{00000000-E2CD-49B8-9C76-AA4BF51B9F10}"/>
            </c:ext>
          </c:extLst>
        </c:ser>
        <c:dLbls>
          <c:showLegendKey val="0"/>
          <c:showVal val="0"/>
          <c:showCatName val="0"/>
          <c:showSerName val="0"/>
          <c:showPercent val="0"/>
          <c:showBubbleSize val="0"/>
        </c:dLbls>
        <c:gapWidth val="95"/>
        <c:overlap val="-27"/>
        <c:axId val="1617621104"/>
        <c:axId val="1617623984"/>
        <c:extLst>
          <c:ext xmlns:c15="http://schemas.microsoft.com/office/drawing/2012/chart" uri="{02D57815-91ED-43cb-92C2-25804820EDAC}">
            <c15:filteredBarSeries>
              <c15:ser>
                <c:idx val="0"/>
                <c:order val="0"/>
                <c:tx>
                  <c:strRef>
                    <c:extLst>
                      <c:ext uri="{02D57815-91ED-43cb-92C2-25804820EDAC}">
                        <c15:formulaRef>
                          <c15:sqref>data!$C$12</c15:sqref>
                        </c15:formulaRef>
                      </c:ext>
                    </c:extLst>
                    <c:strCache>
                      <c:ptCount val="1"/>
                      <c:pt idx="0">
                        <c:v>revenue</c:v>
                      </c:pt>
                    </c:strCache>
                  </c:strRef>
                </c:tx>
                <c:spPr>
                  <a:solidFill>
                    <a:schemeClr val="accent1"/>
                  </a:solidFill>
                  <a:ln>
                    <a:noFill/>
                  </a:ln>
                  <a:effectLst/>
                </c:spPr>
                <c:invertIfNegative val="0"/>
                <c:cat>
                  <c:numRef>
                    <c:extLst>
                      <c:ex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c:ext uri="{02D57815-91ED-43cb-92C2-25804820EDAC}">
                        <c15:formulaRef>
                          <c15:sqref>data!$C$13:$C$18</c15:sqref>
                        </c15:formulaRef>
                      </c:ext>
                    </c:extLst>
                    <c:numCache>
                      <c:formatCode>_-[$$-409]* #,##0_ ;_-[$$-409]* \-#,##0\ ;_-[$$-409]* "-"??_ ;_-@_ </c:formatCode>
                      <c:ptCount val="6"/>
                      <c:pt idx="0">
                        <c:v>471857</c:v>
                      </c:pt>
                      <c:pt idx="1">
                        <c:v>362050</c:v>
                      </c:pt>
                      <c:pt idx="2">
                        <c:v>260901</c:v>
                      </c:pt>
                      <c:pt idx="3">
                        <c:v>214280</c:v>
                      </c:pt>
                      <c:pt idx="4">
                        <c:v>140733</c:v>
                      </c:pt>
                      <c:pt idx="5">
                        <c:v>106713</c:v>
                      </c:pt>
                    </c:numCache>
                  </c:numRef>
                </c:val>
                <c:extLst>
                  <c:ext xmlns:c16="http://schemas.microsoft.com/office/drawing/2014/chart" uri="{C3380CC4-5D6E-409C-BE32-E72D297353CC}">
                    <c16:uniqueId val="{00000001-E2CD-49B8-9C76-AA4BF51B9F10}"/>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data!$D$12</c15:sqref>
                        </c15:formulaRef>
                      </c:ext>
                    </c:extLst>
                    <c:strCache>
                      <c:ptCount val="1"/>
                      <c:pt idx="0">
                        <c:v>eggs and eggs related products
</c:v>
                      </c:pt>
                    </c:strCache>
                  </c:strRef>
                </c:tx>
                <c:spPr>
                  <a:solidFill>
                    <a:schemeClr val="accent2"/>
                  </a:solidFill>
                  <a:ln>
                    <a:noFill/>
                  </a:ln>
                  <a:effectLst/>
                </c:spPr>
                <c:invertIfNegative val="0"/>
                <c:cat>
                  <c:numRef>
                    <c:extLst xmlns:c15="http://schemas.microsoft.com/office/drawing/2012/chart">
                      <c:ext xmlns:c15="http://schemas.microsoft.com/office/drawing/2012/char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xmlns:c15="http://schemas.microsoft.com/office/drawing/2012/chart">
                      <c:ext xmlns:c15="http://schemas.microsoft.com/office/drawing/2012/chart" uri="{02D57815-91ED-43cb-92C2-25804820EDAC}">
                        <c15:formulaRef>
                          <c15:sqref>data!$D$13:$D$18</c15:sqref>
                        </c15:formulaRef>
                      </c:ext>
                    </c:extLst>
                    <c:numCache>
                      <c:formatCode>_-[$$-409]* #,##0_ ;_-[$$-409]* \-#,##0\ ;_-[$$-409]* "-"??_ ;_-@_ </c:formatCode>
                      <c:ptCount val="6"/>
                      <c:pt idx="0">
                        <c:v>449045</c:v>
                      </c:pt>
                      <c:pt idx="1">
                        <c:v>339214</c:v>
                      </c:pt>
                      <c:pt idx="2">
                        <c:v>239967</c:v>
                      </c:pt>
                      <c:pt idx="3">
                        <c:v>196695</c:v>
                      </c:pt>
                      <c:pt idx="4">
                        <c:v>128579</c:v>
                      </c:pt>
                      <c:pt idx="5">
                        <c:v>98967</c:v>
                      </c:pt>
                    </c:numCache>
                  </c:numRef>
                </c:val>
                <c:extLst xmlns:c15="http://schemas.microsoft.com/office/drawing/2012/chart">
                  <c:ext xmlns:c16="http://schemas.microsoft.com/office/drawing/2014/chart" uri="{C3380CC4-5D6E-409C-BE32-E72D297353CC}">
                    <c16:uniqueId val="{00000002-E2CD-49B8-9C76-AA4BF51B9F10}"/>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data!$E$12</c15:sqref>
                        </c15:formulaRef>
                      </c:ext>
                    </c:extLst>
                    <c:strCache>
                      <c:ptCount val="1"/>
                      <c:pt idx="0">
                        <c:v>butter and butter related products
</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xmlns:c15="http://schemas.microsoft.com/office/drawing/2012/chart">
                      <c:ext xmlns:c15="http://schemas.microsoft.com/office/drawing/2012/chart" uri="{02D57815-91ED-43cb-92C2-25804820EDAC}">
                        <c15:formulaRef>
                          <c15:sqref>data!$E$13:$E$18</c15:sqref>
                        </c15:formulaRef>
                      </c:ext>
                    </c:extLst>
                    <c:numCache>
                      <c:formatCode>_-[$$-409]* #,##0_ ;_-[$$-409]* \-#,##0\ ;_-[$$-409]* "-"??_ ;_-@_ </c:formatCode>
                      <c:ptCount val="6"/>
                      <c:pt idx="0">
                        <c:v>22812</c:v>
                      </c:pt>
                      <c:pt idx="1">
                        <c:v>22836</c:v>
                      </c:pt>
                      <c:pt idx="2">
                        <c:v>20934</c:v>
                      </c:pt>
                      <c:pt idx="3">
                        <c:v>17585</c:v>
                      </c:pt>
                      <c:pt idx="4">
                        <c:v>12154</c:v>
                      </c:pt>
                      <c:pt idx="5">
                        <c:v>7746</c:v>
                      </c:pt>
                    </c:numCache>
                  </c:numRef>
                </c:val>
                <c:extLst xmlns:c15="http://schemas.microsoft.com/office/drawing/2012/chart">
                  <c:ext xmlns:c16="http://schemas.microsoft.com/office/drawing/2014/chart" uri="{C3380CC4-5D6E-409C-BE32-E72D297353CC}">
                    <c16:uniqueId val="{00000003-E2CD-49B8-9C76-AA4BF51B9F10}"/>
                  </c:ext>
                </c:extLst>
              </c15:ser>
            </c15:filteredBarSeries>
          </c:ext>
        </c:extLst>
      </c:barChart>
      <c:lineChart>
        <c:grouping val="standard"/>
        <c:varyColors val="0"/>
        <c:dLbls>
          <c:showLegendKey val="0"/>
          <c:showVal val="0"/>
          <c:showCatName val="0"/>
          <c:showSerName val="0"/>
          <c:showPercent val="0"/>
          <c:showBubbleSize val="0"/>
        </c:dLbls>
        <c:marker val="1"/>
        <c:smooth val="0"/>
        <c:axId val="1617626384"/>
        <c:axId val="1617622064"/>
        <c:extLst>
          <c:ext xmlns:c15="http://schemas.microsoft.com/office/drawing/2012/chart" uri="{02D57815-91ED-43cb-92C2-25804820EDAC}">
            <c15:filteredLineSeries>
              <c15:ser>
                <c:idx val="4"/>
                <c:order val="4"/>
                <c:tx>
                  <c:strRef>
                    <c:extLst>
                      <c:ext uri="{02D57815-91ED-43cb-92C2-25804820EDAC}">
                        <c15:formulaRef>
                          <c15:sqref>data!$G$12</c15:sqref>
                        </c15:formulaRef>
                      </c:ext>
                    </c:extLst>
                    <c:strCache>
                      <c:ptCount val="1"/>
                      <c:pt idx="0">
                        <c:v>butter and butter related products
</c:v>
                      </c:pt>
                    </c:strCache>
                  </c:strRef>
                </c:tx>
                <c:spPr>
                  <a:ln w="28575" cap="rnd">
                    <a:solidFill>
                      <a:schemeClr val="accent5"/>
                    </a:solidFill>
                    <a:round/>
                  </a:ln>
                  <a:effectLst/>
                </c:spPr>
                <c:marker>
                  <c:symbol val="none"/>
                </c:marker>
                <c:cat>
                  <c:numRef>
                    <c:extLst>
                      <c:ex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c:ext uri="{02D57815-91ED-43cb-92C2-25804820EDAC}">
                        <c15:formulaRef>
                          <c15:sqref>data!$G$13:$G$18</c15:sqref>
                        </c15:formulaRef>
                      </c:ext>
                    </c:extLst>
                    <c:numCache>
                      <c:formatCode>0.0%</c:formatCode>
                      <c:ptCount val="6"/>
                      <c:pt idx="0">
                        <c:v>4.8345155417849055E-2</c:v>
                      </c:pt>
                      <c:pt idx="1">
                        <c:v>6.3074161027482395E-2</c:v>
                      </c:pt>
                      <c:pt idx="2">
                        <c:v>8.0237331401566109E-2</c:v>
                      </c:pt>
                      <c:pt idx="3">
                        <c:v>8.2065521747246586E-2</c:v>
                      </c:pt>
                      <c:pt idx="4">
                        <c:v>8.6362118337561203E-2</c:v>
                      </c:pt>
                      <c:pt idx="5">
                        <c:v>7.2587219926344496E-2</c:v>
                      </c:pt>
                    </c:numCache>
                  </c:numRef>
                </c:val>
                <c:smooth val="0"/>
                <c:extLst>
                  <c:ext xmlns:c16="http://schemas.microsoft.com/office/drawing/2014/chart" uri="{C3380CC4-5D6E-409C-BE32-E72D297353CC}">
                    <c16:uniqueId val="{00000004-E2CD-49B8-9C76-AA4BF51B9F10}"/>
                  </c:ext>
                </c:extLst>
              </c15:ser>
            </c15:filteredLineSeries>
          </c:ext>
        </c:extLst>
      </c:lineChart>
      <c:catAx>
        <c:axId val="1617621104"/>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17623984"/>
        <c:crosses val="autoZero"/>
        <c:auto val="1"/>
        <c:lblAlgn val="ctr"/>
        <c:lblOffset val="100"/>
        <c:noMultiLvlLbl val="0"/>
      </c:catAx>
      <c:valAx>
        <c:axId val="1617623984"/>
        <c:scaling>
          <c:orientation val="minMax"/>
        </c:scaling>
        <c:delete val="0"/>
        <c:axPos val="r"/>
        <c:numFmt formatCode="_-[$$-409]* #,##0_ ;_-[$$-409]* \-#,##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17621104"/>
        <c:crosses val="autoZero"/>
        <c:crossBetween val="between"/>
      </c:valAx>
      <c:valAx>
        <c:axId val="1617622064"/>
        <c:scaling>
          <c:orientation val="minMax"/>
        </c:scaling>
        <c:delete val="1"/>
        <c:axPos val="r"/>
        <c:numFmt formatCode="0.0%" sourceLinked="1"/>
        <c:majorTickMark val="none"/>
        <c:minorTickMark val="none"/>
        <c:tickLblPos val="nextTo"/>
        <c:crossAx val="1617626384"/>
        <c:crosses val="max"/>
        <c:crossBetween val="between"/>
      </c:valAx>
      <c:catAx>
        <c:axId val="1617626384"/>
        <c:scaling>
          <c:orientation val="minMax"/>
        </c:scaling>
        <c:delete val="1"/>
        <c:axPos val="b"/>
        <c:numFmt formatCode="General" sourceLinked="1"/>
        <c:majorTickMark val="none"/>
        <c:minorTickMark val="none"/>
        <c:tickLblPos val="nextTo"/>
        <c:crossAx val="161762206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3"/>
          <c:order val="3"/>
          <c:tx>
            <c:strRef>
              <c:f>data!$D$12</c:f>
              <c:strCache>
                <c:ptCount val="1"/>
                <c:pt idx="0">
                  <c:v>eggs and eggs related products
</c:v>
                </c:pt>
              </c:strCache>
            </c:strRef>
          </c:tx>
          <c:spPr>
            <a:solidFill>
              <a:srgbClr val="FFFF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data!$B$13:$B$18</c:f>
              <c:numCache>
                <c:formatCode>General</c:formatCode>
                <c:ptCount val="6"/>
                <c:pt idx="0">
                  <c:v>2023</c:v>
                </c:pt>
                <c:pt idx="1">
                  <c:v>2022</c:v>
                </c:pt>
                <c:pt idx="2">
                  <c:v>2021</c:v>
                </c:pt>
                <c:pt idx="3">
                  <c:v>2020</c:v>
                </c:pt>
                <c:pt idx="4">
                  <c:v>2019</c:v>
                </c:pt>
                <c:pt idx="5">
                  <c:v>2018</c:v>
                </c:pt>
              </c:numCache>
            </c:numRef>
          </c:cat>
          <c:val>
            <c:numRef>
              <c:f>data!$D$13:$D$18</c:f>
              <c:numCache>
                <c:formatCode>_-[$$-409]* #,##0_ ;_-[$$-409]* \-#,##0\ ;_-[$$-409]* "-"??_ ;_-@_ </c:formatCode>
                <c:ptCount val="6"/>
                <c:pt idx="0">
                  <c:v>449045</c:v>
                </c:pt>
                <c:pt idx="1">
                  <c:v>339214</c:v>
                </c:pt>
                <c:pt idx="2">
                  <c:v>239967</c:v>
                </c:pt>
                <c:pt idx="3">
                  <c:v>196695</c:v>
                </c:pt>
                <c:pt idx="4">
                  <c:v>128579</c:v>
                </c:pt>
                <c:pt idx="5">
                  <c:v>98967</c:v>
                </c:pt>
              </c:numCache>
            </c:numRef>
          </c:val>
          <c:extLst>
            <c:ext xmlns:c16="http://schemas.microsoft.com/office/drawing/2014/chart" uri="{C3380CC4-5D6E-409C-BE32-E72D297353CC}">
              <c16:uniqueId val="{00000000-235A-496C-A510-F91C8E3469E8}"/>
            </c:ext>
          </c:extLst>
        </c:ser>
        <c:dLbls>
          <c:showLegendKey val="0"/>
          <c:showVal val="0"/>
          <c:showCatName val="0"/>
          <c:showSerName val="0"/>
          <c:showPercent val="0"/>
          <c:showBubbleSize val="0"/>
        </c:dLbls>
        <c:gapWidth val="95"/>
        <c:overlap val="-27"/>
        <c:axId val="1617621104"/>
        <c:axId val="1617623984"/>
        <c:extLst>
          <c:ext xmlns:c15="http://schemas.microsoft.com/office/drawing/2012/chart" uri="{02D57815-91ED-43cb-92C2-25804820EDAC}">
            <c15:filteredBarSeries>
              <c15:ser>
                <c:idx val="0"/>
                <c:order val="0"/>
                <c:tx>
                  <c:strRef>
                    <c:extLst>
                      <c:ext uri="{02D57815-91ED-43cb-92C2-25804820EDAC}">
                        <c15:formulaRef>
                          <c15:sqref>data!$C$12</c15:sqref>
                        </c15:formulaRef>
                      </c:ext>
                    </c:extLst>
                    <c:strCache>
                      <c:ptCount val="1"/>
                      <c:pt idx="0">
                        <c:v>revenue</c:v>
                      </c:pt>
                    </c:strCache>
                  </c:strRef>
                </c:tx>
                <c:spPr>
                  <a:solidFill>
                    <a:schemeClr val="accent1"/>
                  </a:solidFill>
                  <a:ln>
                    <a:noFill/>
                  </a:ln>
                  <a:effectLst/>
                </c:spPr>
                <c:invertIfNegative val="0"/>
                <c:cat>
                  <c:numRef>
                    <c:extLst>
                      <c:ex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c:ext uri="{02D57815-91ED-43cb-92C2-25804820EDAC}">
                        <c15:formulaRef>
                          <c15:sqref>data!$C$13:$C$18</c15:sqref>
                        </c15:formulaRef>
                      </c:ext>
                    </c:extLst>
                    <c:numCache>
                      <c:formatCode>_-[$$-409]* #,##0_ ;_-[$$-409]* \-#,##0\ ;_-[$$-409]* "-"??_ ;_-@_ </c:formatCode>
                      <c:ptCount val="6"/>
                      <c:pt idx="0">
                        <c:v>471857</c:v>
                      </c:pt>
                      <c:pt idx="1">
                        <c:v>362050</c:v>
                      </c:pt>
                      <c:pt idx="2">
                        <c:v>260901</c:v>
                      </c:pt>
                      <c:pt idx="3">
                        <c:v>214280</c:v>
                      </c:pt>
                      <c:pt idx="4">
                        <c:v>140733</c:v>
                      </c:pt>
                      <c:pt idx="5">
                        <c:v>106713</c:v>
                      </c:pt>
                    </c:numCache>
                  </c:numRef>
                </c:val>
                <c:extLst>
                  <c:ext xmlns:c16="http://schemas.microsoft.com/office/drawing/2014/chart" uri="{C3380CC4-5D6E-409C-BE32-E72D297353CC}">
                    <c16:uniqueId val="{00000001-235A-496C-A510-F91C8E3469E8}"/>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data!$D$12</c15:sqref>
                        </c15:formulaRef>
                      </c:ext>
                    </c:extLst>
                    <c:strCache>
                      <c:ptCount val="1"/>
                      <c:pt idx="0">
                        <c:v>eggs and eggs related products
</c:v>
                      </c:pt>
                    </c:strCache>
                  </c:strRef>
                </c:tx>
                <c:spPr>
                  <a:solidFill>
                    <a:schemeClr val="accent2"/>
                  </a:solidFill>
                  <a:ln>
                    <a:noFill/>
                  </a:ln>
                  <a:effectLst/>
                </c:spPr>
                <c:invertIfNegative val="0"/>
                <c:cat>
                  <c:numRef>
                    <c:extLst xmlns:c15="http://schemas.microsoft.com/office/drawing/2012/chart">
                      <c:ext xmlns:c15="http://schemas.microsoft.com/office/drawing/2012/char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xmlns:c15="http://schemas.microsoft.com/office/drawing/2012/chart">
                      <c:ext xmlns:c15="http://schemas.microsoft.com/office/drawing/2012/chart" uri="{02D57815-91ED-43cb-92C2-25804820EDAC}">
                        <c15:formulaRef>
                          <c15:sqref>data!$D$13:$D$18</c15:sqref>
                        </c15:formulaRef>
                      </c:ext>
                    </c:extLst>
                    <c:numCache>
                      <c:formatCode>_-[$$-409]* #,##0_ ;_-[$$-409]* \-#,##0\ ;_-[$$-409]* "-"??_ ;_-@_ </c:formatCode>
                      <c:ptCount val="6"/>
                      <c:pt idx="0">
                        <c:v>449045</c:v>
                      </c:pt>
                      <c:pt idx="1">
                        <c:v>339214</c:v>
                      </c:pt>
                      <c:pt idx="2">
                        <c:v>239967</c:v>
                      </c:pt>
                      <c:pt idx="3">
                        <c:v>196695</c:v>
                      </c:pt>
                      <c:pt idx="4">
                        <c:v>128579</c:v>
                      </c:pt>
                      <c:pt idx="5">
                        <c:v>98967</c:v>
                      </c:pt>
                    </c:numCache>
                  </c:numRef>
                </c:val>
                <c:extLst xmlns:c15="http://schemas.microsoft.com/office/drawing/2012/chart">
                  <c:ext xmlns:c16="http://schemas.microsoft.com/office/drawing/2014/chart" uri="{C3380CC4-5D6E-409C-BE32-E72D297353CC}">
                    <c16:uniqueId val="{00000002-235A-496C-A510-F91C8E3469E8}"/>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data!$E$12</c15:sqref>
                        </c15:formulaRef>
                      </c:ext>
                    </c:extLst>
                    <c:strCache>
                      <c:ptCount val="1"/>
                      <c:pt idx="0">
                        <c:v>butter and butter related products
</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xmlns:c15="http://schemas.microsoft.com/office/drawing/2012/chart">
                      <c:ext xmlns:c15="http://schemas.microsoft.com/office/drawing/2012/chart" uri="{02D57815-91ED-43cb-92C2-25804820EDAC}">
                        <c15:formulaRef>
                          <c15:sqref>data!$E$13:$E$18</c15:sqref>
                        </c15:formulaRef>
                      </c:ext>
                    </c:extLst>
                    <c:numCache>
                      <c:formatCode>_-[$$-409]* #,##0_ ;_-[$$-409]* \-#,##0\ ;_-[$$-409]* "-"??_ ;_-@_ </c:formatCode>
                      <c:ptCount val="6"/>
                      <c:pt idx="0">
                        <c:v>22812</c:v>
                      </c:pt>
                      <c:pt idx="1">
                        <c:v>22836</c:v>
                      </c:pt>
                      <c:pt idx="2">
                        <c:v>20934</c:v>
                      </c:pt>
                      <c:pt idx="3">
                        <c:v>17585</c:v>
                      </c:pt>
                      <c:pt idx="4">
                        <c:v>12154</c:v>
                      </c:pt>
                      <c:pt idx="5">
                        <c:v>7746</c:v>
                      </c:pt>
                    </c:numCache>
                  </c:numRef>
                </c:val>
                <c:extLst xmlns:c15="http://schemas.microsoft.com/office/drawing/2012/chart">
                  <c:ext xmlns:c16="http://schemas.microsoft.com/office/drawing/2014/chart" uri="{C3380CC4-5D6E-409C-BE32-E72D297353CC}">
                    <c16:uniqueId val="{00000003-235A-496C-A510-F91C8E3469E8}"/>
                  </c:ext>
                </c:extLst>
              </c15:ser>
            </c15:filteredBarSeries>
          </c:ext>
        </c:extLst>
      </c:barChart>
      <c:lineChart>
        <c:grouping val="standard"/>
        <c:varyColors val="0"/>
        <c:dLbls>
          <c:showLegendKey val="0"/>
          <c:showVal val="0"/>
          <c:showCatName val="0"/>
          <c:showSerName val="0"/>
          <c:showPercent val="0"/>
          <c:showBubbleSize val="0"/>
        </c:dLbls>
        <c:marker val="1"/>
        <c:smooth val="0"/>
        <c:axId val="1617626384"/>
        <c:axId val="1617622064"/>
        <c:extLst>
          <c:ext xmlns:c15="http://schemas.microsoft.com/office/drawing/2012/chart" uri="{02D57815-91ED-43cb-92C2-25804820EDAC}">
            <c15:filteredLineSeries>
              <c15:ser>
                <c:idx val="4"/>
                <c:order val="4"/>
                <c:tx>
                  <c:strRef>
                    <c:extLst>
                      <c:ext uri="{02D57815-91ED-43cb-92C2-25804820EDAC}">
                        <c15:formulaRef>
                          <c15:sqref>data!$G$12</c15:sqref>
                        </c15:formulaRef>
                      </c:ext>
                    </c:extLst>
                    <c:strCache>
                      <c:ptCount val="1"/>
                      <c:pt idx="0">
                        <c:v>butter and butter related products
</c:v>
                      </c:pt>
                    </c:strCache>
                  </c:strRef>
                </c:tx>
                <c:spPr>
                  <a:ln w="28575" cap="rnd">
                    <a:solidFill>
                      <a:schemeClr val="accent5"/>
                    </a:solidFill>
                    <a:round/>
                  </a:ln>
                  <a:effectLst/>
                </c:spPr>
                <c:marker>
                  <c:symbol val="none"/>
                </c:marker>
                <c:cat>
                  <c:numRef>
                    <c:extLst>
                      <c:ext uri="{02D57815-91ED-43cb-92C2-25804820EDAC}">
                        <c15:formulaRef>
                          <c15:sqref>data!$B$13:$B$18</c15:sqref>
                        </c15:formulaRef>
                      </c:ext>
                    </c:extLst>
                    <c:numCache>
                      <c:formatCode>General</c:formatCode>
                      <c:ptCount val="6"/>
                      <c:pt idx="0">
                        <c:v>2023</c:v>
                      </c:pt>
                      <c:pt idx="1">
                        <c:v>2022</c:v>
                      </c:pt>
                      <c:pt idx="2">
                        <c:v>2021</c:v>
                      </c:pt>
                      <c:pt idx="3">
                        <c:v>2020</c:v>
                      </c:pt>
                      <c:pt idx="4">
                        <c:v>2019</c:v>
                      </c:pt>
                      <c:pt idx="5">
                        <c:v>2018</c:v>
                      </c:pt>
                    </c:numCache>
                  </c:numRef>
                </c:cat>
                <c:val>
                  <c:numRef>
                    <c:extLst>
                      <c:ext uri="{02D57815-91ED-43cb-92C2-25804820EDAC}">
                        <c15:formulaRef>
                          <c15:sqref>data!$G$13:$G$18</c15:sqref>
                        </c15:formulaRef>
                      </c:ext>
                    </c:extLst>
                    <c:numCache>
                      <c:formatCode>0.0%</c:formatCode>
                      <c:ptCount val="6"/>
                      <c:pt idx="0">
                        <c:v>4.8345155417849055E-2</c:v>
                      </c:pt>
                      <c:pt idx="1">
                        <c:v>6.3074161027482395E-2</c:v>
                      </c:pt>
                      <c:pt idx="2">
                        <c:v>8.0237331401566109E-2</c:v>
                      </c:pt>
                      <c:pt idx="3">
                        <c:v>8.2065521747246586E-2</c:v>
                      </c:pt>
                      <c:pt idx="4">
                        <c:v>8.6362118337561203E-2</c:v>
                      </c:pt>
                      <c:pt idx="5">
                        <c:v>7.2587219926344496E-2</c:v>
                      </c:pt>
                    </c:numCache>
                  </c:numRef>
                </c:val>
                <c:smooth val="0"/>
                <c:extLst>
                  <c:ext xmlns:c16="http://schemas.microsoft.com/office/drawing/2014/chart" uri="{C3380CC4-5D6E-409C-BE32-E72D297353CC}">
                    <c16:uniqueId val="{00000004-235A-496C-A510-F91C8E3469E8}"/>
                  </c:ext>
                </c:extLst>
              </c15:ser>
            </c15:filteredLineSeries>
          </c:ext>
        </c:extLst>
      </c:lineChart>
      <c:catAx>
        <c:axId val="1617621104"/>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17623984"/>
        <c:crosses val="autoZero"/>
        <c:auto val="1"/>
        <c:lblAlgn val="ctr"/>
        <c:lblOffset val="100"/>
        <c:noMultiLvlLbl val="0"/>
      </c:catAx>
      <c:valAx>
        <c:axId val="1617623984"/>
        <c:scaling>
          <c:orientation val="minMax"/>
        </c:scaling>
        <c:delete val="0"/>
        <c:axPos val="r"/>
        <c:numFmt formatCode="_-[$$-409]* #,##0_ ;_-[$$-409]* \-#,##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617621104"/>
        <c:crosses val="autoZero"/>
        <c:crossBetween val="between"/>
      </c:valAx>
      <c:valAx>
        <c:axId val="1617622064"/>
        <c:scaling>
          <c:orientation val="minMax"/>
        </c:scaling>
        <c:delete val="1"/>
        <c:axPos val="r"/>
        <c:numFmt formatCode="0.0%" sourceLinked="1"/>
        <c:majorTickMark val="none"/>
        <c:minorTickMark val="none"/>
        <c:tickLblPos val="nextTo"/>
        <c:crossAx val="1617626384"/>
        <c:crosses val="max"/>
        <c:crossBetween val="between"/>
      </c:valAx>
      <c:catAx>
        <c:axId val="1617626384"/>
        <c:scaling>
          <c:orientation val="minMax"/>
        </c:scaling>
        <c:delete val="1"/>
        <c:axPos val="b"/>
        <c:numFmt formatCode="General" sourceLinked="1"/>
        <c:majorTickMark val="none"/>
        <c:minorTickMark val="none"/>
        <c:tickLblPos val="nextTo"/>
        <c:crossAx val="161762206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yoy_quarterly_growth!$G$1</c:f>
              <c:strCache>
                <c:ptCount val="1"/>
                <c:pt idx="0">
                  <c:v>netIncome_growthrate</c:v>
                </c:pt>
              </c:strCache>
            </c:strRef>
          </c:tx>
          <c:spPr>
            <a:solidFill>
              <a:schemeClr val="accent1"/>
            </a:solidFill>
            <a:ln>
              <a:noFill/>
            </a:ln>
            <a:effectLst/>
          </c:spPr>
          <c:invertIfNegative val="0"/>
          <c:dLbls>
            <c:dLbl>
              <c:idx val="14"/>
              <c:layout>
                <c:manualLayout>
                  <c:x val="2.729052667385747E-3"/>
                  <c:y val="-5.461847389558238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D69-4CEF-AC6B-B14D12247D3D}"/>
                </c:ext>
              </c:extLst>
            </c:dLbl>
            <c:dLbl>
              <c:idx val="16"/>
              <c:layout>
                <c:manualLayout>
                  <c:x val="2.1488603680202731E-7"/>
                  <c:y val="-2.570281124497992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D69-4CEF-AC6B-B14D12247D3D}"/>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yoy_quarterly_growth!$B$2:$B$23</c:f>
              <c:strCache>
                <c:ptCount val="22"/>
                <c:pt idx="0">
                  <c:v>2024-06-30</c:v>
                </c:pt>
                <c:pt idx="1">
                  <c:v>2024-03-31</c:v>
                </c:pt>
                <c:pt idx="2">
                  <c:v>2023-12-31</c:v>
                </c:pt>
                <c:pt idx="3">
                  <c:v>2023-09-30</c:v>
                </c:pt>
                <c:pt idx="4">
                  <c:v>2023-06-30</c:v>
                </c:pt>
                <c:pt idx="5">
                  <c:v>2023-03-31</c:v>
                </c:pt>
                <c:pt idx="6">
                  <c:v>2022-12-31</c:v>
                </c:pt>
                <c:pt idx="7">
                  <c:v>2022-09-30</c:v>
                </c:pt>
                <c:pt idx="8">
                  <c:v>2022-06-30</c:v>
                </c:pt>
                <c:pt idx="9">
                  <c:v>2022-03-31</c:v>
                </c:pt>
                <c:pt idx="10">
                  <c:v>2021-12-31</c:v>
                </c:pt>
                <c:pt idx="11">
                  <c:v>2021-09-30</c:v>
                </c:pt>
                <c:pt idx="12">
                  <c:v>2021-06-30</c:v>
                </c:pt>
                <c:pt idx="13">
                  <c:v>2021-03-31</c:v>
                </c:pt>
                <c:pt idx="14">
                  <c:v>2020-12-31</c:v>
                </c:pt>
                <c:pt idx="15">
                  <c:v>2020-09-30</c:v>
                </c:pt>
                <c:pt idx="16">
                  <c:v>2020-06-30</c:v>
                </c:pt>
                <c:pt idx="17">
                  <c:v>2020-03-31</c:v>
                </c:pt>
                <c:pt idx="18">
                  <c:v>2019-12-31</c:v>
                </c:pt>
                <c:pt idx="19">
                  <c:v>2019-09-30</c:v>
                </c:pt>
                <c:pt idx="20">
                  <c:v>2019-06-30</c:v>
                </c:pt>
                <c:pt idx="21">
                  <c:v>2019-03-31</c:v>
                </c:pt>
              </c:strCache>
            </c:strRef>
          </c:cat>
          <c:val>
            <c:numRef>
              <c:f>yoy_quarterly_growth!$G$2:$G$23</c:f>
              <c:numCache>
                <c:formatCode>0.0%</c:formatCode>
                <c:ptCount val="22"/>
                <c:pt idx="0">
                  <c:v>1.4448600927727071</c:v>
                </c:pt>
                <c:pt idx="1">
                  <c:v>1.660559440559441</c:v>
                </c:pt>
                <c:pt idx="2">
                  <c:v>2.8659517426273462</c:v>
                </c:pt>
                <c:pt idx="3">
                  <c:v>5.2558782849239281</c:v>
                </c:pt>
                <c:pt idx="5">
                  <c:v>5.654947916666667</c:v>
                </c:pt>
                <c:pt idx="6">
                  <c:v>1.511098931214031</c:v>
                </c:pt>
                <c:pt idx="7">
                  <c:v>1.5473126419379259</c:v>
                </c:pt>
                <c:pt idx="8">
                  <c:v>-0.94906577937036085</c:v>
                </c:pt>
                <c:pt idx="9">
                  <c:v>-1.4399885419650531</c:v>
                </c:pt>
                <c:pt idx="10">
                  <c:v>-3.6424936386768452</c:v>
                </c:pt>
                <c:pt idx="11">
                  <c:v>-1.7877161598091831</c:v>
                </c:pt>
                <c:pt idx="12">
                  <c:v>-0.34490274983232733</c:v>
                </c:pt>
                <c:pt idx="13">
                  <c:v>0.7948586118251928</c:v>
                </c:pt>
                <c:pt idx="14">
                  <c:v>0.81725180190653335</c:v>
                </c:pt>
                <c:pt idx="15">
                  <c:v>1.02291917973462</c:v>
                </c:pt>
                <c:pt idx="16">
                  <c:v>1.130760986066452</c:v>
                </c:pt>
                <c:pt idx="17">
                  <c:v>-0.36396337475474172</c:v>
                </c:pt>
                <c:pt idx="18">
                  <c:v>0</c:v>
                </c:pt>
                <c:pt idx="19">
                  <c:v>0</c:v>
                </c:pt>
                <c:pt idx="20">
                  <c:v>0</c:v>
                </c:pt>
                <c:pt idx="21">
                  <c:v>0</c:v>
                </c:pt>
              </c:numCache>
            </c:numRef>
          </c:val>
          <c:extLst>
            <c:ext xmlns:c16="http://schemas.microsoft.com/office/drawing/2014/chart" uri="{C3380CC4-5D6E-409C-BE32-E72D297353CC}">
              <c16:uniqueId val="{00000000-0D69-4CEF-AC6B-B14D12247D3D}"/>
            </c:ext>
          </c:extLst>
        </c:ser>
        <c:dLbls>
          <c:dLblPos val="outEnd"/>
          <c:showLegendKey val="0"/>
          <c:showVal val="1"/>
          <c:showCatName val="0"/>
          <c:showSerName val="0"/>
          <c:showPercent val="0"/>
          <c:showBubbleSize val="0"/>
        </c:dLbls>
        <c:gapWidth val="219"/>
        <c:overlap val="-27"/>
        <c:axId val="427916912"/>
        <c:axId val="427918352"/>
      </c:barChart>
      <c:catAx>
        <c:axId val="427916912"/>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427918352"/>
        <c:crosses val="autoZero"/>
        <c:auto val="1"/>
        <c:lblAlgn val="ctr"/>
        <c:lblOffset val="100"/>
        <c:noMultiLvlLbl val="0"/>
      </c:catAx>
      <c:valAx>
        <c:axId val="427918352"/>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427916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data!$D$24</c:f>
              <c:strCache>
                <c:ptCount val="1"/>
                <c:pt idx="0">
                  <c:v>gross 
margin</c:v>
                </c:pt>
              </c:strCache>
            </c:strRef>
          </c:tx>
          <c:spPr>
            <a:solidFill>
              <a:srgbClr val="00B05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data!$B$25:$B$30</c:f>
              <c:numCache>
                <c:formatCode>General</c:formatCode>
                <c:ptCount val="6"/>
                <c:pt idx="0">
                  <c:v>2023</c:v>
                </c:pt>
                <c:pt idx="1">
                  <c:v>2022</c:v>
                </c:pt>
                <c:pt idx="2">
                  <c:v>2021</c:v>
                </c:pt>
                <c:pt idx="3">
                  <c:v>2020</c:v>
                </c:pt>
                <c:pt idx="4">
                  <c:v>2019</c:v>
                </c:pt>
                <c:pt idx="5">
                  <c:v>2018</c:v>
                </c:pt>
              </c:numCache>
            </c:numRef>
          </c:cat>
          <c:val>
            <c:numRef>
              <c:f>data!$D$25:$D$30</c:f>
              <c:numCache>
                <c:formatCode>0.0%</c:formatCode>
                <c:ptCount val="6"/>
                <c:pt idx="0">
                  <c:v>0.34401524190591642</c:v>
                </c:pt>
                <c:pt idx="1">
                  <c:v>0.30228973898632788</c:v>
                </c:pt>
                <c:pt idx="2">
                  <c:v>0.31774121218393181</c:v>
                </c:pt>
                <c:pt idx="3">
                  <c:v>0.34780660817621806</c:v>
                </c:pt>
                <c:pt idx="4">
                  <c:v>0.30466912522293987</c:v>
                </c:pt>
                <c:pt idx="5">
                  <c:v>0.32628639434745532</c:v>
                </c:pt>
              </c:numCache>
            </c:numRef>
          </c:val>
          <c:extLst>
            <c:ext xmlns:c16="http://schemas.microsoft.com/office/drawing/2014/chart" uri="{C3380CC4-5D6E-409C-BE32-E72D297353CC}">
              <c16:uniqueId val="{00000000-2BB6-47B9-8F99-DAB1160A33C7}"/>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data!$D$3</c:f>
              <c:strCache>
                <c:ptCount val="1"/>
                <c:pt idx="0">
                  <c:v>gross 
profit</c:v>
                </c:pt>
              </c:strCache>
            </c:strRef>
          </c:tx>
          <c:spPr>
            <a:solidFill>
              <a:srgbClr val="00B0F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data!$B$4:$B$9</c:f>
              <c:numCache>
                <c:formatCode>General</c:formatCode>
                <c:ptCount val="6"/>
                <c:pt idx="0">
                  <c:v>2023</c:v>
                </c:pt>
                <c:pt idx="1">
                  <c:v>2022</c:v>
                </c:pt>
                <c:pt idx="2">
                  <c:v>2021</c:v>
                </c:pt>
                <c:pt idx="3">
                  <c:v>2020</c:v>
                </c:pt>
                <c:pt idx="4">
                  <c:v>2019</c:v>
                </c:pt>
                <c:pt idx="5">
                  <c:v>2018</c:v>
                </c:pt>
              </c:numCache>
            </c:numRef>
          </c:cat>
          <c:val>
            <c:numRef>
              <c:f>data!$D$4:$D$9</c:f>
              <c:numCache>
                <c:formatCode>_-[$$-409]* #,##0_ ;_-[$$-409]* \-#,##0\ ;_-[$$-409]* "-"??_ ;_-@_ </c:formatCode>
                <c:ptCount val="6"/>
                <c:pt idx="0">
                  <c:v>162326</c:v>
                </c:pt>
                <c:pt idx="1">
                  <c:v>109444</c:v>
                </c:pt>
                <c:pt idx="2">
                  <c:v>82899</c:v>
                </c:pt>
                <c:pt idx="3">
                  <c:v>74528</c:v>
                </c:pt>
                <c:pt idx="4">
                  <c:v>42877</c:v>
                </c:pt>
                <c:pt idx="5">
                  <c:v>34819</c:v>
                </c:pt>
              </c:numCache>
            </c:numRef>
          </c:val>
          <c:extLst>
            <c:ext xmlns:c16="http://schemas.microsoft.com/office/drawing/2014/chart" uri="{C3380CC4-5D6E-409C-BE32-E72D297353CC}">
              <c16:uniqueId val="{00000000-737F-4486-AAE0-059BEA84D3E1}"/>
            </c:ext>
          </c:extLst>
        </c:ser>
        <c:dLbls>
          <c:showLegendKey val="0"/>
          <c:showVal val="0"/>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_-[$$-409]* #,##0_ ;_-[$$-409]* \-#,##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data!$D$36</c:f>
              <c:strCache>
                <c:ptCount val="1"/>
                <c:pt idx="0">
                  <c:v>gross 
profit growth</c:v>
                </c:pt>
              </c:strCache>
            </c:strRef>
          </c:tx>
          <c:spPr>
            <a:solidFill>
              <a:srgbClr val="00B0F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data!$B$37:$B$42</c:f>
              <c:numCache>
                <c:formatCode>General</c:formatCode>
                <c:ptCount val="6"/>
                <c:pt idx="0">
                  <c:v>2023</c:v>
                </c:pt>
                <c:pt idx="1">
                  <c:v>2022</c:v>
                </c:pt>
                <c:pt idx="2">
                  <c:v>2021</c:v>
                </c:pt>
                <c:pt idx="3">
                  <c:v>2020</c:v>
                </c:pt>
                <c:pt idx="4">
                  <c:v>2019</c:v>
                </c:pt>
                <c:pt idx="5">
                  <c:v>2018</c:v>
                </c:pt>
              </c:numCache>
            </c:numRef>
          </c:cat>
          <c:val>
            <c:numRef>
              <c:f>data!$D$37:$D$42</c:f>
              <c:numCache>
                <c:formatCode>0%</c:formatCode>
                <c:ptCount val="6"/>
                <c:pt idx="0">
                  <c:v>0.48318774898578271</c:v>
                </c:pt>
                <c:pt idx="1">
                  <c:v>0.32020892893762287</c:v>
                </c:pt>
                <c:pt idx="2">
                  <c:v>0.11232020180334908</c:v>
                </c:pt>
                <c:pt idx="3">
                  <c:v>0.73818130932667869</c:v>
                </c:pt>
                <c:pt idx="4">
                  <c:v>0.23142537120537637</c:v>
                </c:pt>
              </c:numCache>
            </c:numRef>
          </c:val>
          <c:extLst>
            <c:ext xmlns:c16="http://schemas.microsoft.com/office/drawing/2014/chart" uri="{C3380CC4-5D6E-409C-BE32-E72D297353CC}">
              <c16:uniqueId val="{00000000-018C-494A-BAD0-CD75C75E3BED}"/>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data!$E$24</c:f>
              <c:strCache>
                <c:ptCount val="1"/>
                <c:pt idx="0">
                  <c:v>operating
margin</c:v>
                </c:pt>
              </c:strCache>
            </c:strRef>
          </c:tx>
          <c:spPr>
            <a:solidFill>
              <a:srgbClr val="00B05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data!$B$25:$B$30</c:f>
              <c:numCache>
                <c:formatCode>General</c:formatCode>
                <c:ptCount val="6"/>
                <c:pt idx="0">
                  <c:v>2023</c:v>
                </c:pt>
                <c:pt idx="1">
                  <c:v>2022</c:v>
                </c:pt>
                <c:pt idx="2">
                  <c:v>2021</c:v>
                </c:pt>
                <c:pt idx="3">
                  <c:v>2020</c:v>
                </c:pt>
                <c:pt idx="4">
                  <c:v>2019</c:v>
                </c:pt>
                <c:pt idx="5">
                  <c:v>2018</c:v>
                </c:pt>
              </c:numCache>
            </c:numRef>
          </c:cat>
          <c:val>
            <c:numRef>
              <c:f>data!$E$25:$E$30</c:f>
              <c:numCache>
                <c:formatCode>0.0%</c:formatCode>
                <c:ptCount val="6"/>
                <c:pt idx="0">
                  <c:v>7.0474741288144502E-2</c:v>
                </c:pt>
                <c:pt idx="1">
                  <c:v>5.8113520232012149E-3</c:v>
                </c:pt>
                <c:pt idx="2">
                  <c:v>1.9930931656068776E-4</c:v>
                </c:pt>
                <c:pt idx="3">
                  <c:v>5.7065521747246592E-2</c:v>
                </c:pt>
                <c:pt idx="4">
                  <c:v>2.380394079569113E-2</c:v>
                </c:pt>
                <c:pt idx="5">
                  <c:v>6.3413079943399592E-2</c:v>
                </c:pt>
              </c:numCache>
            </c:numRef>
          </c:val>
          <c:extLst>
            <c:ext xmlns:c16="http://schemas.microsoft.com/office/drawing/2014/chart" uri="{C3380CC4-5D6E-409C-BE32-E72D297353CC}">
              <c16:uniqueId val="{00000000-242C-474A-B6C3-D17A0F1E983A}"/>
            </c:ext>
          </c:extLst>
        </c:ser>
        <c:dLbls>
          <c:dLblPos val="outEnd"/>
          <c:showLegendKey val="0"/>
          <c:showVal val="1"/>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data!$E$3</c:f>
              <c:strCache>
                <c:ptCount val="1"/>
                <c:pt idx="0">
                  <c:v>operating
income</c:v>
                </c:pt>
              </c:strCache>
            </c:strRef>
          </c:tx>
          <c:spPr>
            <a:solidFill>
              <a:srgbClr val="0070C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data!$B$4:$B$9</c:f>
              <c:numCache>
                <c:formatCode>General</c:formatCode>
                <c:ptCount val="6"/>
                <c:pt idx="0">
                  <c:v>2023</c:v>
                </c:pt>
                <c:pt idx="1">
                  <c:v>2022</c:v>
                </c:pt>
                <c:pt idx="2">
                  <c:v>2021</c:v>
                </c:pt>
                <c:pt idx="3">
                  <c:v>2020</c:v>
                </c:pt>
                <c:pt idx="4">
                  <c:v>2019</c:v>
                </c:pt>
                <c:pt idx="5">
                  <c:v>2018</c:v>
                </c:pt>
              </c:numCache>
            </c:numRef>
          </c:cat>
          <c:val>
            <c:numRef>
              <c:f>data!$E$4:$E$9</c:f>
              <c:numCache>
                <c:formatCode>_-[$$-409]* #,##0_ ;_-[$$-409]* \-#,##0\ ;_-[$$-409]* "-"??_ ;_-@_ </c:formatCode>
                <c:ptCount val="6"/>
                <c:pt idx="0">
                  <c:v>33254</c:v>
                </c:pt>
                <c:pt idx="1">
                  <c:v>2104</c:v>
                </c:pt>
                <c:pt idx="2">
                  <c:v>52</c:v>
                </c:pt>
                <c:pt idx="3">
                  <c:v>12228</c:v>
                </c:pt>
                <c:pt idx="4">
                  <c:v>3350</c:v>
                </c:pt>
                <c:pt idx="5">
                  <c:v>6767</c:v>
                </c:pt>
              </c:numCache>
            </c:numRef>
          </c:val>
          <c:extLst>
            <c:ext xmlns:c16="http://schemas.microsoft.com/office/drawing/2014/chart" uri="{C3380CC4-5D6E-409C-BE32-E72D297353CC}">
              <c16:uniqueId val="{00000000-C59A-42A6-8BAB-57D6BF4E5DC7}"/>
            </c:ext>
          </c:extLst>
        </c:ser>
        <c:dLbls>
          <c:showLegendKey val="0"/>
          <c:showVal val="0"/>
          <c:showCatName val="0"/>
          <c:showSerName val="0"/>
          <c:showPercent val="0"/>
          <c:showBubbleSize val="0"/>
        </c:dLbls>
        <c:gapWidth val="52"/>
        <c:overlap val="-27"/>
        <c:axId val="1503457360"/>
        <c:axId val="1503455920"/>
      </c:barChart>
      <c:catAx>
        <c:axId val="150345736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5920"/>
        <c:crosses val="autoZero"/>
        <c:auto val="1"/>
        <c:lblAlgn val="ctr"/>
        <c:lblOffset val="100"/>
        <c:noMultiLvlLbl val="0"/>
      </c:catAx>
      <c:valAx>
        <c:axId val="1503455920"/>
        <c:scaling>
          <c:orientation val="minMax"/>
        </c:scaling>
        <c:delete val="0"/>
        <c:axPos val="r"/>
        <c:numFmt formatCode="_-[$$-409]* #,##0_ ;_-[$$-409]* \-#,##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0345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0.470"/>
    </inkml:context>
    <inkml:brush xml:id="br0">
      <inkml:brushProperty name="width" value="0.035" units="cm"/>
      <inkml:brushProperty name="height" value="0.035" units="cm"/>
      <inkml:brushProperty name="color" value="#E71224"/>
    </inkml:brush>
  </inkml:definitions>
  <inkml:trace contextRef="#ctx0" brushRef="#br0">1 16 24575,'4'0'0,"6"0"0,6 0 0,4 0 0,-1-4 0,0-2 0,-3 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4.128"/>
    </inkml:context>
    <inkml:brush xml:id="br0">
      <inkml:brushProperty name="width" value="0.035" units="cm"/>
      <inkml:brushProperty name="height" value="0.035" units="cm"/>
      <inkml:brushProperty name="color" value="#E71224"/>
    </inkml:brush>
  </inkml:definitions>
  <inkml:trace contextRef="#ctx0" brushRef="#br0">1 47 24575,'4'0'0,"6"0"0,6 0 0,4 0 0,-1-5 0,0 0 0,2-1 0,1 1 0,1 2 0,1 1 0,-3-3 0,-1-1 0,0 0 0,-3 2-8191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4.150"/>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7:38.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282 1,'-81'-1,"-92"3,172-2,-1 0,1 0,-1 0,0 0,1 1,-1-1,1 0,-1 1,1-1,0 1,-1 0,1-1,0 1,-1 0,1 0,0 0,-2 1,3-1,0 0,1 0,-1-1,0 1,1 0,-1 0,1-1,-1 1,1-1,0 1,-1-1,1 1,0-1,-1 1,1-1,0 1,-1-1,1 0,0 1,0-1,0 0,-1 0,1 1,0-1,0 0,0 0,-1 0,1 0,0 0,0 0,0-1,1 1,75 12,-41-5,60 3,-21 2,-21-2,-34-8</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2:26.102"/>
    </inkml:context>
    <inkml:brush xml:id="br0">
      <inkml:brushProperty name="width" value="0.035" units="cm"/>
      <inkml:brushProperty name="height" value="0.035" units="cm"/>
      <inkml:brushProperty name="color" value="#E71224"/>
    </inkml:brush>
  </inkml:definitions>
  <inkml:trace contextRef="#ctx0" brushRef="#br0">8659 27 24575,'-5'1'0,"1"0"0,-1 0 0,1 1 0,-1 0 0,1 0 0,0 0 0,0 0 0,-6 5 0,-10 5 0,8-7 0,0-1 0,0 0 0,0-1 0,0 0 0,0-1 0,-23 1 0,-81-6 0,47 1 0,-47-1 0,-149 6 0,197 9 0,49-7 0,0-2 0,-27 2 0,-18-4 0,34-2 0,-1 2 0,0 1 0,-52 10 0,41-5 0,-1-2 0,1-1 0,-1-3 0,-56-5 0,-3 1 0,21 2 0,-91 3 0,136 3 0,-55 15 0,62-12 0,0-2 0,0-1 0,-37 2 0,-37-7 0,48-1 0,1 2 0,-90 13 0,110-9 0,-1-2 0,-59-2 0,-22 1 0,47 11 0,51-9 0,-1-1 0,-28 3 0,-641-4 0,334-5 0,-839 3 0,1174-1 0,0-1 0,-34-8 0,33 5 0,0 2 0,-26-2 0,12 2 0,-43-9 0,11 1 0,-1 0 0,42 5 0,-1 2 0,-35-1 0,12 6 0,16 0 0,-1-2 0,1-1 0,-57-11 0,46 6 0,0 2 0,0 2 0,0 2 0,-49 5 0,-9-2 0,65-1 0,3 0 0,-1-2 0,1-1 0,-65-12 0,57 7 0,0 2 0,-1 1 0,0 3 0,-56 5 0,-3-1 0,4-2 0,-108-3 0,78-23 0,81 18 0,2-1 0,0 2 0,-46 1 0,11 6 0,-94-2 0,106-11 0,49 8 0,0 0 0,-27-1 0,-111 7 0,-67-4 0,156-10 0,49 7 0,1 2 0,-30-3 0,-180 7-1365,206-1-5461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2:29.617"/>
    </inkml:context>
    <inkml:brush xml:id="br0">
      <inkml:brushProperty name="width" value="0.035" units="cm"/>
      <inkml:brushProperty name="height" value="0.035" units="cm"/>
      <inkml:brushProperty name="color" value="#E71224"/>
    </inkml:brush>
  </inkml:definitions>
  <inkml:trace contextRef="#ctx0" brushRef="#br0">4189 79 24575,'-1475'0'0,"1456"-1"0,-1-1 0,-32-7 0,-34-4 0,-332 12 0,200 2 0,200-2 0,-1-1 0,-35-8 0,34 6 0,0 0 0,-26-1 0,-112 7 0,-65-4 0,155-10 0,49 7 0,0 2 0,-27-2 0,-677 3 0,353 4 0,295-2-1365,53 0-5461</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4.524"/>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8:01.7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4.88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8:22.6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6627 333,'0'1,"-1"0,1 0,-1 0,1 0,-1 0,1 0,-1-1,0 1,1 0,-1 0,0-1,1 1,-1 0,0-1,0 1,0-1,0 1,0-1,1 1,-1-1,0 0,0 0,0 1,0-1,0 0,0 0,0 0,0 0,0 0,0 0,0 0,0 0,0 0,0-1,-2 0,-43-17,19 5,-62-1,17 3,27 1,13 2,-1 2,0 0,-42 0,50 5,-1-2,-24-5,24 3,-50-3,50 7,-49-10,49 6,-51-2,57 5,1 0,-1-1,1-1,-32-10,-28-7,-94 0,14-9,17-1,87 17,-108-13,118 20,0 2,0 2,-87 6,28 0,-1115-3,1200 1,1 1,-36 8,34-5,0-2,-26 2,-643-3,336-4,315 2,-1-2,-62-12,64 9,-1 1,1 3,-43 2,-57-3,68-10,50 8,0 0,-27-1,-677 3,353 5,117-3,231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8:24.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2968 132,'-941'0,"905"-2,0-2,-69-16,69 12,0 1,-71-4,82 11,0-1,1-1,-39-9,36 6,0 1,-31 0,30 3,0-1,-32-8,16 3,0 2,0 2,0 2,-49 5,-9-2,73-1,0-2,0-2,-47-9,42 6,0 2,0 1,-1 2,1 1,-38 5,47-1,0 0,-34 13,38-10,-1-1,0-2,-33 4,-46 8,50-6,-1 1,-23 3,54-13</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9:00.9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79,'763'0,"-744"1,0 1,34 8,-32-5,-1-2,26 2,642-3,-334-4,-256 4,108-5,-138-9,-49 7,-1 2,29-3,30 6,-44 1,0-2,1-1,54-10,-44 5,-1 2,1 2,0 2,50 4,8 0,-79-3,1-1,-1-1,44-11,-36 8,1 1,0 1,0 2,47 4,60-4,-70-11,-51 8,2 1,25-2,678 3,-353 4,-255-4,125 5,-172 9,-49-8,1 0,25 1,542-4,-284-3,-284 3,-1 1,36 8,-34-5,0-1,26 1,643-3,-336-5,-321 4,0 2,39 8,-47-7,32 3,2-4,92-4,-39-2,-90 3,13-1,-1 2,0 1,59 12,-50-7,1-2,-1-2,1-1,56-6,3 1,736 3,-819-1,-1-1,36-8,-34 5,0 1,26-1,643 3,-336 5,1298-3,-1632 1,0 1,34 8,-33-5,1-2,25 2,-17-4,0 1,50 10,-48-7,0-1,0-1,39-3,-39 0,0 0,0 2,43 9,-30-4,0-2,0-2,0-2,49-4,9 0,1143 3,-1226 1,-1 1,36 8,-34-5,0-2,26 2,19-4,-19-1,-1 2,54 10,-37-4,1-3,124-6,-68-1,-90 2,0-1,0-1,47-10,101-15,-132 20,-1 2,1 2,90 6,-32 0,99-3,-180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9:10.3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17457 160,'-124'2,"-134"-5,237 0,0-1,1-1,-23-8,25 7,1 0,-1 2,0 0,-34-2,-69-7,82 8,-55-2,59 5,-56-9,56 5,-58-1,82 7,-21 1,1-2,-1-1,-51-10,56 7,0 1,-33 0,33 3,-1-2,-31-6,15 2,0 2,-1 2,1 2,-48 4,-11 0,-2436-3,2520 1,0 1,-35 8,34-5,0-1,-26 1,-102-7,-59 4,138 10,50-8,0 0,-27 0,-69-5,-49 3,95 10,51-8,0 0,-30 1,-454-3,242-4,230 3,-55 11,54-7,-52 3,62-8,-9 0,0 0,1 3,-49 8,36-4,-1-1,0-3,0-2,-54-5,-6 2,74 1,1 2,-1 2,-47 9,33-5,-1-2,0-2,-1-2,-47-5,-11 2,-12 0,-126 4,157 11,53-8,-57 4,-2177-8,1076-3,630 2,540 1,-1 1,-32 7,-34 4,-467-11,267-4,267 3,1 1,-36 8,34-6,0 0,-26 1,-81-6,-51 2,110 11,49-7,0-2,-27 2,-677-3,353-5,-468 3,808 2,-55 9,54-5,-52 1,-63-9,-114 4,192 11,50-9,-1 0,-28 1,9-4,8-1,0 1,0 2,-31 6,17-2,-1-2,1-1,-1-3,-45-5,-13 1,22 5,-91-4,131-8,25 5</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9:11.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1700 0,'-1677'0,"1655"0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9:18.8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26,'2771'0,"-2753"1,1 1,35 8,-34-5,0-1,26 1,643-3,-336-5,2237 3,-2574-1,0 0,-1-2,21-5,34-4,20-1,-63 8,1 1,29-1,1874 6,-1909-1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9:28.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4163 29,'-19'-1,"1"-1,-36-8,34 5,0 2,-27-2,-676 3,353 4,342-2,0 1,0 1,-51 11,51-8,0-1,0-1,-42-2,41-1,0 1,1 1,-37 7,22-2,-2-2,1-2,0-1,-48-6,-11 1,-1928 3,2009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9:29.5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1299 28,'-19'-1,"1"0,-36-10,34 7,0 0,-27-1,-625 3,326 5,333-3,-1 2,0 0,1 1,-16 5,27-8,-15 5</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9:31.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7567 26,'-2491'0,"2462"1,0 2,-28 6,28-3,-55 2,-1465-9,1530 0,0-1,-35-9,34 7,0 0,-26-1,-112-7,-40-1,-1300 14,1467 0,-53 11,53-7,-52 3,-527-9,592 2,-1 1,-35 8,34-5,0-2,-26 2,-182-5,206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9:34.6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3401 80,'-10'-1,"-1"0,1-1,-1 0,-12-4,-38-7,-26 10,44 3,-84-13,80 7,0 2,-1 2,-55 5,-82-4,116-12,51 9,-1 0,-28-1,-642 3,336 4,-1018-2,1349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5.240"/>
    </inkml:context>
    <inkml:brush xml:id="br0">
      <inkml:brushProperty name="width" value="0.035" units="cm"/>
      <inkml:brushProperty name="height" value="0.035" units="cm"/>
      <inkml:brushProperty name="color" value="#E71224"/>
    </inkml:brush>
  </inkml:definitions>
  <inkml:trace contextRef="#ctx0" brushRef="#br0">0 5 24575,'0'-4'0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9:42.2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6373 0,'-2135'0,"2116"1,1 1,-36 9,34-7,0 0,-26 1,10-2,1 1,-53 15,55-11,0-2,1-1,-41 1,35-4,-49 9,50-6,-55 2,-1509-8,1581 0,1-1,-33-8,-34-2,10 11,30 1,1-2,-68-10,52 4,1 2,-1 3,-70 7,12-2,-846-2,943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9:43.1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1979 77,'-35'0,"0"-1,0-1,-48-10,37 5,1 2,-1 2,-87 5,31 1,4-1,-108-5,78-21,38 11,62 7,1 2,-30 0,-706 5,742-1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9:44.0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2767 179,'-520'0,"494"-2,-1 0,-29-8,29 5,-55-3,57 6,1-1,-1-1,-42-12,43 9,-1 1,0 1,-40-2,43 5,0 0,-23-7,-43-3,-9-1,70 8,-52-3,47 6,-63-12,44 5,-6-1,30 4,1 2,-41-2,-924 7,969-1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50:04.3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83,'1'-1,"-1"0,1-1,-1 1,1 0,-1 0,1 0,0 0,-1 0,1 0,0 1,0-1,0 0,0 0,0 0,0 1,0-1,0 1,0-1,0 0,0 1,0 0,0-1,1 1,-1 0,0 0,0-1,2 1,39-4,-37 3,390-2,-202 6,-174-4,-1-1,36-8,-34 5,0 1,26-1,20 5,-35 0,1 0,-1-2,49-10,-37 5,1 2,0 2,0 2,49 4,9 0,1346-3,-1428 1,-1 1,33 8,34 3,383-12,-226-3,-224 3,0 1,34 8,-33-5,0-2,26 2,71-6,46 3,-95 10,-49-8,1-1,25 2,677-3,-351-4,894 2,-1249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2:15.257"/>
    </inkml:context>
    <inkml:brush xml:id="br0">
      <inkml:brushProperty name="width" value="0.035" units="cm"/>
      <inkml:brushProperty name="height" value="0.035" units="cm"/>
      <inkml:brushProperty name="color" value="#E71224"/>
    </inkml:brush>
  </inkml:definitions>
  <inkml:trace contextRef="#ctx0" brushRef="#br0">7287 0 24575,'-2744'0'0,"2725"1"0,1 1 0,-36 8 0,34-5 0,0-1 0,-26 1 0,-72 7 0,78-6 0,-56 1 0,-3993-8-1365,4067 1-5461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2:16.932"/>
    </inkml:context>
    <inkml:brush xml:id="br0">
      <inkml:brushProperty name="width" value="0.035" units="cm"/>
      <inkml:brushProperty name="height" value="0.035" units="cm"/>
      <inkml:brushProperty name="color" value="#E71224"/>
    </inkml:brush>
  </inkml:definitions>
  <inkml:trace contextRef="#ctx0" brushRef="#br0">3658 184 24575,'-433'0'0,"413"-2"0,1 1 0,-33-9 0,-35-3 0,60 12 0,-1-1 0,-54-10 0,-95-14 0,130 15 0,19 3 0,-1 2 0,1 1 0,-33-1 0,-37-6 0,71 7 0,-51-3 0,48 8 0,1-1 0,0-1 0,-47-10 0,50 7 0,-1 1 0,-36 0 0,35 3 0,0-2 0,-28-5 0,11 1 0,-1 2 0,0 2 0,-86 5 0,30 1 0,-457-3 0,540 1 0,-1 1 0,-32 8 0,-34 3 0,49-13 0,8 0 0,0 2 0,0 0 0,-36 9 0,37-6 0,0-2 0,-1 0 0,1-2 0,-36-3 0,-53 3 0,48 11 0,50-8 0,0-1 0,-26 2 0,28-4 0,-12-1 0,0 2 0,-1 1 0,-28 7 0,37-6-1365,3-1-5461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2:19.928"/>
    </inkml:context>
    <inkml:brush xml:id="br0">
      <inkml:brushProperty name="width" value="0.035" units="cm"/>
      <inkml:brushProperty name="height" value="0.035" units="cm"/>
      <inkml:brushProperty name="color" value="#E71224"/>
    </inkml:brush>
  </inkml:definitions>
  <inkml:trace contextRef="#ctx0" brushRef="#br0">6325 99 24575,'-1145'0'0,"1116"1"0,-57 11 0,56-6 0,-54 2 0,59-8 0,-1 1 0,0 2 0,-34 7 0,23-4 0,0-1 0,0-2 0,-56-3 0,52-1 0,1 2 0,-71 10 0,79-6 0,0-2 0,-56-2 0,-13 2 0,31 8 0,51-6 0,0-2 0,-26 2 0,-678-3 0,353-4 0,338 0 0,1-1 0,-40-8 0,47 7 0,-21-1 0,-1 2 0,-85 5 0,75 1 0,-66-6 0,-6-22 0,38 12 0,63 8 0,0 1 0,-31 0 0,-58 6 0,-98-4 0,145-10 0,51 7 0,-1 2 0,-28-3 0,-90 8 0,-56-4 0,125-10 0,49 8 0,0 0 0,-27-1 0,-31 4 0,30 2 0,0-3 0,-62-10 0,-28-15 0,97 21 0,0 1 0,0 2 0,0 2 0,-50 4 0,-6 0 0,48-3 0,10 2 0,0-3 0,0-1 0,-64-12 0,82 10-1365,1 0-5461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5.565"/>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5.924"/>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50:53.7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80,'2'5,"1"0,0 0,0 0,0-1,1 1,0-1,0 1,0-1,0 0,1-1,-1 1,1-1,0 0,0 0,0 0,0-1,1 0,-1 0,1 0,-1-1,1 1,-1-1,1-1,0 1,0-1,0 0,-1 0,1-1,0 0,-1 0,1 0,0-1,-1 1,8-5,13-9,-15 8,0 0,0 1,0 0,1 0,0 2,0-1,0 2,25-5,49-2,107-4,-149 14,52 2,162-19,29-13,-187 22,150 8,-101 3,1195-3,-1305 1,51 10,21 1,27 2,-82-7,57 0,-78-5,0 1,0 2,38 10,-38-7,0-1,72 4,-79-9,1 1,-1 1,41 12,-40-8,1-2,0-1,31 1,-34-5,1 0,54 12,-53-9,1 0,-1-2,58-3,32 2,-50 12,-51-9,1-1,28 3,506-5,-268-3,-270 3,-1 1,1 0,18 5,19 4,-32-9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50:54.4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1471 0,'-53'21,"-209"51,233-67,-1-1,0-2,1-1,-42-3,28 0,-46 4,20 10,51-7,0-2,-29 3,-389-5,212-3,202 2</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50:56.1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1065 27,'-535'0,"516"-1,0-1,-34-8,33 6,-1 0,-24-1,-286 6,310-1</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50:59.1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1 305,'1701'0,"-1677"-1,0-1,30-7,-29 4,0 1,28-1,760 6,-794-2,0-1,34-8,-33 6,1 0,24-1,52-8,-70 8,52-2,-42 7,-6 0,0 0,0-2,54-11,-43 6,0 2,1 2,0 1,56 6,3-1,-69-3,22 1,0-3,81-12,92-12,-145 11,0 5,133-1,-101 10,99 4,-145 9,-50-8,0-1,26 2,424-3,-226-4,-223 1,-1-1,33-8,34-3,-68 13,12-1,1 0,54-11,-55 6,1 3,-1 0,41 3,-41 0,0 0,0-2,48-10,18-2,6-3,-70 9,0 0,0 2,1 2,36-1,-37 3,51-9,-50 6,48-2,376 8,-437 1,0 0,-1 1,1 1,-1 1,20 7,52 12,-42-15,-20-3,0-2,41 2,-43-4,0 1,31 7,8 1,-61-10,-1 0,1 0,0 0,0 0,-1 1,1 0,-1 0,1 0,6 5,-10-6,0 0,-1-1,1 1,0 0,-1-1,1 1,0 0,-1 0,1 0,-1-1,1 1,-1 0,0 0,1 0,-1 0,0 0,0 0,0 0,1 0,-1 1,-1 0,1 0,-1-1,1 1,-1-1,0 0,1 1,-1-1,0 1,0-1,0 0,0 0,0 1,0-1,-1 0,1 0,-3 1,-10 9,1-1</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50:59.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2767 154,'-637'0,"617"-1,-1-1,-40-10,11 1,0 2,22 3,1 1,-45-1,41 5,-53-11,53 7,-53-3,59 8,-1-1,1-2,-36-7,26 4,0 2,0 1,-64 4,59 0,1-1,-63-9,54 3,-61-1,26 3,-4-7,55 5,-52-1,-499 8,561-1</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51:01.8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54,'0'1,"1"0,-1 0,1 0,-1 0,1 1,-1-1,1 0,0-1,-1 1,1 0,0 0,0 0,0 0,0 0,0-1,0 1,0 0,0-1,0 1,0-1,0 1,0-1,1 0,-1 1,0-1,0 0,2 0,39 5,-37-5,424 4,-219-7,2787 3,-2977 1,-1 1,33 7,35 4,635-11,-352-4,773 2,-1123-1,-1-1,33-8,34-3,349 12,-208 3,-209-3,1-1,35-8,-34 5,0 1,26-1,72-7,-79 6,57-1,693 8,-771-2,1-1,35-8,-34 5,0 1,26-1,643 3,-336 5,-325-3,0 1,-1 1,52 11,88 13,-131-21,50 0,-56-4,0 0,53 12,-56-8,50 3,22 4,-69-7,0-1,60-1,-61-3,0 1,-1 1,41 8,-26-3,-1-1,1-3,0-2,55-5,4 2,-65 1,-2 0,1 2,0 1,59 12,82 12,-104-17,-57-9,0 2,1 0,18 5,-19-2</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51:02.8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912 3,'-107'-2,"-117"5,156 9,49-8,-1-1,-25 2,-361-5,384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6.33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51:07.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3096 0,'-1093'0,"1057"2,0 2,-69 16,69-12,0-1,-71 4,-40-14,-138 6,200 9,55-6,-58 2,26-8,27-2,0 3,0 1,-62 11,70-8,0-1,-45 0,45-4,0 2,-47 9,38-2,7-1,-1-2,1 0,-39 1,46-6,0 2,-23 5,22-3,-43 3,-35-8,79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51:09.0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4437 6,'-40'2,"0"2,-68 16,69-12,-1-1,-74 4,-852-12,947 2,-1 1,-32 7,-34 4,0-13,50-1,0 1,1 2,-62 12,53-7,0-2,0-2,0-2,-49-5,-9 2,4 0,-108 4,137 11,51-9,0 0,-30 1,-556-3,293-5,292 5,-1 0,-32 7,-34 4,60-12,1-2,-1-1,1 0,-36-10,-86-19,66 23,52 6,-44-8,29 2,24 4,0 0,-24-9,37 11,1-1,-1-1,1 1,-1-1,1 0,0 0,0-1,1 0,0 0,-5-6,0-1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51:27.2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5458 27,'-124'-3,"-134"6,190 10,50-9,-1 0,-28 1,14-4,-12 0,-81 12,80-7,-1-2,0-2,-48-5,-77 4,87 12,55-8,-57 4,-1367-9,672-2,753 1,-56-11,55 7,-54-3,57 7,-20 2,0-3,-61-10,63 6,-1 2,0 2,-51 4,-75-3,93-11,53 6,-47-2,-24-4,71 7,-53-3,-531 9,588-1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1:29.480"/>
    </inkml:context>
    <inkml:brush xml:id="br0">
      <inkml:brushProperty name="width" value="0.035" units="cm"/>
      <inkml:brushProperty name="height" value="0.035" units="cm"/>
      <inkml:brushProperty name="color" value="#E71224"/>
    </inkml:brush>
  </inkml:definitions>
  <inkml:trace contextRef="#ctx0" brushRef="#br0">6837 3076 24575,'1'1'0,"-1"1"0,1-1 0,-1 1 0,1-1 0,-1 1 0,1-1 0,0 0 0,0 1 0,0-1 0,0 0 0,0 0 0,0 1 0,0-1 0,0 0 0,0 0 0,0 0 0,1 0 0,-1 0 0,0-1 0,1 1 0,-1 0 0,3 0 0,36 15 0,-32-14 0,88 28 0,73 27 0,-138-45 0,1-2 0,1-1 0,46 6 0,4 1 0,-49-10 0,52 3 0,8 1 0,-9-2 0,0-2 0,108-8 0,-53-1 0,-101 1 0,0-1 0,0-2 0,-1-2 0,0-1 0,59-21 0,179-88 0,-193 79 0,98-59 0,-26 7 0,-15 8 0,-50 31 0,129-96 0,-190 126 0,10-6 0,-2-2 0,-2-1 0,57-61 0,-81 78 0,-1 0 0,0 0 0,-1-1 0,-1 0 0,0-1 0,-1 1 0,0-2 0,-1 1 0,-1-1 0,0 0 0,-2 0 0,0 0 0,0 0 0,-1-21 0,-1 29 0,-1-13 0,-1 0 0,-5-37 0,5 50 0,-2 1 0,1-1 0,-1 0 0,0 1 0,-1-1 0,1 1 0,-1 0 0,-1 0 0,0 0 0,-7-8 0,-41-46-62,2 1-118,-3 3 1,-70-59-1,-131-66-624,84 63 369,-121-69-1312,227 148 1581,-273-154 166,-257-98-2028,393 200 1907,-412-131 121,-275 10 0,580 175 0,128 19 0,-333-17 216,0 34-1679,-88-2 471,393-8 902,-93-3-39,208 15 156,-439-14 399,-234 2-363,472 15-48,125-2 492,-189 26-1,287-16-337,1 2 0,0 4 0,2 2-1,0 4 1,-84 39 0,-39 50 1038,146-83-1073,12-6 33,1 2 0,2 1 0,-48 48 0,-69 104 502,119-135-669,3 2 0,2 1 0,1 1 0,3 1 0,-18 63 0,-8 19 0,38-107 0,1 0 0,1 1 0,1 1 0,1-1 0,-1 31 0,6 128 0,2-73 0,-3-70 0,1 0 0,2 0 0,1 0 0,3 0 0,1-1 0,1 0 0,3 0 0,1-1 0,31 63 0,-1-25 178,4-2 0,2-2 1,118 130-1,-89-123 60,3-3-1,157 113 1,-160-138-238,1-4 0,94 41 0,178 58 0,-268-117 0,117 23 0,6 1 0,-108-28 0,1-5 0,110 9 0,-192-27 0,194 8-1214,2 0-7,-12 5 585,231-13 0,-207-4 374,86 2-159,-267 0-1681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1:30.444"/>
    </inkml:context>
    <inkml:brush xml:id="br0">
      <inkml:brushProperty name="width" value="0.035" units="cm"/>
      <inkml:brushProperty name="height" value="0.035" units="cm"/>
      <inkml:brushProperty name="color" value="#E71224"/>
    </inkml:brush>
  </inkml:definitions>
  <inkml:trace contextRef="#ctx0" brushRef="#br0">996 132 24575,'0'-1'0,"-1"0"0,1 0 0,-1 0 0,1 0 0,-1-1 0,0 1 0,1 0 0,-1 1 0,0-1 0,0 0 0,0 0 0,1 0 0,-1 0 0,0 1 0,0-1 0,0 0 0,0 1 0,0-1 0,-1 1 0,1-1 0,0 1 0,0-1 0,0 1 0,0 0 0,0 0 0,-1 0 0,-1-1 0,-38-3 0,36 4 0,-442-4 0,229 7 0,195-3 0,-1-1 0,1-1 0,-44-11 0,24 9 0,37 4 0,0 0 0,0 0 0,0 0 0,0-1 0,0 0 0,0 0 0,0-1 0,0 1 0,0-1 0,1-1 0,-8-3 0,15 4 0,0 1 0,0-1 0,0 1 0,0-1 0,1 1 0,-1 0 0,0 0 0,1 0 0,-1 0 0,0 0 0,1 0 0,-1 1 0,1-1 0,3 1 0,0-2 0,45-13 0,69-12 0,-63 21 0,1 2 0,90 7 0,-35-1 0,-55-2 0,-19-2 0,0 2 0,0 2 0,76 14 0,-64-6 0,-38-8 0,0 0 0,0 0 0,-1 1 0,0 1 0,1 0 0,-1 1 0,-1 0 0,1 1 0,18 12 0,-28-17 0,-1 0 0,0 0 0,1 0 0,-1 0 0,0 0 0,0 0 0,0 0 0,0 1 0,0-1 0,0 0 0,0 1 0,0-1 0,0 1 0,-1-1 0,1 1 0,-1-1 0,1 1 0,-1 0 0,0-1 0,1 1 0,-1 3 0,0-4 0,-1 1 0,0-1 0,1 1 0,-1-1 0,0 0 0,0 1 0,0-1 0,0 0 0,0 1 0,0-1 0,0 0 0,0 0 0,0 0 0,-1 0 0,1 0 0,0 0 0,-3 1 0,-5 2 0,0 0 0,0 0 0,0-1 0,-1 0 0,-15 2 0,-18 3 0,-64 22 0,22-5 0,-179 27 0,191-40 0,53-10 0,1 0 0,-1 2 0,1 1 0,-21 7 0,4 0 0,-2-2 0,-73 12 0,6-1-1365,88-17-5461</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1:31.467"/>
    </inkml:context>
    <inkml:brush xml:id="br0">
      <inkml:brushProperty name="width" value="0.035" units="cm"/>
      <inkml:brushProperty name="height" value="0.035" units="cm"/>
      <inkml:brushProperty name="color" value="#E71224"/>
    </inkml:brush>
  </inkml:definitions>
  <inkml:trace contextRef="#ctx0" brushRef="#br0">1623 355 24575,'-14'0'0,"-1"-1"0,1-1 0,0 0 0,0-1 0,1-1 0,-1 0 0,1-1 0,0 0 0,0-1 0,0 0 0,1-1 0,-16-12 0,-8-9 0,1-2 0,-45-51 0,10 11 0,57 59 0,-1 0 0,0 1 0,0 0 0,-1 1 0,-1 1 0,1 1 0,-23-9 0,120 20 0,-41 5 0,-5-1 0,52 20 0,-76-23 0,0 0 0,0 1 0,-1 0 0,0 1 0,0 1 0,-1 0 0,19 18 0,-12-7 0,-1 1 0,-1 1 0,16 28 0,-6-8 0,-22-38 0,-1 1 0,0-1 0,1 1 0,-2-1 0,1 1 0,0 0 0,-1 0 0,0 0 0,0 0 0,1 5 0,-2-8 0,-1 1 0,1 0 0,-1-1 0,1 1 0,-1-1 0,0 1 0,1-1 0,-1 1 0,0-1 0,0 0 0,0 1 0,0-1 0,0 0 0,-1 0 0,1 1 0,0-1 0,-1 0 0,1 0 0,0-1 0,-1 1 0,1 0 0,-1 0 0,0-1 0,1 1 0,-1-1 0,1 1 0,-1-1 0,-2 1 0,-21 4 0,-1-1 0,1-1 0,0-1 0,-1-2 0,-47-4 0,-3 1 0,-1143 3-1365,1198 0-5461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1:32.179"/>
    </inkml:context>
    <inkml:brush xml:id="br0">
      <inkml:brushProperty name="width" value="0.035" units="cm"/>
      <inkml:brushProperty name="height" value="0.035" units="cm"/>
      <inkml:brushProperty name="color" value="#E71224"/>
    </inkml:brush>
  </inkml:definitions>
  <inkml:trace contextRef="#ctx0" brushRef="#br0">1092 3 24575,'-116'-2'0,"-125"4"0,206 2 0,1 1 0,-1 2 0,1 1 0,1 2 0,-40 17 0,-114 48 0,164-64 0,1 1 0,-35 24 0,-29 15 0,77-45 0,0 1 0,0 0 0,0 1 0,1 0 0,0 1 0,1-1 0,0 1 0,0 1 0,1-1 0,0 1 0,1 0 0,0 1 0,0-1 0,1 1 0,-5 20 0,8-25 0,0-1 0,1 0 0,-1 1 0,1-1 0,0 0 0,0 1 0,1-1 0,0 1 0,0-1 0,0 0 0,1 0 0,-1 0 0,1 0 0,0 0 0,1 0 0,-1 0 0,1 0 0,0-1 0,6 8 0,1-3 0,0 0 0,0 0 0,1-1 0,0 0 0,1-1 0,20 9 0,-4-1 0,-13-6 0,1-1 0,-1 0 0,1-1 0,1-1 0,-1-1 0,1 0 0,0-1 0,30 3 0,67 6 0,-74-7 0,60 1 0,-54-7 0,-8 1 0,-1-1 0,1-3 0,68-12 0,-92 12 0,12-3 0,0-1 0,39-17 0,-40 14-341,1 1 0,1 1-1,37-7 1,-45 12-6485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1:32.525"/>
    </inkml:context>
    <inkml:brush xml:id="br0">
      <inkml:brushProperty name="width" value="0.035" units="cm"/>
      <inkml:brushProperty name="height" value="0.035" units="cm"/>
      <inkml:brushProperty name="color" value="#E71224"/>
    </inkml:brush>
  </inkml:definitions>
  <inkml:trace contextRef="#ctx0" brushRef="#br0">3 1 24575,'-2'149'0,"5"160"0,23-132 0,-1-49 0,-25-123-151,1 1-1,1-1 0,-1 0 0,1 0 1,0 1-1,0-1 0,0-1 1,6 10-1,2-3-6674</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1:33.205"/>
    </inkml:context>
    <inkml:brush xml:id="br0">
      <inkml:brushProperty name="width" value="0.035" units="cm"/>
      <inkml:brushProperty name="height" value="0.035" units="cm"/>
      <inkml:brushProperty name="color" value="#E71224"/>
    </inkml:brush>
  </inkml:definitions>
  <inkml:trace contextRef="#ctx0" brushRef="#br0">953 461 24575,'10'-4'0,"-17"-5"0,-17-6 0,-93-34 0,33 15 0,53 22 0,21 8 0,0 0 0,0 0 0,0-1 0,1 0 0,0-1 0,0 0 0,-10-8 0,-33-27 0,42 35 0,0-1 0,0-1 0,1 0 0,0 0 0,0-1 0,1 0 0,-10-14 0,-17-19 0,28 34 0,0 1 0,0-1 0,1-1 0,-7-10 0,10 13 0,0 0 0,-1 0 0,0 1 0,0-1 0,0 1 0,-1 0 0,1 0 0,-1 0 0,-1 1 0,1-1 0,-9-4 0,10 7 0,0 0 0,0 1 0,0-1 0,0 1 0,0 0 0,0 1 0,0-1 0,0 0 0,0 1 0,-1 0 0,1 0 0,0 1 0,0-1 0,-1 1 0,1 0 0,0 0 0,0 0 0,0 0 0,0 1 0,-4 2 0,3-1 0,0 0 0,1 1 0,-1 0 0,1 0 0,-1 0 0,1 1 0,1-1 0,-1 1 0,1 0 0,-1 0 0,1 0 0,1 1 0,-1-1 0,1 1 0,0-1 0,-2 8 0,-3 12 0,1 1 0,-3 32 0,4-20 0,2-10 0,-11 45 0,11-63 0,0-1 0,-1 1 0,0-1 0,0 1 0,-1-1 0,-1-1 0,1 1 0,-9 8 0,-14 19-8,20-24-263,-1-1-1,0 0 1,-1-1-1,-12 12 1,10-13-6555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1:33.580"/>
    </inkml:context>
    <inkml:brush xml:id="br0">
      <inkml:brushProperty name="width" value="0.035" units="cm"/>
      <inkml:brushProperty name="height" value="0.035" units="cm"/>
      <inkml:brushProperty name="color" value="#E71224"/>
    </inkml:brush>
  </inkml:definitions>
  <inkml:trace contextRef="#ctx0" brushRef="#br0">658 2 24575,'-99'-1'0,"-108"3"0,122 10 0,53-7 0,-55 3 0,-39-9-1365,105 1-5461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6.673"/>
    </inkml:context>
    <inkml:brush xml:id="br0">
      <inkml:brushProperty name="width" value="0.035" units="cm"/>
      <inkml:brushProperty name="height" value="0.035" units="cm"/>
      <inkml:brushProperty name="color" value="#E71224"/>
    </inkml:brush>
  </inkml:definitions>
  <inkml:trace contextRef="#ctx0" brushRef="#br0">0 280 24575</inkml:trace>
  <inkml:trace contextRef="#ctx0" brushRef="#br0" timeOffset="1">0 1 24575</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1:52.740"/>
    </inkml:context>
    <inkml:brush xml:id="br0">
      <inkml:brushProperty name="width" value="0.035" units="cm"/>
      <inkml:brushProperty name="height" value="0.035" units="cm"/>
      <inkml:brushProperty name="color" value="#E71224"/>
    </inkml:brush>
  </inkml:definitions>
  <inkml:trace contextRef="#ctx0" brushRef="#br0">1394 0 24575,'-1372'0'-1365,"1350"0"-5461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1:55.004"/>
    </inkml:context>
    <inkml:brush xml:id="br0">
      <inkml:brushProperty name="width" value="0.035" units="cm"/>
      <inkml:brushProperty name="height" value="0.035" units="cm"/>
      <inkml:brushProperty name="color" value="#E71224"/>
    </inkml:brush>
  </inkml:definitions>
  <inkml:trace contextRef="#ctx0" brushRef="#br0">5610 1 24575,'-535'0'0,"515"1"0,1 1 0,-33 7 0,-34 4 0,-451-11 0,260-4 0,259 3 0,-1 1 0,-35 8 0,34-6 0,0 0 0,-26 1 0,-541-3 0,285-4 0,282 3 0,1 1 0,-34 7 0,-33 4 0,-73-14 0,-63 2 0,137 11 0,53-6 0,-55 2 0,-598-9 0,666 2 0,0 1 0,-34 8 0,33-6 0,-1 0 0,-25 1 0,-253-4 0,141-3 0,129 1 0,-57-11 0,56 7 0,-54-3 0,-18 9 0,-75-2 0,109-11 0,49 8 0,0 0 0,-27-1 0,28 5 0,-12-1 0,0-1 0,-55-10 0,65 9-455,-1 0 0,-28-1 0,27 4-6371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1:58.754"/>
    </inkml:context>
    <inkml:brush xml:id="br0">
      <inkml:brushProperty name="width" value="0.035" units="cm"/>
      <inkml:brushProperty name="height" value="0.035" units="cm"/>
      <inkml:brushProperty name="color" value="#E71224"/>
    </inkml:brush>
  </inkml:definitions>
  <inkml:trace contextRef="#ctx0" brushRef="#br0">2462 1 24575,'-2439'0'-1365,"2417"0"-5461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52:02.029"/>
    </inkml:context>
    <inkml:brush xml:id="br0">
      <inkml:brushProperty name="width" value="0.035" units="cm"/>
      <inkml:brushProperty name="height" value="0.035" units="cm"/>
      <inkml:brushProperty name="color" value="#E71224"/>
    </inkml:brush>
  </inkml:definitions>
  <inkml:trace contextRef="#ctx0" brushRef="#br0">0 83 24575,'891'0'0,"-869"-2"0,-1 0 0,40-10 0,-13 2 0,5 0 0,-27 4 0,0 2 0,46-2 0,-42 6 0,0-1 0,0-1 0,43-9 0,-28 4 0,-1 2 0,1 2 0,0 1 0,45 6 0,12-1 0,243-3 0,-345 0 0,0 0 0,0 0 0,0 0 0,0 0 0,0 0 0,0 0 0,0 0 0,0 0 0,0 0 0,0 1 0,0-1 0,0 0 0,0 0 0,0 0 0,0 0 0,0 0 0,0 0 0,0 0 0,0 0 0,0 0 0,0 0 0,0 0 0,0 1 0,0-1 0,0 0 0,0 0 0,0 0 0,0 0 0,0 0 0,1 0 0,-1 0 0,0 0 0,0 0 0,0 0 0,0 0 0,0 0 0,0 0 0,0 0 0,0 0 0,0 0 0,0 0 0,0 1 0,0-1 0,0 0 0,1 0 0,-1 0 0,0 0 0,0 0 0,0 0 0,0 0 0,0 0 0,0 0 0,0 0 0,-12 6 0,-16 5 0,1-3 0,-1-1 0,0-1 0,0-1 0,-1-2 0,-38 0 0,43-3 0,0 1 0,1 1 0,-44 9 0,23-4 0,-1-2 0,1-2 0,-1-2 0,-46-5 0,-11 2 0,-558 2-1365,638 0-5461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7.015"/>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7.357"/>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4.501"/>
    </inkml:context>
    <inkml:brush xml:id="br0">
      <inkml:brushProperty name="width" value="0.035" units="cm"/>
      <inkml:brushProperty name="height" value="0.035" units="cm"/>
      <inkml:brushProperty name="color" value="#E71224"/>
    </inkml:brush>
  </inkml:definitions>
  <inkml:trace contextRef="#ctx0" brushRef="#br0">0 1 24575,'4'0'0,"6"0"0,6 0 0,4 0 0,3 0 0,2 0 0,1 0 0,1 0 0,-1 0 0,1 0 0,-1 0 0,-1 0 0,-3 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8.387"/>
    </inkml:context>
    <inkml:brush xml:id="br0">
      <inkml:brushProperty name="width" value="0.035" units="cm"/>
      <inkml:brushProperty name="height" value="0.035" units="cm"/>
      <inkml:brushProperty name="color" value="#E71224"/>
    </inkml:brush>
  </inkml:definitions>
  <inkml:trace contextRef="#ctx0" brushRef="#br0">0 26 24575,'0'-4'0,"0"-6"0,0-1-8191</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28.870"/>
    </inkml:context>
    <inkml:brush xml:id="br0">
      <inkml:brushProperty name="width" value="0.035" units="cm"/>
      <inkml:brushProperty name="height" value="0.035" units="cm"/>
      <inkml:brushProperty name="color" value="#E71224"/>
    </inkml:brush>
  </inkml:definitions>
  <inkml:trace contextRef="#ctx0" brushRef="#br0">1529 1 24575,'-2'141'0,"5"151"0,9-203 0,-6-51 0,1 53 0,-7 1172-2042,-1-567-896,-25-296 1823,1-40 538,-14 256-1398,16-342 1396,-22 327-939,-14-160 1518,6-80 0,-150 854-1309,111-745 999,-119 535 488,154-745-19,-61 346-159,48-145 0,40-211 407,8-58 214,-24 381-621,22-255 893,-2 76 330,13-119-1100,1 11 7,12-162-70,-15 400 513,-6-301-555,-20 379 67,35-474-85,-29 161 0,0 8 0,-16 155 0,26-266 523,-1 6 416,-1 49 672,4-50-773,20-161-838,-19 333 0,22-317 95,2 33 579,-4-1 1,-13 80 0,6-74-172,3 1 0,8 119-1,1-60-147,-4-113-355,2 0 0,2 0 0,1-1 0,13 56 0,-8-50 0,-2 1 0,4 67 0,-9-82 0,9 67 0,-5-50 0,2 61 0,-10 77-1365,2-156-5461</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29.769"/>
    </inkml:context>
    <inkml:brush xml:id="br0">
      <inkml:brushProperty name="width" value="0.035" units="cm"/>
      <inkml:brushProperty name="height" value="0.035" units="cm"/>
      <inkml:brushProperty name="color" value="#E71224"/>
    </inkml:brush>
  </inkml:definitions>
  <inkml:trace contextRef="#ctx0" brushRef="#br0">15300 28 24575,'-1268'0'-2198,"1014"-13"1075,15 0 114,-1049 12-5392,621 2 4030,-85 37 1706,403-14 458,13-3 207,-625 26 0,331-10-759,14-1 29,-994 56 118,846-39 354,-69-18 471,-7-5-118,458-11 6,-26 4 1853,-222 6-191,208-17-1217,-90 1-1996,-970-14 2981,1425 1 1858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34.447"/>
    </inkml:context>
    <inkml:brush xml:id="br0">
      <inkml:brushProperty name="width" value="0.035" units="cm"/>
      <inkml:brushProperty name="height" value="0.035" units="cm"/>
      <inkml:brushProperty name="color" value="#66CC00"/>
    </inkml:brush>
  </inkml:definitions>
  <inkml:trace contextRef="#ctx0" brushRef="#br0">27 1 24575,'1'10'0,"0"1"0,1-1 0,0 0 0,5 14 0,6 36 0,-14 155 0,3 29 0,10-175 0,-8-50 0,0 0 0,1 27 0,-4 29 0,-2-29 0,3-1 0,11 69 0,-7-76 0,-2 1 0,-1 0 0,-2 0 0,-5 59 0,-1-70 0,0 0 0,-2-1 0,-1 0 0,-1 0 0,-24 49 0,32-75 0,1 1 0,0-1 0,-1 0 0,1 0 0,-1 0 0,0 0 0,1 0 0,-1 0 0,0 0 0,0 0 0,1 0 0,-1 0 0,0 0 0,0 0 0,0 0 0,0 0 0,0-1 0,0 1 0,0 0 0,0-1 0,-2 1 0,2-1 0,1-1 0,-1 1 0,0-1 0,1 1 0,-1-1 0,0 1 0,1-1 0,-1 1 0,1-1 0,-1 0 0,1 1 0,-1-1 0,1 0 0,-1 1 0,1-1 0,0 0 0,-1 0 0,1 1 0,0-1 0,0 0 0,-1 0 0,1-1 0,-6-58 0,6-587 0,1 270 0,-1 370 0,0-1 0,1 1 0,0 0 0,0-1 0,0 1 0,1 0 0,0 0 0,0 0 0,1 0 0,0 0 0,0 0 0,7-9 0,-1 5 0,0 1 0,1-1 0,1 1 0,-1 1 0,18-12 0,-12 10 0,0 0 0,1 1 0,0 0 0,1 2 0,0 0 0,32-10 0,4-6 0,-46 19 0,0 1 0,0 0 0,0 0 0,0 1 0,1 0 0,14-2 0,45-7 0,-36 6 0,-1 2 0,39-2 0,-33 6 0,-22-2 0,0 2 0,-1-1 0,1 2 0,0 0 0,0 1 0,-1 0 0,1 1 0,-1 1 0,1 0 0,-1 1 0,13 7 0,1 7 0,-1 1 0,0 1 0,-2 1 0,-1 1 0,0 2 0,-2 0 0,-1 1 0,-1 2 0,-2 0 0,29 57 0,-25-44 0,-3 0 0,19 61 0,-30-76 0,-2-1 0,4 33 0,-9-49 0,0 1 0,-1-1 0,0 0 0,0 1 0,-1-1 0,-1 0 0,1 1 0,-1-1 0,-6 15 0,6-20 0,0 0 0,-1 0 0,0-1 0,1 1 0,-1-1 0,0 0 0,-1 0 0,1 0 0,0 0 0,-1 0 0,0-1 0,1 1 0,-1-1 0,-8 3 0,-68 19 0,24-8 0,29-6 0,0-1 0,-1-1 0,0-1 0,0-2 0,0 0 0,-1-2 0,-32-1 0,9-2 0,13 0 0,0 0 0,0-3 0,-58-11 0,65 6 0,-1-1 0,1-2 0,1-1 0,0-2 0,1-1 0,0-1 0,2-2 0,0 0 0,0-2 0,-34-34 0,59 50 6,-1 0 0,1 0-1,0-1 1,0 1 0,1-1-1,-1 0 1,1 0 0,0 0 0,0 0-1,1 0 1,0 0 0,0 0-1,0-1 1,0 1 0,1 0-1,0-1 1,0 1 0,0-1 0,1 1-1,1-8 1,1 1-171,0 0 0,0 1 0,1-1 0,1 1 0,0 0 0,1 0 0,0 1 0,7-11 0,-2 8-6661</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35.165"/>
    </inkml:context>
    <inkml:brush xml:id="br0">
      <inkml:brushProperty name="width" value="0.035" units="cm"/>
      <inkml:brushProperty name="height" value="0.035" units="cm"/>
      <inkml:brushProperty name="color" value="#66CC00"/>
    </inkml:brush>
  </inkml:definitions>
  <inkml:trace contextRef="#ctx0" brushRef="#br0">282 1 24575,'0'44'0,"1"10"0,-2-1 0,-15 91 0,-10 70 0,0-36 0,-33 197 0,53-341 0,-2 0 0,-1-1 0,-1 0 0,-17 34 0,5-9 0,18-43 0,-1-1 0,-1 0 0,0 0 0,-1 0 0,-11 16 0,18-30 0,0 1 0,0-1 0,0 0 0,0 1 0,0-1 0,-1 0 0,1 1 0,0-1 0,0 0 0,-1 1 0,1-1 0,0 0 0,0 0 0,-1 1 0,1-1 0,0 0 0,-1 0 0,1 1 0,0-1 0,-1 0 0,1 0 0,0 0 0,-1 0 0,1 0 0,0 0 0,-1 1 0,1-1 0,-1 0 0,1 0 0,0 0 0,-1 0 0,1 0 0,-1 0 0,1-1 0,0 1 0,-1 0 0,1 0 0,0 0 0,-1 0 0,1 0 0,0 0 0,-1-1 0,1 1 0,0 0 0,-1-1 0,-7-21 0,4-30 0,5-565 0,0 601 0,0 1 0,1 0 0,1 0 0,0 0 0,1 0 0,1 0 0,0 1 0,10-20 0,4-2 0,47-64 0,-51 80 0,1 2 0,1 0 0,1 1 0,0 0 0,34-22 0,-4 8 0,66-33 0,13 14 0,-106 41 0,1 1 0,0 1 0,0 1 0,0 2 0,1 0 0,23-1 0,141 2 0,-109 5 0,-70-2-29,0 1 0,1 0 0,-1 1 0,0-1 0,0 2 0,-1-1 0,1 1 0,0 0 0,13 8 0,-1 0-1046,-5-4-5751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8.843"/>
    </inkml:context>
    <inkml:brush xml:id="br0">
      <inkml:brushProperty name="width" value="0.035" units="cm"/>
      <inkml:brushProperty name="height" value="0.035" units="cm"/>
      <inkml:brushProperty name="color" value="#E71224"/>
    </inkml:brush>
  </inkml:definitions>
  <inkml:trace contextRef="#ctx0" brushRef="#br0">0 5 24575,'0'-4'0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36.253"/>
    </inkml:context>
    <inkml:brush xml:id="br0">
      <inkml:brushProperty name="width" value="0.035" units="cm"/>
      <inkml:brushProperty name="height" value="0.035" units="cm"/>
      <inkml:brushProperty name="color" value="#66CC00"/>
    </inkml:brush>
  </inkml:definitions>
  <inkml:trace contextRef="#ctx0" brushRef="#br0">159 664 24575,'8'1'0,"1"0"0,-1 1 0,1 0 0,-1 1 0,0 0 0,0 0 0,0 1 0,0-1 0,-1 2 0,14 9 0,34 17 0,-18-17 0,0-2 0,0-1 0,51 8 0,19 4 0,-77-15 0,0-1 0,0-2 0,52 3 0,-18-7 0,101-4 0,-150 1 0,-1 0 0,0-2 0,0 1 0,-1-2 0,1 1 0,-1-2 0,17-9 0,8-8 0,36-27 0,4-4 0,-64 42 0,-1 0 0,-1 0 0,0-1 0,0-1 0,-1 0 0,-1-1 0,-1 0 0,12-23 0,5-5 0,-22 34 0,1 0 0,-1 1 0,-1-2 0,0 1 0,0 0 0,-1-1 0,0 1 0,-1-1 0,1-10 0,-4-95 0,0 53 0,2 50 0,0-1 0,-1 0 0,0 0 0,-1 0 0,-7-24 0,7 33 0,0-1 0,0 1 0,0 0 0,-1 0 0,0 0 0,0 0 0,0 0 0,0 0 0,0 1 0,-1 0 0,0-1 0,0 1 0,0 1 0,0-1 0,0 0 0,0 1 0,-1 0 0,1 0 0,-6-1 0,-20-6 0,0 1 0,0 1 0,0 2 0,-48-2 0,-127 7 0,85 3 0,64 0 0,0 2 0,-96 23 0,84-15 0,46-7 0,-1 1 0,-34 15 0,-18 6 0,45-20 0,0 1 0,0 1 0,2 1 0,-1 2 0,2 1 0,0 2 0,0 0 0,1 1 0,-45 42 0,64-51 0,0 1 0,1-1 0,1 1 0,-1 0 0,1 0 0,1 1 0,0-1 0,0 1 0,1 0 0,0 0 0,1 0 0,0 1 0,0-1 0,1 0 0,1 1 0,0-1 0,0 1 0,1-1 0,0 1 0,1-1 0,0 0 0,1 0 0,0 0 0,0 0 0,1 0 0,0 0 0,1-1 0,0 0 0,1 0 0,0 0 0,10 11 0,14 8 0,1-1 0,2-1 0,0-2 0,2-1 0,0-2 0,2-1 0,0-2 0,68 23 0,-71-31 0,0-2 0,51 5 0,19 8-1365,-84-19-5461</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37.055"/>
    </inkml:context>
    <inkml:brush xml:id="br0">
      <inkml:brushProperty name="width" value="0.035" units="cm"/>
      <inkml:brushProperty name="height" value="0.035" units="cm"/>
      <inkml:brushProperty name="color" value="#66CC00"/>
    </inkml:brush>
  </inkml:definitions>
  <inkml:trace contextRef="#ctx0" brushRef="#br0">1096 105 24575,'-6'-1'0,"1"-1"0,-1 0 0,1 0 0,-1 0 0,1-1 0,0 0 0,0 0 0,-5-4 0,-2-1 0,-6-2 0,0 1 0,-1 1 0,1 0 0,-1 1 0,-1 1 0,-34-5 0,11 6 0,-1 1 0,-45 3 0,-68-1 0,-118 5 0,264 0 0,0-1 0,1 1 0,-1 1 0,1 0 0,-1 0 0,1 1 0,-11 7 0,-27 12 0,38-20 0,1 1 0,-1 0 0,1 1 0,0-1 0,0 2 0,0-1 0,1 1 0,-9 10 0,14-15 0,1 1 0,0-1 0,0 1 0,0-1 0,1 1 0,-1 0 0,1 0 0,-1 0 0,1 0 0,0 0 0,0 0 0,0 0 0,0 1 0,1-1 0,-1 0 0,1 0 0,0 1 0,0-1 0,0 0 0,0 0 0,1 1 0,0-1 0,-1 0 0,1 0 0,0 0 0,0 0 0,1 0 0,-1 0 0,0 0 0,1 0 0,2 3 0,-1-2 0,0-1 0,1 0 0,-1 0 0,1 0 0,-1-1 0,1 1 0,0-1 0,0 0 0,0 0 0,0 0 0,0 0 0,0-1 0,8 2 0,64 9 0,-47-9 0,54 5 0,163-6 0,-111-5 0,-46 1 0,98 5 0,-61 21 0,-93-18 0,-2 0 0,1 2 0,-1 2 0,0 0 0,-1 2 0,50 28 0,-44-22 0,-24-12 0,0 2 0,0 0 0,-1 0 0,-1 1 0,14 14 0,34 26 0,-56-49 0,0 1 0,0 0 0,0 0 0,-1 0 0,1 1 0,0-1 0,-1 0 0,1 1 0,0-1 0,-1 1 0,0-1 0,1 1 0,-1 0 0,0-1 0,0 1 0,0 0 0,0 0 0,0 0 0,0 0 0,-1 0 0,1 0 0,-1 0 0,1 0 0,-1 0 0,0 0 0,1 0 0,-1 0 0,-1 1 0,1-1 0,0 0 0,0 0 0,-1 0 0,1 0 0,-1 0 0,1 0 0,-1 0 0,0 0 0,0 0 0,0 0 0,0 0 0,0-1 0,-1 1 0,1 0 0,0-1 0,-1 1 0,-3 2 0,-8 7 0,-1 0 0,0 0 0,0-2 0,-27 14 0,26-15 0,-24 12 0,26-14 0,0 1 0,0 0 0,1 0 0,0 1 0,-12 11 0,9-6 0,0-1 0,-1-1 0,-18 9 0,-35 26 0,47-30 0,-1-1 0,-1-1 0,-1-1 0,-26 10 0,-17 9 0,12-8 0,-1-2 0,0-2 0,-75 14 0,82-21 0,20-8 0,0-1 0,-1-2 0,1 0 0,-48-5 0,8 1 0,55 1-315,0-1-1,1 0 1,-27-8 0,40 10 211,-16-5-6722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39.098"/>
    </inkml:context>
    <inkml:brush xml:id="br0">
      <inkml:brushProperty name="width" value="0.035" units="cm"/>
      <inkml:brushProperty name="height" value="0.035" units="cm"/>
      <inkml:brushProperty name="color" value="#E71224"/>
    </inkml:brush>
  </inkml:definitions>
  <inkml:trace contextRef="#ctx0" brushRef="#br0">1161 2 24575,'-99'-2'0,"-108"5"0,188 0 0,0 1 0,0 0 0,-27 12 0,-27 6 0,29-13 0,1 3 0,0 1 0,1 2 0,1 2 0,0 1 0,2 2 0,0 2 0,-69 53 0,98-67 0,-8 7 0,0 0 0,-27 31 0,5-1 0,30-35 0,-1 1 0,2 0 0,-1 0 0,2 1 0,0 1 0,0-1 0,1 2 0,-10 25 0,15-34 0,-2 6 0,1 0 0,0 1 0,0-1 0,1 1 0,-1 19 0,3-28 0,1 1 0,-1-1 0,1 0 0,-1 1 0,1-1 0,0 0 0,0 0 0,0 0 0,1 0 0,-1 0 0,1 0 0,0 0 0,0 0 0,0-1 0,0 1 0,0-1 0,0 1 0,1-1 0,-1 0 0,1 0 0,-1 0 0,1 0 0,0-1 0,0 1 0,4 1 0,18 7 0,0-1 0,34 7 0,-32-9 0,0 0 0,26 13 0,-29-12 0,1 0 0,-1-2 0,1 0 0,1-2 0,43 2 0,52 9 0,-76-7-211,0-3 0,1-2 1,52-3-1,-80-1-311,4 1-6304</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40.017"/>
    </inkml:context>
    <inkml:brush xml:id="br0">
      <inkml:brushProperty name="width" value="0.035" units="cm"/>
      <inkml:brushProperty name="height" value="0.035" units="cm"/>
      <inkml:brushProperty name="color" value="#E71224"/>
    </inkml:brush>
  </inkml:definitions>
  <inkml:trace contextRef="#ctx0" brushRef="#br0">510 739 24575,'7'1'0,"0"0"0,0 1 0,0 0 0,0 0 0,0 0 0,0 1 0,12 7 0,21 8 0,-9-12 0,0-1 0,0-2 0,1-1 0,-1-1 0,49-5 0,9 1 0,-52 2 0,0-1 0,68-14 0,-84 11 0,0 0 0,0-2 0,-1 0 0,0-2 0,0 0 0,24-16 0,-32 18 0,0-1 0,-1-1 0,1 0 0,-2 0 0,1-1 0,-1-1 0,-1 0 0,0 0 0,-1-1 0,0 0 0,0 0 0,-2 0 0,1-1 0,-2-1 0,1 1 0,-2-1 0,0 0 0,-1 1 0,0-2 0,1-25 0,-3 2 0,0 6 0,-1 0 0,-8-51 0,6 73 0,0 0 0,-1 0 0,0 0 0,0 1 0,-1-1 0,-1 1 0,0 0 0,0 0 0,0 0 0,-1 1 0,-1 0 0,-8-10 0,1 6 0,0 1 0,0 0 0,-1 0 0,-1 2 0,0 0 0,0 1 0,-1 0 0,1 2 0,-2-1 0,1 2 0,-1 1 0,-27-4 0,-21 1 0,1 3 0,-76 5 0,56 0 0,65 0 0,-1 2 0,1 0 0,0 2 0,0 0 0,-37 15 0,31-10 0,0-2 0,-43 9 0,42-13 0,1 2 0,0 0 0,1 2 0,-1 1 0,-37 18 0,13-4 0,-66 22 0,104-40 0,1 1 0,1 0 0,-1 1 0,1 0 0,0 1 0,1 0 0,0 0 0,0 1 0,1 0 0,0 1 0,-8 12 0,13-17 0,0-1 0,0 1 0,0-1 0,1 1 0,0 0 0,0 0 0,0 0 0,1 0 0,0 0 0,0 0 0,0 1 0,0-1 0,1 0 0,0 1 0,0-1 0,0 0 0,1 1 0,0-1 0,0 0 0,2 6 0,0-4 0,0-1 0,0 0 0,1 0 0,0 0 0,0-1 0,1 1 0,-1-1 0,1 0 0,0 0 0,0 0 0,1-1 0,0 0 0,-1 0 0,12 5 0,46 32 0,-46-29 0,0-1 0,27 13 0,24 16 0,-52-30 0,1 0 0,28 13 0,29 5 0,-35-14 0,0 1 0,43 25 0,-61-30 27,-1-1-1,1-1 1,1-1-1,37 8 1,-30-8-776,48 17 0,-62-17-6077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40.797"/>
    </inkml:context>
    <inkml:brush xml:id="br0">
      <inkml:brushProperty name="width" value="0.035" units="cm"/>
      <inkml:brushProperty name="height" value="0.035" units="cm"/>
      <inkml:brushProperty name="color" value="#E71224"/>
    </inkml:brush>
  </inkml:definitions>
  <inkml:trace contextRef="#ctx0" brushRef="#br0">358 28 24575,'-3'7'0,"1"0"0,-1 0 0,0 0 0,0-1 0,0 1 0,-1-1 0,-7 9 0,9-12 0,-16 26 0,2 2 0,0 0 0,-15 47 0,-7 14 0,-55 141 0,17-55 0,68-161 0,2 1 0,0 0 0,2 1 0,0-1 0,-3 35 0,8-63 0,0 0 0,1 0 0,0 0 0,1 0 0,0 1 0,7-14 0,36-68 0,-1 3 0,14-25 0,-5 13 0,-37 63 0,2 0 0,1 2 0,2 1 0,43-53 0,-47 68 0,1 1 0,1 2 0,1-1 0,1 2 0,0 1 0,0 1 0,2 1 0,47-18 0,-32 11 0,-30 15 0,-1-1 0,1 1 0,0 1 0,-1 0 0,2 0 0,-1 1 0,0 0 0,12-1 0,-8 2 0,1 0 0,0 1 0,0 1 0,0 0 0,0 1 0,18 5 0,-27-5 0,0 0 0,1 0 0,-1 0 0,0 1 0,-1 0 0,1 0 0,0 0 0,-1 1 0,0-1 0,0 1 0,0 0 0,0 0 0,0 1 0,-1-1 0,0 1 0,0-1 0,0 1 0,3 9 0,6 19 0,-2 1 0,-1 1 0,6 57 0,-10-58 0,0 5 0,-2 1 0,-2 0 0,-5 63 0,3-94 0,-1-1 0,0 1 0,0 0 0,0-1 0,-1 1 0,0-1 0,-1 0 0,0 0 0,-9 14 0,-1-4 0,0-1 0,-28 25 0,-30 35 0,59-59-91,1 0 0,2 1 0,-1 0-1,2 1 1,1 0 0,-8 26 0,10-28-636,-2 4-6099</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46.123"/>
    </inkml:context>
    <inkml:brush xml:id="br0">
      <inkml:brushProperty name="width" value="0.035" units="cm"/>
      <inkml:brushProperty name="height" value="0.035" units="cm"/>
      <inkml:brushProperty name="color" value="#E71224"/>
    </inkml:brush>
  </inkml:definitions>
  <inkml:trace contextRef="#ctx0" brushRef="#br0">1901 210 24575,'-8'-1'0,"0"0"0,-1 0 0,1-1 0,-14-5 0,-24-4 0,-108-18 0,-48-21 0,150 39 0,-25-3 0,-14 1 0,63 8 0,1 1 0,-29 0 0,11 2 0,-47-9 0,48 5 0,-55-1 0,70 7 0,1 0 0,-1-2 0,-48-10 0,33 5 0,0 2 0,0 2 0,0 2 0,-48 4 0,-11 0 0,90-3 0,-1 0 0,0 1 0,0 0 0,0 1 0,1 1 0,-1 0 0,1 1 0,-1 0 0,1 1 0,1 1 0,-1 0 0,1 0 0,0 2 0,0-1 0,1 1 0,0 1 0,1 0 0,0 1 0,-14 16 0,19-20 0,0 0 0,1 0 0,0 1 0,0-1 0,0 1 0,-3 8 0,7-13 0,-1 0 0,1 0 0,-1-1 0,1 1 0,0 0 0,0 0 0,0 0 0,0-1 0,0 1 0,0 0 0,0 0 0,1 0 0,-1-1 0,1 1 0,-1 0 0,1 0 0,-1-1 0,1 1 0,0-1 0,0 1 0,0 0 0,0-1 0,0 0 0,0 1 0,1-1 0,-1 0 0,0 1 0,1-1 0,-1 0 0,1 0 0,2 1 0,16 9 0,0-2 0,0 0 0,1-2 0,37 9 0,35 14 0,-36-10 0,1-3 0,1-3 0,91 12 0,-125-21 0,0 1 0,25 10 0,28 6 0,14 0 0,45 8 0,-116-26 0,0 1 0,28 12 0,-29-10 0,0 0 0,27 4 0,207 40 0,-225-46 0,44 15 0,-46-11 0,48 8 0,-60-15 0,15 1 0,0 1 0,0 2 0,0 1 0,0 2 0,49 21 0,-73-27 0,0 1 0,0 0 0,0 0 0,-1 0 0,1 1 0,-1 0 0,0 0 0,-1 0 0,1 1 0,-1 0 0,0 0 0,-1 0 0,1 0 0,-1 0 0,0 1 0,-1-1 0,1 1 0,-1 0 0,-1 0 0,1 0 0,-1 0 0,-1 0 0,1 0 0,-1 0 0,0 0 0,-1 0 0,0 0 0,0 0 0,0 0 0,-1 0 0,0 0 0,0-1 0,-1 1 0,0 0 0,0-1 0,0 0 0,-1 0 0,0 0 0,0 0 0,0-1 0,-1 0 0,0 1 0,0-2 0,-9 8 0,-3-3 0,0 0 0,-1-1 0,0-1 0,-36 10 0,-29 11 0,66-22 0,0 0 0,-1-2 0,-29 5 0,1-1 0,0-1 0,0-2 0,-1-3 0,-81-5 0,23 1 0,16 3 0,-101-3 0,177 0 0,0-1 0,0 0 0,0-1 0,-23-10 0,-30-9 0,5 10 0,-115-43 0,130 33 33,35 17-313,-1 0 1,0 0-1,0 1 1,-16-4-1,10 6-6546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52.504"/>
    </inkml:context>
    <inkml:brush xml:id="br0">
      <inkml:brushProperty name="width" value="0.035" units="cm"/>
      <inkml:brushProperty name="height" value="0.035" units="cm"/>
      <inkml:brushProperty name="color" value="#66CC00"/>
    </inkml:brush>
  </inkml:definitions>
  <inkml:trace contextRef="#ctx0" brushRef="#br0">3 53 24575,'-2'29'0,"2"29"0,0-54 0,0-1 0,1 0 0,-1 1 0,1-1 0,0 1 0,0-1 0,0 0 0,0 0 0,1 0 0,-1 0 0,1 0 0,3 5 0,-3-7 0,-1 0 0,0 0 0,1 0 0,-1 0 0,0-1 0,1 1 0,-1-1 0,1 1 0,-1-1 0,1 1 0,-1-1 0,1 0 0,0 0 0,-1 0 0,1 0 0,-1 0 0,1 0 0,-1 0 0,1 0 0,0-1 0,-1 1 0,1 0 0,-1-1 0,1 1 0,-1-1 0,0 0 0,1 0 0,-1 1 0,0-1 0,1 0 0,-1 0 0,0 0 0,2-3 0,45-43 0,-39 37 0,8-7 0,22-23 0,-38 38 0,1 1 0,-1-1 0,1 0 0,-1 0 0,0-1 0,1 1 0,-1 0 0,0 0 0,0 0 0,-1-1 0,1 1 0,0-1 0,-1 1 0,0 0 0,1-1 0,-1-3 0,-1 5 0,1-1 0,-1 0 0,0 1 0,0-1 0,0 1 0,0-1 0,0 1 0,0 0 0,-1-1 0,1 1 0,0 0 0,-1 0 0,1 0 0,-1 0 0,1 0 0,-1 0 0,1 0 0,-1 1 0,0-1 0,1 0 0,-1 1 0,0-1 0,0 1 0,1 0 0,-1 0 0,0-1 0,0 1 0,0 0 0,-2 1 0,-3-1 0,0 0 0,0 1 0,1-1 0,-1 1 0,0 1 0,-10 3 0,14-3 0,-1-1 0,1 1 0,0 1 0,-1-1 0,1 0 0,0 1 0,1-1 0,-1 1 0,0 0 0,1 0 0,-1 0 0,-2 5 0,5-7 0,0 0 0,-1 0 0,1-1 0,-1 1 0,1 0 0,0 0 0,0 0 0,0 0 0,-1 0 0,1 0 0,0 0 0,0 0 0,0 0 0,0 0 0,0-1 0,1 1 0,-1 0 0,0 0 0,0 0 0,1 0 0,-1 1 0,1-1 0,0 0 0,0 0 0,0 0 0,0 0 0,0-1 0,0 1 0,1 0 0,-1 0 0,0-1 0,0 1 0,1-1 0,-1 1 0,0-1 0,1 1 0,-1-1 0,0 0 0,1 0 0,2 0 0,11 3 0,1-2 0,-1 0 0,1 0 0,-1-2 0,1 0 0,-1-1 0,24-5 0,-38 7 0,-1-1 0,1 1 0,0 0 0,-1 0 0,1 0 0,0-1 0,-1 1 0,1 0 0,-1-1 0,1 1 0,-1 0 0,1-1 0,-1 1 0,1-1 0,-1 1 0,1-1 0,-1 1 0,1-1 0,-1 1 0,0-1 0,1 1 0,-1-1 0,0 0 0,1 1 0,-1-1 0,0 0 0,0 1 0,0-1 0,0 0 0,0 1 0,1-1 0,-1 0 0,0 1 0,-1-1 0,1 0 0,0 1 0,0-2 0,-1 0 0,-1 0 0,1 0 0,0 0 0,-1 1 0,1-1 0,-1 0 0,0 1 0,0-1 0,0 1 0,0-1 0,-2 0 0,-5-3 0,0 0 0,0 0 0,-1 1 0,-13-4 0,13 6 0,0 1 0,0 0 0,0 1 0,0 0 0,0 0 0,0 1 0,-9 2 0,17-3 0,0 0 0,0 1 0,0-1 0,0 1 0,0-1 0,0 1 0,1 0 0,-1 0 0,0-1 0,0 1 0,1 0 0,-1 1 0,1-1 0,-1 0 0,1 0 0,-1 1 0,1-1 0,0 1 0,0-1 0,-1 1 0,1 0 0,0-1 0,1 1 0,-1 0 0,0 0 0,0 0 0,1-1 0,-1 1 0,1 0 0,-1 0 0,1 0 0,0 0 0,0 0 0,0 0 0,0 0 0,0 0 0,1 0 0,-1 0 0,0 0 0,1-1 0,0 1 0,0 3 0,2-1 0,-1 0 0,0 0 0,1 0 0,0 0 0,0-1 0,0 1 0,1-1 0,-1 0 0,1 0 0,-1 0 0,1 0 0,0 0 0,0-1 0,0 0 0,1 0 0,-1 0 0,8 2 0,-10-3 0,0 0 0,0 0 0,1-1 0,-1 1 0,0 0 0,1-1 0,-1 0 0,0 1 0,1-1 0,-1 0 0,0 0 0,1 0 0,-1-1 0,1 1 0,-1 0 0,0-1 0,1 0 0,-1 1 0,0-1 0,0 0 0,1 0 0,-1 0 0,0-1 0,0 1 0,0 0 0,0-1 0,-1 0 0,1 1 0,0-1 0,-1 0 0,1 0 0,-1 0 0,1 0 0,1-3 0,-3 4 0,1-1 0,-1 1 0,0 0 0,1 0 0,-1 0 0,0-1 0,0 1 0,0 0 0,0-1 0,0 1 0,0 0 0,0 0 0,0-1 0,-1 1 0,1 0 0,0 0 0,-1 0 0,1-1 0,-1 1 0,1 0 0,-1 0 0,0 0 0,1 0 0,-1 0 0,0 0 0,0 0 0,0 0 0,1 0 0,-1 0 0,0 1 0,0-1 0,-1 0 0,1 1 0,0-1 0,0 0 0,0 1 0,0-1 0,0 1 0,-1 0 0,1-1 0,-1 1 0,-2-1 0,1 0 0,0 1 0,0-1 0,-1 1 0,1 0 0,0 0 0,0 0 0,-1 0 0,1 1 0,0-1 0,0 1 0,-1 0 0,1 0 0,0 0 0,-3 2 0,3-2-105,1 1 0,0-1 0,0 1 0,0 0 0,0 0 0,0 0 0,1 0 0,-1 0 0,0 0 0,1 0 0,0 1 0,-2 3 0,-1 8-6721</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53.329"/>
    </inkml:context>
    <inkml:brush xml:id="br0">
      <inkml:brushProperty name="width" value="0.035" units="cm"/>
      <inkml:brushProperty name="height" value="0.035" units="cm"/>
      <inkml:brushProperty name="color" value="#66CC00"/>
    </inkml:brush>
  </inkml:definitions>
  <inkml:trace contextRef="#ctx0" brushRef="#br0">77 1 24575,'-1'8'0,"0"0"0,0 0 0,-1-1 0,0 1 0,-3 8 0,-7 30 0,-1 34 0,8-52 0,0 1 0,0 38 0,4-27 0,0-1 0,-12 61 0,3-35 0,14-79 0,0-1 0,1 1 0,0 0 0,1 0 0,1 0 0,0 1 0,1 0 0,12-17 0,-8 14 0,1 0 0,1 1 0,0 0 0,0 1 0,2 1 0,24-18 0,-16 13 0,-17 11 0,1 1 0,-1 1 0,1-1 0,0 1 0,13-6 0,-19 11 0,0-1 0,-1 1 0,1-1 0,-1 1 0,1 0 0,0-1 0,-1 1 0,1 0 0,0 0 0,-1 0 0,1 1 0,-1-1 0,1 0 0,0 1 0,-1-1 0,1 0 0,-1 1 0,1 0 0,-1-1 0,1 1 0,-1 0 0,1 0 0,-1 0 0,0 0 0,0 0 0,1 0 0,-1 0 0,0 1 0,0-1 0,0 0 0,0 1 0,0-1 0,-1 0 0,1 1 0,0-1 0,-1 1 0,2 2 0,2 11 0,-1-1 0,0 0 0,-1 1 0,-1-1 0,0 1 0,-1 0 0,0 0 0,-4 19 0,1 17 0,3-45-114,0 0 1,0 0-1,-1 0 0,0 0 0,0 1 1,0-1-1,-1-1 0,0 1 0,0 0 1,-1 0-1,-5 10 0,-2-5-6712</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53.810"/>
    </inkml:context>
    <inkml:brush xml:id="br0">
      <inkml:brushProperty name="width" value="0.035" units="cm"/>
      <inkml:brushProperty name="height" value="0.035" units="cm"/>
      <inkml:brushProperty name="color" value="#66CC00"/>
    </inkml:brush>
  </inkml:definitions>
  <inkml:trace contextRef="#ctx0" brushRef="#br0">183 1 24575,'-4'1'0,"0"1"0,0 1 0,0-1 0,0 1 0,0 0 0,1-1 0,0 1 0,-1 1 0,1-1 0,-3 5 0,0-2 0,-15 20 0,1 0 0,-27 46 0,25-37 0,19-29 0,0 0 0,0 0 0,0 0 0,1 0 0,0 0 0,0 0 0,0 1 0,1-1 0,0 1 0,0-1 0,1 1 0,0 0 0,0-1 0,1 1 0,-1-1 0,1 1 0,1-1 0,2 10 0,-2-11 0,0 0 0,0-1 0,0 1 0,1-1 0,-1 0 0,1 0 0,0 0 0,0 0 0,0 0 0,1-1 0,-1 1 0,1-1 0,0 0 0,0 0 0,0 0 0,0-1 0,1 1 0,-1-1 0,1 0 0,-1 0 0,1-1 0,0 1 0,0-1 0,8 1 0,14 1 0,-1-1 0,1-1 0,-1-2 0,1 0 0,45-10 0,-64 8 11,0-1 0,0 0 0,0 0 0,0-1 0,0 0 0,-1-1-1,0 0 1,0 0 0,-1 0 0,11-13 0,5-9-754,24-41 1,-38 55-6084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54.619"/>
    </inkml:context>
    <inkml:brush xml:id="br0">
      <inkml:brushProperty name="width" value="0.035" units="cm"/>
      <inkml:brushProperty name="height" value="0.035" units="cm"/>
      <inkml:brushProperty name="color" value="#66CC00"/>
    </inkml:brush>
  </inkml:definitions>
  <inkml:trace contextRef="#ctx0" brushRef="#br0">205 0 24575,'-3'1'0,"0"-1"0,0 1 0,0-1 0,-1 1 0,1 0 0,0 0 0,0 1 0,0-1 0,0 1 0,1-1 0,-1 1 0,0 0 0,1 0 0,-1 0 0,1 0 0,0 1 0,-1-1 0,1 1 0,0-1 0,0 1 0,1 0 0,-1 0 0,1 0 0,-1 0 0,1 0 0,0 0 0,0 0 0,0 0 0,1 0 0,-1 5 0,-3 11 0,1-1 0,1 1 0,1 33 0,1-48 0,0-1 0,0 1 0,0-1 0,1 1 0,-1-1 0,1 1 0,0-1 0,0 0 0,0 1 0,0-1 0,1 0 0,-1 0 0,1 0 0,0 0 0,0 0 0,0 0 0,0 0 0,0 0 0,4 2 0,-2-2 0,0-1 0,0 0 0,0-1 0,0 1 0,0 0 0,0-1 0,0 0 0,1 0 0,-1 0 0,0-1 0,1 0 0,-1 1 0,1-1 0,-1-1 0,6 0 0,-4 0 0,1 0 0,-1 0 0,0-1 0,0 1 0,0-1 0,0-1 0,0 1 0,0-1 0,-1 0 0,1-1 0,-1 1 0,0-1 0,0 0 0,0 0 0,0-1 0,7-9 0,0-3 0,-1 0 0,-1-1 0,15-35 0,5-9 0,-30 62 0,1 0 0,-1-1 0,0 1 0,0 0 0,0-1 0,0 1 0,0 0 0,0-1 0,0 1 0,0 0 0,0 0 0,1-1 0,-1 1 0,0 0 0,0 0 0,0-1 0,1 1 0,-1 0 0,0 0 0,0-1 0,1 1 0,-1 0 0,0 0 0,0 0 0,1-1 0,-1 1 0,0 0 0,1 0 0,-1 0 0,0 0 0,1 0 0,-1 0 0,0 0 0,1 0 0,-1 0 0,0 0 0,1 0 0,-1 0 0,0 0 0,1 0 0,-1 0 0,0 0 0,0 0 0,1 0 0,4 18 0,-3 29 0,-2-45 0,0 32 0,1 3 0,-1 1 0,-3-1 0,-12 65 0,10-75 0,1 2 0,2-1 0,1 0 0,3 39 0,-3 48 0,1-107 0,-1-1 0,-1 1 0,1 0 0,-1-1 0,-1 1 0,1-1 0,-1 0 0,0 0 0,-1 0 0,0 0 0,0 0 0,0-1 0,-1 0 0,0 0 0,0 0 0,0-1 0,-1 1 0,-11 7 0,8-7 0,-1 0 0,-1-1 0,1 0 0,0-1 0,-1 0 0,0-1 0,0 0 0,0 0 0,0-1 0,-1-1 0,1 0 0,-12-1 0,-13 1 0,23 0 0,0 0 0,0-1 0,0-1 0,0 0 0,0 0 0,-22-7 0,33 7-85,0 0 0,0 0-1,0 0 1,1 0 0,-1 0-1,0-1 1,1 1 0,-1 0-1,1-1 1,-1 0 0,1 1-1,0-1 1,0 0 0,0 1-1,-2-4 1,-3-11-6741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9.174"/>
    </inkml:context>
    <inkml:brush xml:id="br0">
      <inkml:brushProperty name="width" value="0.035" units="cm"/>
      <inkml:brushProperty name="height" value="0.035" units="cm"/>
      <inkml:brushProperty name="color" value="#E71224"/>
    </inkml:brush>
  </inkml:definitions>
  <inkml:trace contextRef="#ctx0" brushRef="#br0">0 95 24575,'0'-5'0,"5"0"0,1-5 0,-1-4 0,0-5 0,-2-3 0,-1 2-8191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55.304"/>
    </inkml:context>
    <inkml:brush xml:id="br0">
      <inkml:brushProperty name="width" value="0.035" units="cm"/>
      <inkml:brushProperty name="height" value="0.035" units="cm"/>
      <inkml:brushProperty name="color" value="#66CC00"/>
    </inkml:brush>
  </inkml:definitions>
  <inkml:trace contextRef="#ctx0" brushRef="#br0">125 234 24575,'0'2'0,"0"1"0,1 0 0,-1-1 0,1 1 0,-1-1 0,1 1 0,0-1 0,0 1 0,0-1 0,1 1 0,-1-1 0,0 0 0,1 0 0,-1 0 0,1 0 0,4 4 0,-1-2 0,1 1 0,-1-1 0,1 0 0,0-1 0,0 1 0,9 2 0,2 0 0,-1 0 0,1-1 0,0-1 0,27 2 0,-35-5 0,97 5 0,-94-6 0,-1-1 0,1 0 0,-1 0 0,1-1 0,-1 0 0,21-8 0,-24 5 0,0 0 0,-1 0 0,0 0 0,0-1 0,0 0 0,-1 0 0,1-1 0,-2 0 0,1 0 0,-1 0 0,5-9 0,9-19 0,18-41 0,-29 58 0,-7 16 0,1-1 0,-1 0 0,0 1 0,0-1 0,0 0 0,0 0 0,-1 1 0,1-1 0,-1 0 0,0 0 0,0 0 0,0 0 0,0 0 0,0 0 0,0 0 0,-1 1 0,0-1 0,1 0 0,-1 0 0,0 0 0,0 1 0,-1-1 0,1 1 0,0-1 0,-1 1 0,-3-5 0,1 3 0,0 1 0,0 0 0,-1 0 0,1 0 0,-1 1 0,0-1 0,1 1 0,-1 0 0,0 1 0,0-1 0,0 1 0,0 0 0,-1 0 0,-6 0 0,-56-2 0,-120 8 0,173-3 0,0 1 0,1 1 0,0 0 0,0 1 0,0 0 0,0 2 0,-20 11 0,9-2 0,0 0 0,-40 37 0,57-45 0,0 1 0,1 0 0,0 0 0,0 1 0,1 0 0,0 0 0,1 0 0,-5 13 0,7-16 0,1 0 0,0 0 0,0 0 0,0 0 0,1 0 0,0 0 0,0 0 0,1 1 0,0-1 0,0 0 0,1 0 0,0 1 0,3 13 0,-1-15 0,0 0 0,0 0 0,1-1 0,0 1 0,0-1 0,0 1 0,1-1 0,-1 0 0,1-1 0,9 7 0,60 36 0,-62-40 0,2 0-195,0 0 0,1-1 0,0-1 0,0 0 0,1-1 0,28 4 0,-24-6-6631</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56.576"/>
    </inkml:context>
    <inkml:brush xml:id="br0">
      <inkml:brushProperty name="width" value="0.035" units="cm"/>
      <inkml:brushProperty name="height" value="0.035" units="cm"/>
      <inkml:brushProperty name="color" value="#66CC00"/>
    </inkml:brush>
  </inkml:definitions>
  <inkml:trace contextRef="#ctx0" brushRef="#br0">102 152 24575,'0'13'0,"1"7"0,-1 0 0,0 0 0,-2-1 0,0 1 0,-1 0 0,-1-1 0,-1 0 0,-13 33 0,10-31 0,1 0 0,-8 37 0,11-38 0,-1-1 0,-1 1 0,-12 26 0,12-110 0,8 6 0,17-102 0,-14 127 0,-1 4 0,2 0 0,10-34 0,-13 55 0,0 0 0,1 0 0,0 0 0,0 0 0,1 0 0,0 1 0,0 0 0,0 0 0,1 0 0,0 1 0,1 0 0,6-6 0,-4 7 0,0-1 0,1 1 0,-1 1 0,1-1 0,0 2 0,17-5 0,-21 6 0,0 1 0,1 0 0,-1 0 0,1 0 0,-1 1 0,0 0 0,1 0 0,-1 1 0,1 0 0,-1 0 0,0 0 0,7 3 0,-9-2 0,0 1 0,0 0 0,-1 0 0,1 0 0,-1 0 0,0 1 0,0-1 0,0 1 0,-1 0 0,1 0 0,-1 0 0,0 0 0,0 0 0,0 0 0,0 1 0,-1-1 0,2 10 0,1 4 0,0 0 0,-2 1 0,1 20 0,-3-29 0,0 1 0,0-1 0,-1 0 0,0 1 0,-3 11 0,3-19 0,0 1 0,-1-1 0,1 0 0,-1 0 0,1 0 0,-1 0 0,0-1 0,0 1 0,0 0 0,0-1 0,-1 1 0,1-1 0,-1 0 0,1 0 0,-1 0 0,0 0 0,0 0 0,0-1 0,-5 3 0,-34 13 0,1 1 0,-48 30 0,73-40-1365,1-1-5461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0:59.393"/>
    </inkml:context>
    <inkml:brush xml:id="br0">
      <inkml:brushProperty name="width" value="0.035" units="cm"/>
      <inkml:brushProperty name="height" value="0.035" units="cm"/>
      <inkml:brushProperty name="color" value="#66CC00"/>
    </inkml:brush>
  </inkml:definitions>
  <inkml:trace contextRef="#ctx0" brushRef="#br0">1 185 24575,'0'1'0,"0"0"0,1 0 0,-1 0 0,1 0 0,0 0 0,-1 0 0,1 0 0,0 0 0,-1 0 0,1 0 0,0 0 0,0 0 0,0 0 0,0-1 0,0 1 0,0 0 0,0-1 0,0 1 0,0 0 0,0-1 0,0 0 0,0 1 0,1-1 0,-1 0 0,0 1 0,0-1 0,2 0 0,39 5 0,-37-5 0,0 1 0,30 1 0,45-3 0,-69 0 0,0 0 0,0-1 0,-1 0 0,1-1 0,-1 0 0,1 0 0,-1-1 0,14-8 0,122-71 0,-144 82 0,0 0 0,0 0 0,-1 0 0,1 0 0,0-1 0,-1 1 0,1-1 0,-1 1 0,0-1 0,1 1 0,-1-1 0,0 0 0,0 0 0,0 0 0,0 0 0,0 1 0,0-1 0,0-3 0,-1 3 0,0 1 0,0-1 0,0 1 0,-1-1 0,1 1 0,-1-1 0,1 1 0,0 0 0,-1-1 0,0 1 0,1-1 0,-1 1 0,0 0 0,0 0 0,0 0 0,0-1 0,0 1 0,0 0 0,-2-1 0,-2-2 0,-1 0 0,1 1 0,-1-1 0,0 1 0,0 1 0,0-1 0,0 1 0,-1 0 0,1 1 0,-9-2 0,-86-3 0,90 6 0,0 0 0,0 1 0,0 0 0,0 1 0,0 1 0,1-1 0,-13 6 0,17-4 0,-1 1 0,1-1 0,0 1 0,0 1 0,0-1 0,1 1 0,0 0 0,0 0 0,1 0 0,-1 1 0,1 0 0,1 0 0,-1 0 0,1 0 0,0 0 0,1 1 0,-2 7 0,4-7-80,0-1 0,1 1-1,-1-1 1,2 1 0,-1-1-1,1 0 1,0 1 0,0-1-1,1 0 1,0 0 0,1-1 0,-1 1-1,1 0 1,0-1 0,1 0-1,7 8 1,-2-2-6746</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0.510"/>
    </inkml:context>
    <inkml:brush xml:id="br0">
      <inkml:brushProperty name="width" value="0.035" units="cm"/>
      <inkml:brushProperty name="height" value="0.035" units="cm"/>
      <inkml:brushProperty name="color" value="#66CC00"/>
    </inkml:brush>
  </inkml:definitions>
  <inkml:trace contextRef="#ctx0" brushRef="#br0">1 233 24575,'0'3'0,"0"0"0,1 0 0,0 1 0,-1-1 0,1 0 0,1 0 0,-1 0 0,0 0 0,1 0 0,-1-1 0,1 1 0,0 0 0,0-1 0,0 1 0,0-1 0,1 1 0,-1-1 0,1 0 0,-1 0 0,1 0 0,0-1 0,0 1 0,-1-1 0,1 1 0,0-1 0,0 0 0,1 0 0,-1 0 0,0 0 0,5 0 0,11 2 0,0 0 0,0-1 0,33-1 0,-24-1 0,1 0 0,-1-2 0,1-1 0,-1-2 0,0 0 0,49-17 0,-46 11 0,-17 6 0,0 0 0,0 0 0,-1-1 0,0-1 0,21-14 0,-32 19 0,1 0 0,-1 0 0,0 0 0,0 0 0,0-1 0,0 1 0,0-1 0,0 0 0,0 0 0,-1 0 0,0 1 0,1-1 0,-1 0 0,0-1 0,0 1 0,-1 0 0,1 0 0,-1 0 0,0 0 0,1-1 0,-1 1 0,-1 0 0,1 0 0,0 0 0,-1-1 0,0 1 0,1 0 0,-1 0 0,-1 0 0,1 0 0,-3-4 0,0 0 0,0 0 0,-1 1 0,0 0 0,0 0 0,0 0 0,-1 1 0,0 0 0,0 0 0,0 0 0,-1 1 0,0 0 0,1 0 0,-1 1 0,-1-1 0,-12-3 0,-4 0 0,1 0 0,-1 2 0,-45-5 0,26 7 0,0 2 0,-49 5 0,89-3 5,-1 0-1,0 0 1,0 0-1,1 1 0,-1 0 1,0 0-1,1 0 1,0 0-1,-1 1 1,1-1-1,0 1 0,0 0 1,1 0-1,-1 0 1,1 0-1,-1 0 1,1 1-1,0-1 1,0 1-1,0-1 0,1 1 1,-1 0-1,1-1 1,0 1-1,0 0 1,-1 6-1,0 1-169,0-1 0,1 1 0,0 0 0,0 0 0,1 0 0,0 0 0,1 0 0,4 19 0,1-14-6661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1.017"/>
    </inkml:context>
    <inkml:brush xml:id="br0">
      <inkml:brushProperty name="width" value="0.035" units="cm"/>
      <inkml:brushProperty name="height" value="0.035" units="cm"/>
      <inkml:brushProperty name="color" value="#66CC00"/>
    </inkml:brush>
  </inkml:definitions>
  <inkml:trace contextRef="#ctx0" brushRef="#br0">160 1 24575,'-5'0'0,"0"0"0,-1 0 0,1 0 0,0 1 0,0 0 0,0 0 0,0 0 0,0 0 0,0 1 0,0 0 0,0 0 0,0 0 0,1 1 0,-1 0 0,1 0 0,0 0 0,-1 0 0,2 0 0,-1 1 0,0 0 0,1 0 0,-1 0 0,1 0 0,0 0 0,1 1 0,-1-1 0,1 1 0,0 0 0,0 0 0,0 0 0,1 0 0,-2 7 0,-1 5 0,-6 24 0,-4 47 0,13-77 0,0 0 0,1 0 0,0 0 0,1 0 0,0 0 0,0-1 0,1 1 0,1 0 0,6 16 0,-8-24 0,1 0 0,0-1 0,0 1 0,1 0 0,-1-1 0,0 0 0,1 1 0,0-1 0,-1 0 0,1 0 0,0 0 0,0-1 0,0 1 0,0-1 0,0 1 0,1-1 0,-1 0 0,0-1 0,1 1 0,-1 0 0,7-1 0,10 2 0,0-2 0,34-3 0,-23 1 0,20 1-1365,-28 1-5461</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1.374"/>
    </inkml:context>
    <inkml:brush xml:id="br0">
      <inkml:brushProperty name="width" value="0.035" units="cm"/>
      <inkml:brushProperty name="height" value="0.035" units="cm"/>
      <inkml:brushProperty name="color" value="#66CC00"/>
    </inkml:brush>
  </inkml:definitions>
  <inkml:trace contextRef="#ctx0" brushRef="#br0">663 0 24575,'-11'1'0,"0"0"0,0 1 0,1 0 0,-12 4 0,-39 7 0,60-13 0,-33 1 0,0 3 0,-37 7 0,33-5 0,0-1 0,0-2 0,-1-2 0,1-1 0,-39-6 0,66 5 6,1-2-1,-1 1 0,1-1 0,0-1 1,-17-8-1,-6-3-1402,17 10-5429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2.203"/>
    </inkml:context>
    <inkml:brush xml:id="br0">
      <inkml:brushProperty name="width" value="0.035" units="cm"/>
      <inkml:brushProperty name="height" value="0.035" units="cm"/>
      <inkml:brushProperty name="color" value="#66CC00"/>
    </inkml:brush>
  </inkml:definitions>
  <inkml:trace contextRef="#ctx0" brushRef="#br0">1 8 24575,'0'13'0,"-1"2"0,1 1 0,1-1 0,0 0 0,1 0 0,8 29 0,-9-40 0,1 1 0,0-1 0,0 0 0,1 0 0,-1-1 0,1 1 0,0 0 0,0-1 0,0 0 0,1 1 0,-1-1 0,1 0 0,-1-1 0,1 1 0,0-1 0,0 0 0,0 0 0,0 0 0,1 0 0,-1-1 0,1 1 0,-1-1 0,1 0 0,5 0 0,27 3 0,0-2 0,-1-2 0,55-5 0,-86 4 0,0 1 0,0-1 0,-1 0 0,1-1 0,0 1 0,0-1 0,-1 0 0,1 0 0,-1 0 0,0-1 0,1 0 0,-1 1 0,0-1 0,-1-1 0,1 1 0,-1-1 0,1 1 0,-1-1 0,3-4 0,-1-1 0,-1 1 0,0-1 0,0 0 0,-1 0 0,0 0 0,0-1 0,-1 1 0,2-18 0,-4 25 0,0 0 0,1 0 0,-1 0 0,0 1 0,-1-1 0,1 0 0,0 0 0,0 0 0,-1 0 0,1 0 0,-1 0 0,0 1 0,1-1 0,-1 0 0,0 0 0,0 1 0,0-1 0,0 0 0,-1 1 0,1 0 0,0-1 0,-3-1 0,1 0 0,-1 1 0,0 0 0,1 0 0,-1 1 0,0-1 0,0 1 0,0 0 0,0 0 0,0 0 0,-5 0 0,-10 0 0,0 1 0,0 0 0,-29 5 0,47-5 0,-3 1 0,-1 1 0,0-1 0,1 1 0,-1 0 0,1 0 0,-1 0 0,1 1 0,0 0 0,0 0 0,0 0 0,0 0 0,1 0 0,-1 1 0,1-1 0,0 1 0,0 0 0,0 0 0,1 0 0,-1 1 0,-3 8 0,-3 8 0,1 2 0,-11 44 0,17-59 0,0-2 12,1 0 0,0 0 0,0 0 0,1 0 0,-1 0 0,1 0 0,1 0 0,-1 1 0,3 7 0,-3-12-77,1 1 1,0 0-1,0-1 1,0 1-1,1-1 1,-1 1-1,1-1 0,-1 0 1,1 0-1,0 0 1,-1 0-1,1 0 1,0 0-1,1 0 1,-1 0-1,0-1 0,0 1 1,1-1-1,-1 0 1,1 1-1,-1-1 1,5 1-1,12 2-6761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2.934"/>
    </inkml:context>
    <inkml:brush xml:id="br0">
      <inkml:brushProperty name="width" value="0.035" units="cm"/>
      <inkml:brushProperty name="height" value="0.035" units="cm"/>
      <inkml:brushProperty name="color" value="#66CC00"/>
    </inkml:brush>
  </inkml:definitions>
  <inkml:trace contextRef="#ctx0" brushRef="#br0">51 0 24575,'-2'29'0,"-1"-1"0,-6 30 0,4-28 0,-3 54 0,6-63 0,0 0 0,-8 31 0,0-3 0,11-115 0,-1 49 0,-1-1 0,5-31 0,-3 42 0,1 1 0,-1 0 0,1 0 0,0 0 0,1 0 0,-1 0 0,1 0 0,0 1 0,1 0 0,-1-1 0,9-8 0,-2 5 0,0 0 0,1 1 0,0 1 0,0 0 0,0 0 0,1 1 0,20-8 0,94-24 0,-113 34 0,-7 2 0,-1 0 0,1 1 0,0-1 0,0 1 0,-1 1 0,1-1 0,0 1 0,0 0 0,0 0 0,0 1 0,0 0 0,0 0 0,-1 0 0,1 0 0,0 1 0,-1 0 0,1 0 0,-1 1 0,0 0 0,0 0 0,0 0 0,0 0 0,0 1 0,-1 0 0,1 0 0,-1 0 0,0 0 0,-1 1 0,1-1 0,-1 1 0,6 10 0,-2-5 0,-1 0 0,0 1 0,-1-1 0,0 1 0,-1 0 0,0 1 0,0-1 0,-1 1 0,-1-1 0,0 1 0,1 21 0,-2-23-97,-1 0-1,0 0 1,0 0-1,-1 1 1,0-1-1,-1 0 1,0 0-1,0 0 1,-1 0-1,-1-1 1,0 1-1,0-1 0,-6 11 1,1-7-6729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3.417"/>
    </inkml:context>
    <inkml:brush xml:id="br0">
      <inkml:brushProperty name="width" value="0.035" units="cm"/>
      <inkml:brushProperty name="height" value="0.035" units="cm"/>
      <inkml:brushProperty name="color" value="#66CC00"/>
    </inkml:brush>
  </inkml:definitions>
  <inkml:trace contextRef="#ctx0" brushRef="#br0">29 0 24575,'0'30'0,"-1"0"0,-2 0 0,-8 42 0,7-53 0,0 0 0,1 0 0,2 1 0,0 0 0,2 25 0,-1-37 0,1 0 0,1 1 0,0-1 0,0 0 0,0 0 0,1 0 0,1 0 0,-1-1 0,1 1 0,0-1 0,1 0 0,0 0 0,0 0 0,10 10 0,-3-5 0,0 0 0,1-1 0,0 0 0,1-1 0,0-1 0,1 0 0,0-1 0,29 12 0,-26-14 0,-11-3 0,-1 0 0,1-1 0,0 0 0,0 0 0,0 0 0,0-1 0,0 0 0,0 0 0,0-1 0,0 0 0,1 0 0,-1-1 0,0 1 0,0-2 0,0 1 0,0-1 0,0 0 0,7-4 0,7-4-1365,-3 1-5461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3.805"/>
    </inkml:context>
    <inkml:brush xml:id="br0">
      <inkml:brushProperty name="width" value="0.035" units="cm"/>
      <inkml:brushProperty name="height" value="0.035" units="cm"/>
      <inkml:brushProperty name="color" value="#66CC00"/>
    </inkml:brush>
  </inkml:definitions>
  <inkml:trace contextRef="#ctx0" brushRef="#br0">225 1 24575,'-4'0'0,"-6"0"0,-5 0 0,-5 0 0,-3 0 0,-3 0 0,0 0 0,0 0 0,-1 0 0,1 0 0,4 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9.564"/>
    </inkml:context>
    <inkml:brush xml:id="br0">
      <inkml:brushProperty name="width" value="0.035" units="cm"/>
      <inkml:brushProperty name="height" value="0.035" units="cm"/>
      <inkml:brushProperty name="color" value="#E71224"/>
    </inkml:brush>
  </inkml:definitions>
  <inkml:trace contextRef="#ctx0" brushRef="#br0">0 435 24575,'0'-4'0,"0"-7"0,0 0-8191</inkml:trace>
  <inkml:trace contextRef="#ctx0" brushRef="#br0" timeOffset="1">26 79 24575,'0'-4'0,"0"-7"0,0-4 0,-4-1 0,-2-1 0,0 2-8191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4.198"/>
    </inkml:context>
    <inkml:brush xml:id="br0">
      <inkml:brushProperty name="width" value="0.035" units="cm"/>
      <inkml:brushProperty name="height" value="0.035" units="cm"/>
      <inkml:brushProperty name="color" value="#66CC00"/>
    </inkml:brush>
  </inkml:definitions>
  <inkml:trace contextRef="#ctx0" brushRef="#br0">1 1 24575,'0'4'0,"0"6"0,0 6 0,4 0 0,2 1 0,-1 3 0,-1 1 0,-1 3 0,-1 0 0,-1 2 0,0-1 0,-1 1 0,4-5 0,1-5-8191</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4.540"/>
    </inkml:context>
    <inkml:brush xml:id="br0">
      <inkml:brushProperty name="width" value="0.035" units="cm"/>
      <inkml:brushProperty name="height" value="0.035" units="cm"/>
      <inkml:brushProperty name="color" value="#66CC00"/>
    </inkml:brush>
  </inkml:definitions>
  <inkml:trace contextRef="#ctx0" brushRef="#br0">1 0 24575,'0'0'-8191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5.204"/>
    </inkml:context>
    <inkml:brush xml:id="br0">
      <inkml:brushProperty name="width" value="0.035" units="cm"/>
      <inkml:brushProperty name="height" value="0.035" units="cm"/>
      <inkml:brushProperty name="color" value="#66CC00"/>
    </inkml:brush>
  </inkml:definitions>
  <inkml:trace contextRef="#ctx0" brushRef="#br0">232 1 24575,'-5'0'0,"-1"0"0,1 1 0,-1 0 0,0 0 0,1 0 0,-1 0 0,1 1 0,0 0 0,0 0 0,0 1 0,-9 5 0,2 0 0,1 1 0,0 1 0,-10 12 0,-20 18 0,35-34 0,0 0 0,0 0 0,1 1 0,0-1 0,1 1 0,-1 0 0,1 1 0,1-1 0,0 1 0,0 0 0,0 0 0,1 0 0,0 0 0,0 0 0,0 10 0,1-14 0,1-1 0,0 1 0,0-1 0,0 1 0,0-1 0,1 1 0,-1-1 0,1 1 0,0-1 0,0 1 0,0-1 0,0 0 0,1 1 0,-1-1 0,1 0 0,0 0 0,0 0 0,0 0 0,0 0 0,1-1 0,-1 1 0,1-1 0,-1 1 0,1-1 0,0 0 0,0 0 0,0 0 0,0-1 0,0 1 0,1-1 0,-1 1 0,0-1 0,1 0 0,-1-1 0,1 1 0,5 0 0,1 0 0,-1-1 0,0 0 0,0 0 0,1-1 0,-1 0 0,0-1 0,0 0 0,0 0 0,0-1 0,0 0 0,9-6 0,6-4 0,0-1 0,31-25 0,-51 35 0,0 1 0,-1-1 0,1 0 0,-1 0 0,0 0 0,4-8 0,16-18 0,-22 30 0,-1 0 0,1 0 0,0 0 0,-1-1 0,1 1 0,-1 0 0,1 0 0,0 0 0,-1 0 0,1 0 0,0 0 0,-1 1 0,1-1 0,-1 0 0,1 0 0,-1 0 0,1 1 0,0-1 0,-1 0 0,1 0 0,-1 1 0,1-1 0,-1 1 0,1-1 0,-1 0 0,0 1 0,1-1 0,-1 1 0,1-1 0,-1 1 0,0-1 0,1 1 0,-1-1 0,0 1 0,0-1 0,0 1 0,1 0 0,-1-1 0,0 1 0,0-1 0,0 1 0,0 0 0,10 31 0,-9-29 0,24 78-1365,-22-62-5461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5.654"/>
    </inkml:context>
    <inkml:brush xml:id="br0">
      <inkml:brushProperty name="width" value="0.035" units="cm"/>
      <inkml:brushProperty name="height" value="0.035" units="cm"/>
      <inkml:brushProperty name="color" value="#66CC00"/>
    </inkml:brush>
  </inkml:definitions>
  <inkml:trace contextRef="#ctx0" brushRef="#br0">78 0 24575,'0'611'0,"-1"-586"0,-2 0 0,-6 31 0,4-30 0,-3 46 0,-5 24 0,8-69 0,-3 52 0,7-59 0,-1 0 0,-7 31 0,-4 36 0,12-63-1365,1-2-5461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7.345"/>
    </inkml:context>
    <inkml:brush xml:id="br0">
      <inkml:brushProperty name="width" value="0.035" units="cm"/>
      <inkml:brushProperty name="height" value="0.035" units="cm"/>
      <inkml:brushProperty name="color" value="#66CC00"/>
    </inkml:brush>
  </inkml:definitions>
  <inkml:trace contextRef="#ctx0" brushRef="#br0">0 56 24575,'21'54'0,"-16"6"0,-4 118 0,-2-163 0,1-31 0,0-1 0,1 0 0,1 1 0,0-1 0,2 1 0,-1 0 0,2 0 0,11-27 0,-3 14 0,-6 13 0,0-1 0,1 1 0,1 0 0,1 1 0,13-17 0,-19 28 0,0 0 0,0 0 0,1 0 0,0 0 0,0 1 0,0 0 0,0 0 0,0 0 0,1 0 0,-1 1 0,1 0 0,-1 0 0,1 1 0,0 0 0,0 0 0,0 0 0,0 1 0,0-1 0,0 1 0,6 1 0,-9 0 0,0-1 0,0 1 0,0 0 0,-1-1 0,1 1 0,0 1 0,-1-1 0,1 0 0,0 1 0,-1-1 0,0 1 0,1 0 0,-1-1 0,0 1 0,0 1 0,0-1 0,0 0 0,0 0 0,0 1 0,-1-1 0,1 1 0,-1-1 0,0 1 0,0 0 0,0-1 0,1 5 0,3 10 0,-1 1 0,-1-1 0,2 27 0,3 9 0,11 44 0,-29-145 0,6 32 0,0 0 0,1 0 0,1 0 0,0 0 0,1-21 0,1 33 0,1-1 0,0 1 0,0-1 0,0 1 0,0-1 0,0 1 0,1 0 0,0-1 0,0 1 0,0 0 0,1 0 0,-1 1 0,1-1 0,0 0 0,0 1 0,0 0 0,0-1 0,1 1 0,-1 1 0,1-1 0,0 0 0,0 1 0,0 0 0,5-3 0,9-3 0,0 1 0,1 0 0,-1 1 0,1 1 0,20-3 0,-34 7 0,1 1 0,0-1 0,-1 1 0,1 0 0,0 1 0,-1-1 0,1 1 0,0 0 0,-1 0 0,1 1 0,-1 0 0,0 0 0,0 0 0,1 1 0,-1-1 0,0 1 0,-1 0 0,1 1 0,-1-1 0,1 1 0,5 6 0,8 12-455,-1 1 0,22 37 0,-32-46-6371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8.058"/>
    </inkml:context>
    <inkml:brush xml:id="br0">
      <inkml:brushProperty name="width" value="0.035" units="cm"/>
      <inkml:brushProperty name="height" value="0.035" units="cm"/>
      <inkml:brushProperty name="color" value="#66CC00"/>
    </inkml:brush>
  </inkml:definitions>
  <inkml:trace contextRef="#ctx0" brushRef="#br0">254 1 24575,'-11'0'0,"-14"-1"0,0 2 0,0 1 0,-34 6 0,53-7 0,1 1 0,-1-1 0,0 1 0,1 0 0,0 0 0,-1 1 0,1 0 0,0 0 0,0 0 0,0 0 0,1 1 0,-1 0 0,1 0 0,0 0 0,0 0 0,0 1 0,1-1 0,-1 1 0,1 0 0,-3 7 0,4-10 0,1 1 0,0-1 0,0 0 0,0 0 0,1 1 0,-1-1 0,0 1 0,1-1 0,0 1 0,-1-1 0,1 0 0,0 1 0,0-1 0,0 1 0,1-1 0,-1 1 0,1-1 0,-1 1 0,1-1 0,0 0 0,0 1 0,0-1 0,0 0 0,0 0 0,0 1 0,1-1 0,-1 0 0,1 0 0,0-1 0,-1 1 0,1 0 0,0-1 0,0 1 0,0-1 0,0 1 0,0-1 0,1 0 0,-1 0 0,0 0 0,0 0 0,1 0 0,-1 0 0,1-1 0,-1 1 0,4-1 0,14 4 0,0-2 0,1 0 0,-1-1 0,30-3 0,-32 1 0,-11 1 0,-1 0 0,1-1 0,-1 0 0,1 0 0,-1-1 0,0 0 0,1 0 0,-1 0 0,0-1 0,0 0 0,-1 0 0,1 0 0,-1-1 0,7-5 0,-4 1 0,0-1 0,0 0 0,-1 0 0,0-1 0,0 0 0,10-21 0,-16 28 0,4-5 0,-3 12 0,12 15 0,-4-10 0,0 0 0,0-1 0,15 8 0,24 20 0,-4-5-1365,-33-21-5461</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8.679"/>
    </inkml:context>
    <inkml:brush xml:id="br0">
      <inkml:brushProperty name="width" value="0.035" units="cm"/>
      <inkml:brushProperty name="height" value="0.035" units="cm"/>
      <inkml:brushProperty name="color" value="#66CC00"/>
    </inkml:brush>
  </inkml:definitions>
  <inkml:trace contextRef="#ctx0" brushRef="#br0">28 32 24575,'-20'53'0,"16"-19"0,1 1 0,3 59 0,1-66 0,8-49 0,2-16 0,-8-38 0,-4 61 0,0 1 0,2 0 0,-1-1 0,2 1 0,0 0 0,4-15 0,-5 26 4,0 0 0,0 0 0,1 0 0,-1 0 0,0 0 0,1 0 0,-1 0 0,1 1 0,0-1 0,0 1 0,0-1 0,0 1 0,0-1 0,0 1 0,0 0 0,0 0 0,0 0 0,0 0 1,1 1-1,-1-1 0,0 0 0,4 1 0,56-2-812,-52 2 158,13 2-6176</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09.408"/>
    </inkml:context>
    <inkml:brush xml:id="br0">
      <inkml:brushProperty name="width" value="0.035" units="cm"/>
      <inkml:brushProperty name="height" value="0.035" units="cm"/>
      <inkml:brushProperty name="color" value="#66CC00"/>
    </inkml:brush>
  </inkml:definitions>
  <inkml:trace contextRef="#ctx0" brushRef="#br0">29 0 24575,'-1'1'0,"-1"-1"0,1 1 0,0-1 0,0 1 0,0-1 0,0 1 0,0 0 0,0-1 0,0 1 0,0 0 0,1 0 0,-1 0 0,0 0 0,0 0 0,1 0 0,-1 0 0,0 0 0,1 0 0,-1 0 0,1 0 0,-1 0 0,1 0 0,0 0 0,0 1 0,-1-1 0,1 0 0,0 2 0,-5 39 0,5-38 0,-3 65 0,6 95 0,-1-154 22,0 1 0,1-1 0,0 0 0,0 0 0,9 16 0,8 29-1519,-16-38-5329</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10.047"/>
    </inkml:context>
    <inkml:brush xml:id="br0">
      <inkml:brushProperty name="width" value="0.035" units="cm"/>
      <inkml:brushProperty name="height" value="0.035" units="cm"/>
      <inkml:brushProperty name="color" value="#66CC00"/>
    </inkml:brush>
  </inkml:definitions>
  <inkml:trace contextRef="#ctx0" brushRef="#br0">182 26 24575,'-4'-3'0,"-1"0"0,1 0 0,-1 0 0,0 1 0,0 0 0,1 0 0,-2 0 0,1 1 0,0-1 0,0 1 0,0 1 0,-9-1 0,-64 0 0,77 1 0,-1 0 0,1 0 0,-1 0 0,1 0 0,-1 0 0,1 0 0,-1 1 0,1-1 0,-1 0 0,1 1 0,-1-1 0,1 1 0,-1 0 0,1-1 0,0 1 0,-1 0 0,1 0 0,0 0 0,0 0 0,-2 2 0,3-2 0,0 0 0,0 0 0,0 0 0,1 0 0,-1-1 0,0 1 0,1 0 0,-1 0 0,1 0 0,-1 0 0,1 0 0,-1 0 0,1-1 0,0 1 0,-1 0 0,1 0 0,0-1 0,-1 1 0,1-1 0,0 1 0,0-1 0,1 2 0,66 33 0,-64-33 0,9 5-93,0 0-1,0 2 1,-1-1-1,17 16 0,-17-14-803,0 0-5929</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10.898"/>
    </inkml:context>
    <inkml:brush xml:id="br0">
      <inkml:brushProperty name="width" value="0.035" units="cm"/>
      <inkml:brushProperty name="height" value="0.035" units="cm"/>
      <inkml:brushProperty name="color" value="#66CC00"/>
    </inkml:brush>
  </inkml:definitions>
  <inkml:trace contextRef="#ctx0" brushRef="#br0">0 28 24575,'6'1'0,"0"0"0,-1 0 0,1 1 0,-1 0 0,1 0 0,-1 1 0,0-1 0,0 1 0,0 0 0,0 1 0,-1-1 0,1 1 0,-1 0 0,6 6 0,33 23 0,-30-27 0,0-2 0,0 1 0,0-2 0,1 0 0,0 0 0,-1-1 0,1-1 0,0 0 0,0-1 0,0-1 0,16-2 0,-27 3 0,-1 0 0,0 0 0,0-1 0,1 1 0,-1-1 0,0 1 0,0-1 0,0 0 0,1 0 0,-1 0 0,0 0 0,0 0 0,-1 0 0,1 0 0,0-1 0,0 1 0,0-1 0,-1 1 0,1-1 0,1-2 0,-3 2 0,1 1 0,0-1 0,-1 0 0,1 0 0,-1 0 0,0 0 0,1 0 0,-1 0 0,0 0 0,0 0 0,0 0 0,0 0 0,-1 0 0,1 0 0,-1 0 0,1 0 0,-1 0 0,-1-2 0,0-1 0,0 1 0,0 0 0,-1-1 0,0 1 0,0 0 0,0 0 0,0 1 0,-1-1 0,1 1 0,-1-1 0,0 1 0,0 1 0,0-1 0,0 0 0,-1 1 0,1 0 0,-9-3 0,10 4 0,-1 0 0,0 0 0,-1 0 0,1 1 0,0-1 0,0 1 0,0 0 0,0 0 0,0 1 0,0-1 0,0 1 0,0 0 0,0 0 0,0 0 0,0 1 0,-4 1 0,6-1 0,-1 0 0,1 1 0,-1-1 0,1 0 0,0 1 0,0 0 0,0-1 0,0 1 0,0 0 0,1 0 0,-1 0 0,1 0 0,0 0 0,0 1 0,0-1 0,0 0 0,1 0 0,0 1 0,-1-1 0,1 5 0,-2 19 0,2 0 0,1 0 0,5 37 0,-4-52 0,0 0 0,1-1 0,0 1 0,1-1 0,0 0 0,1 0 0,0-1 0,1 1 0,0-1 0,10 12 0,-13-19 8,0 0 1,0-1-1,0 1 0,0-1 0,0 0 0,1 1 1,-1-2-1,1 1 0,-1 0 0,1-1 0,0 1 0,0-1 1,6 1-1,52 2-1318,-59-4 1140,19-1-6656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9.892"/>
    </inkml:context>
    <inkml:brush xml:id="br0">
      <inkml:brushProperty name="width" value="0.035" units="cm"/>
      <inkml:brushProperty name="height" value="0.035" units="cm"/>
      <inkml:brushProperty name="color" value="#E71224"/>
    </inkml:brush>
  </inkml:definitions>
  <inkml:trace contextRef="#ctx0" brushRef="#br0">0 47 24575,'0'-5'0,"0"-5"0,0-6 0,0 1-8191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11.459"/>
    </inkml:context>
    <inkml:brush xml:id="br0">
      <inkml:brushProperty name="width" value="0.035" units="cm"/>
      <inkml:brushProperty name="height" value="0.035" units="cm"/>
      <inkml:brushProperty name="color" value="#66CC00"/>
    </inkml:brush>
  </inkml:definitions>
  <inkml:trace contextRef="#ctx0" brushRef="#br0">130 0 24575,'-2'9'0,"0"-1"0,0 0 0,0 0 0,-1 0 0,0 0 0,-1 0 0,0 0 0,0-1 0,-1 0 0,-7 10 0,-12 23 0,2-1 0,14-26 0,1 0 0,0 1 0,-5 15 0,11-23 0,-1 0 0,1 0 0,0 0 0,0 1 0,1-1 0,0 0 0,0 0 0,0 1 0,1-1 0,0 0 0,1 7 0,0-6 0,0 1 0,1-1 0,0 0 0,0 1 0,0-1 0,1 0 0,0-1 0,0 1 0,1-1 0,0 0 0,0 0 0,0 0 0,1-1 0,0 0 0,0 0 0,0 0 0,11 6 0,-9-6-65,0-1 0,0 1 0,0-1 0,1 0 0,-1-1 0,1 0 0,0 0 0,0-1 0,0 0 0,0-1 0,0 0 0,0 0 0,1-1 0,-1 0 0,0-1 0,0 0 0,0 0 0,1-1 0,-1 0 0,12-5 0,-3 2-6761</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11.880"/>
    </inkml:context>
    <inkml:brush xml:id="br0">
      <inkml:brushProperty name="width" value="0.035" units="cm"/>
      <inkml:brushProperty name="height" value="0.035" units="cm"/>
      <inkml:brushProperty name="color" value="#66CC00"/>
    </inkml:brush>
  </inkml:definitions>
  <inkml:trace contextRef="#ctx0" brushRef="#br0">363 15 24575,'-4'0'0,"-6"0"0,-6 0 0,-4 0 0,-3 0 0,-2 0 0,-1 0 0,-1 0 0,1 0 0,0 0 0,0 0 0,0 0 0,0 0 0,0 0 0,5-4 0,2-1 0,3-1-8191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15.480"/>
    </inkml:context>
    <inkml:brush xml:id="br0">
      <inkml:brushProperty name="width" value="0.035" units="cm"/>
      <inkml:brushProperty name="height" value="0.035" units="cm"/>
      <inkml:brushProperty name="color" value="#66CC00"/>
    </inkml:brush>
  </inkml:definitions>
  <inkml:trace contextRef="#ctx0" brushRef="#br0">1 135 24575,'0'3'0,"0"1"0,1-1 0,0 1 0,-1-1 0,1 0 0,1 1 0,-1-1 0,0 0 0,1 0 0,0 0 0,0 0 0,0 0 0,0 0 0,0 0 0,0-1 0,1 1 0,-1-1 0,1 0 0,0 0 0,-1 1 0,1-2 0,0 1 0,0 0 0,1-1 0,-1 1 0,0-1 0,0 0 0,5 1 0,-1 0 0,0 0 0,1-1 0,-1 0 0,0 0 0,0 0 0,1-1 0,-1 0 0,1-1 0,-1 1 0,0-2 0,0 1 0,13-4 0,-17 2 0,0 1 0,0 0 0,0-1 0,0 0 0,-1 1 0,1-1 0,-1 0 0,0 0 0,0 0 0,0-1 0,0 1 0,-1-1 0,1 1 0,-1-1 0,0 1 0,0-1 0,0 0 0,0 1 0,-1-1 0,1 0 0,-1-7 0,1 2 0,-1-1 0,0 1 0,-1-1 0,0 1 0,0-1 0,-1 1 0,-5-16 0,6 22 0,0 1 0,-1-1 0,0 1 0,1-1 0,-1 1 0,0 0 0,0 0 0,0 0 0,0 0 0,-1 0 0,1 0 0,0 1 0,-1-1 0,0 1 0,1 0 0,-1 0 0,0 0 0,1 0 0,-1 0 0,0 0 0,0 1 0,0-1 0,0 1 0,1 0 0,-1 0 0,0 0 0,0 0 0,0 0 0,0 1 0,0-1 0,0 1 0,-5 2 0,3-2 0,0 1 0,0 0 0,0 0 0,0 0 0,0 1 0,0-1 0,1 1 0,-1 0 0,1 1 0,-1-1 0,1 1 0,1-1 0,-1 1 0,0 1 0,1-1 0,0 0 0,-3 6 0,4-7 0,1 0 0,0 0 0,-1 1 0,1-1 0,0 0 0,1 1 0,-1-1 0,1 1 0,-1-1 0,1 0 0,0 1 0,0-1 0,1 1 0,-1-1 0,1 1 0,-1-1 0,1 1 0,0-1 0,0 0 0,1 0 0,-1 1 0,1-1 0,0 0 0,3 5 0,-1-5 0,-1 0 0,1 0 0,0 0 0,0 0 0,1 0 0,-1-1 0,0 0 0,1 0 0,0 0 0,-1 0 0,1-1 0,0 1 0,0-1 0,0-1 0,0 1 0,8-1 0,-5 1 0,1-1 0,-1-1 0,1 0 0,-1 0 0,1 0 0,-1-1 0,8-3 0,-14 4 0,0 1 0,0-1 0,0 0 0,-1 0 0,1 0 0,0 0 0,-1 0 0,1 0 0,-1 0 0,1 0 0,-1-1 0,0 1 0,0-1 0,1 1 0,-1-1 0,0 1 0,0-1 0,0 0 0,-1 1 0,1-1 0,0 0 0,-1 0 0,1 1 0,-1-1 0,1 0 0,-1 0 0,0 0 0,0 0 0,0 0 0,0 0 0,0 0 0,0 1 0,-1-1 0,1 0 0,0 0 0,-1 0 0,-1-3 0,0 3 0,1-1 0,-1 0 0,0 1 0,0 0 0,-1-1 0,1 1 0,0 0 0,-1 0 0,0 0 0,1 0 0,-1 0 0,0 1 0,0-1 0,0 1 0,0 0 0,0 0 0,0 0 0,0 0 0,0 1 0,-5-1 0,4 0 0,0 0 0,0 1 0,0-1 0,1 1 0,-1 0 0,0 0 0,0 0 0,0 1 0,0-1 0,0 1 0,1 0 0,-1 0 0,0 0 0,0 1 0,1-1 0,-6 4 0,9-5 0,0 0 0,0 0 0,0 0 0,0 0 0,0 0 0,-1 1 0,1-1 0,0 0 0,0 0 0,0 0 0,0 0 0,0 0 0,0 1 0,0-1 0,0 0 0,0 0 0,0 0 0,0 0 0,0 1 0,0-1 0,0 0 0,0 0 0,0 0 0,0 1 0,0-1 0,0 0 0,0 0 0,0 0 0,0 0 0,0 1 0,0-1 0,0 0 0,0 0 0,0 0 0,0 0 0,0 0 0,0 1 0,1-1 0,-1 0 0,0 0 0,0 0 0,0 0 0,0 0 0,0 0 0,1 1 0,-1-1 0,0 0 0,0 0 0,0 0 0,15 5 0,15 0 0,-12-3 0,-1-1 0,1 0 0,-1-1 0,1-1 0,-1-1 0,1 0 0,-1-2 0,0 0 0,0-1 0,0 0 0,20-10 0,-36 14-3,0 1 0,0-1 0,1 1-1,-1-1 1,0 1 0,0-1 0,0 1 0,-1-1-1,1 0 1,0 0 0,0 1 0,0-1-1,0 0 1,-1 0 0,1 0 0,0 0 0,-1 0-1,1 0 1,-1 0 0,1 0 0,-1 0-1,1 0 1,-1 0 0,0-2 0,0 2 12,-1 0 1,1 0-1,-1 1 1,0-1-1,1 0 1,-1 0 0,0 0-1,0 1 1,1-1-1,-1 0 1,0 1-1,0-1 1,0 1-1,0-1 1,0 1-1,0 0 1,0-1-1,0 1 1,0 0-1,-1-1 1,-60-7-1495,39 8-5341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27.368"/>
    </inkml:context>
    <inkml:brush xml:id="br0">
      <inkml:brushProperty name="width" value="0.035" units="cm"/>
      <inkml:brushProperty name="height" value="0.035" units="cm"/>
      <inkml:brushProperty name="color" value="#66CC00"/>
    </inkml:brush>
  </inkml:definitions>
  <inkml:trace contextRef="#ctx0" brushRef="#br0">327 1 24575,'0'0'0,"-1"1"0,1 0 0,0 0 0,-1 0 0,1 0 0,-1 0 0,1 0 0,-1-1 0,1 1 0,-1 0 0,0 0 0,1-1 0,-1 1 0,0 0 0,1-1 0,-1 1 0,0-1 0,0 1 0,0-1 0,0 1 0,1-1 0,-1 0 0,0 1 0,0-1 0,-1 0 0,-32 9 0,17-5 0,-11 5 0,16-6 0,0 1 0,0 0 0,1 1 0,0 0 0,0 0 0,0 1 0,1 1 0,0 0 0,-18 16 0,28-23 0,-8 7 0,0 0 0,0 1 0,1 0 0,1 0 0,-1 1 0,1-1 0,0 2 0,1-1 0,0 0 0,1 1 0,-6 19 0,2 0 0,5-19 0,0 1 0,0 0 0,1 0 0,1 0 0,-1 19 0,2-27 0,1 0 0,-1 0 0,1 0 0,0 0 0,0 0 0,0 0 0,0-1 0,0 1 0,0 0 0,1 0 0,-1-1 0,1 1 0,0-1 0,0 0 0,0 1 0,0-1 0,0 0 0,1 0 0,-1 0 0,1-1 0,-1 1 0,1 0 0,0-1 0,-1 0 0,6 2 0,15 5 0,0-2 0,1 0 0,-1-2 0,45 3 0,25 5 0,-61-7 0,-15-3 0,0 1 0,0 1 0,28 10 0,-41-13 0,0 1 0,0 0 0,1 1 0,-2-1 0,1 1 0,0-1 0,0 1 0,-1 0 0,0 1 0,1-1 0,-1 0 0,0 1 0,-1 0 0,1 0 0,-1 0 0,0 0 0,1 0 0,1 8 0,-3-7 0,0-1 0,-1 1 0,0-1 0,0 1 0,0 0 0,0-1 0,-1 1 0,1-1 0,-1 1 0,0-1 0,-1 1 0,1-1 0,-1 0 0,0 1 0,0-1 0,0 0 0,-1 0 0,1-1 0,-1 1 0,0 0 0,0-1 0,0 0 0,-7 6 0,-7 5 0,0 0 0,-1-1 0,-28 16 0,28-21 0,0-1 0,0-1 0,-1 0 0,0-1 0,0-1 0,0-1 0,-36 1 0,31-3-1365,3-1-5461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27.849"/>
    </inkml:context>
    <inkml:brush xml:id="br0">
      <inkml:brushProperty name="width" value="0.035" units="cm"/>
      <inkml:brushProperty name="height" value="0.035" units="cm"/>
      <inkml:brushProperty name="color" value="#66CC00"/>
    </inkml:brush>
  </inkml:definitions>
  <inkml:trace contextRef="#ctx0" brushRef="#br0">109 1 24575,'-3'0'0,"0"1"0,0 0 0,1-1 0,-1 1 0,1 0 0,-1 1 0,1-1 0,-1 0 0,1 1 0,0 0 0,-1-1 0,1 1 0,0 0 0,0 0 0,0 0 0,1 0 0,-4 5 0,-23 41 0,21-26 0,0 1 0,1-1 0,1 2 0,1-1 0,-1 37 0,4-4 0,8 68 0,-7-121 0,1 1 0,0-1 0,0 1 0,1-1 0,-1 1 0,1-1 0,-1 0 0,1 0 0,0 0 0,0 0 0,1 0 0,-1 0 0,1 0 0,-1-1 0,1 0 0,0 1 0,0-1 0,0 0 0,0 0 0,0 0 0,0-1 0,1 1 0,-1-1 0,0 0 0,1 0 0,-1 0 0,1 0 0,4 0 0,13 3 0,1-2 0,-1 0 0,33-2 0,-45 0 0,18 0-113,-11 1-96,0-1 0,0-1 1,0-1-1,0 0 1,20-6-1,-20 3-6617</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28.205"/>
    </inkml:context>
    <inkml:brush xml:id="br0">
      <inkml:brushProperty name="width" value="0.035" units="cm"/>
      <inkml:brushProperty name="height" value="0.035" units="cm"/>
      <inkml:brushProperty name="color" value="#66CC00"/>
    </inkml:brush>
  </inkml:definitions>
  <inkml:trace contextRef="#ctx0" brushRef="#br0">354 28 24575,'-4'0'0,"-6"0"0,-6 0 0,0-5 0,-1 0 0,-3-1 0,-2 2 0,-1 0 0,-1 2 0,-1 1 0,-1 1 0,0 0 0,0 0 0,0 0 0,1 1 0,-1-1 0,5 0-8191</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28.996"/>
    </inkml:context>
    <inkml:brush xml:id="br0">
      <inkml:brushProperty name="width" value="0.035" units="cm"/>
      <inkml:brushProperty name="height" value="0.035" units="cm"/>
      <inkml:brushProperty name="color" value="#66CC00"/>
    </inkml:brush>
  </inkml:definitions>
  <inkml:trace contextRef="#ctx0" brushRef="#br0">79 1 24575,'20'53'0,"-19"-42"0,0 0 0,0 0 0,-1 0 0,0 0 0,-1 0 0,-1 0 0,0-1 0,0 1 0,-4 10 0,5-16 0,-1-1 0,1 1 0,-1-1 0,0 1 0,0-1 0,-1 0 0,1 0 0,-1 0 0,0-1 0,0 1 0,0 0 0,0-1 0,-1 0 0,1 0 0,-1 0 0,0 0 0,0-1 0,0 1 0,0-1 0,0 0 0,-1 0 0,1-1 0,-5 2 0,8-3 0,1 0 0,0 0 0,-1 0 0,1 0 0,0 0 0,0 0 0,-1 0 0,1 0 0,0 0 0,-1 0 0,1 0 0,0 0 0,0 0 0,-1 0 0,1 0 0,0 0 0,-1 0 0,1 0 0,0-1 0,0 1 0,-1 0 0,1 0 0,0 0 0,0 0 0,0-1 0,-1 1 0,1 0 0,0 0 0,0-1 0,0 1 0,0 0 0,-1 0 0,1-1 0,0 1 0,0 0 0,0 0 0,0-1 0,0 1 0,1-16 0,12-15 0,-13 30 0,5-9 0,1 1 0,0 0 0,0 1 0,1-1 0,0 1 0,1 1 0,0-1 0,0 1 0,0 1 0,13-9 0,10-3 0,57-26 0,-68 35 40,0 1 0,38-9 0,-49 15-175,-1 0 0,1 1 0,-1 0 0,1 1 0,-1 0 0,1 0 0,-1 1 0,1 0 0,-1 0 0,9 3 0,0 2-6691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29.823"/>
    </inkml:context>
    <inkml:brush xml:id="br0">
      <inkml:brushProperty name="width" value="0.035" units="cm"/>
      <inkml:brushProperty name="height" value="0.035" units="cm"/>
      <inkml:brushProperty name="color" value="#66CC00"/>
    </inkml:brush>
  </inkml:definitions>
  <inkml:trace contextRef="#ctx0" brushRef="#br0">0 209 24575,'11'1'0,"0"0"0,0 1 0,-1 0 0,12 4 0,39 6 0,16-8 0,102-8 0,-173 3 0,1 0 0,-1-1 0,1 0 0,-1 0 0,0 0 0,0-1 0,0 0 0,0 0 0,0-1 0,-1 1 0,1-1 0,-1-1 0,0 1 0,0-1 0,-1 1 0,5-7 0,-6 7 0,0 0 0,0 0 0,0 0 0,-1 0 0,1-1 0,-1 1 0,0-1 0,-1 0 0,1 1 0,-1-1 0,0 0 0,0 0 0,0 0 0,-1 0 0,0 0 0,0 0 0,0 0 0,0 0 0,-1 0 0,0 0 0,-3-9 0,3 12 0,-1-1 0,1 1 0,-1-1 0,0 1 0,0 0 0,0 0 0,0 0 0,0 0 0,-1 0 0,1 0 0,-1 1 0,1-1 0,-1 1 0,1 0 0,-1 0 0,0 0 0,-5-2 0,-58-10 0,45 10 0,-4-2 0,0 2 0,-1 1 0,1 1 0,0 1 0,-1 1 0,-39 7 0,60-7 0,1 0 0,0 0 0,0 1 0,0-1 0,0 1 0,0 0 0,0 1 0,0-1 0,0 1 0,1-1 0,0 1 0,-1 0 0,1 0 0,0 1 0,0-1 0,1 1 0,-1-1 0,1 1 0,0 0 0,0 0 0,0 0 0,0 0 0,1 0 0,-1 1 0,1-1 0,0 0 0,0 9 0,1-8 0,0 1 0,0 0 0,0-1 0,1 1 0,0 0 0,0-1 0,0 1 0,1-1 0,0 0 0,0 1 0,0-1 0,1 0 0,0 0 0,0-1 0,0 1 0,0 0 0,1-1 0,0 0 0,0 0 0,0 0 0,6 4 0,-3-2-124,1-1 0,-1-1 0,1 1 0,0-1 0,0 0 0,0-1-1,1 0 1,-1-1 0,1 1 0,12 0 0,0-1-6702</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30.583"/>
    </inkml:context>
    <inkml:brush xml:id="br0">
      <inkml:brushProperty name="width" value="0.035" units="cm"/>
      <inkml:brushProperty name="height" value="0.035" units="cm"/>
      <inkml:brushProperty name="color" value="#66CC00"/>
    </inkml:brush>
  </inkml:definitions>
  <inkml:trace contextRef="#ctx0" brushRef="#br0">31 27 24575,'-1'19'0,"-1"-1"0,-8 37 0,5-36 0,1 1 0,-1 27 0,5 71 0,-1-153 0,-1 3 0,1 0 0,2 0 0,7-53 0,-6 80 0,0 0 0,0-1 0,1 1 0,-1 0 0,1 0 0,0 1 0,1-1 0,-1 1 0,1-1 0,0 1 0,0 0 0,0 1 0,0-1 0,1 1 0,-1-1 0,1 1 0,0 1 0,0-1 0,0 1 0,0 0 0,9-3 0,3 0 0,0 1 0,0 1 0,0 0 0,1 1 0,28 0 0,-37 2 0,-1 0 0,1 1 0,0 0 0,0 0 0,-1 1 0,1 0 0,-1 0 0,0 1 0,15 6 0,-19-6 0,0 0 0,-1 0 0,1 0 0,0 0 0,-1 1 0,0-1 0,0 1 0,0 0 0,0 0 0,-1 0 0,1 0 0,-1 1 0,0-1 0,0 1 0,-1-1 0,1 1 0,-1 0 0,0-1 0,0 8 0,3 29 11,-2 0 0,-4 53 0,0-18-1409,2-55-5428</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31.560"/>
    </inkml:context>
    <inkml:brush xml:id="br0">
      <inkml:brushProperty name="width" value="0.035" units="cm"/>
      <inkml:brushProperty name="height" value="0.035" units="cm"/>
      <inkml:brushProperty name="color" value="#66CC00"/>
    </inkml:brush>
  </inkml:definitions>
  <inkml:trace contextRef="#ctx0" brushRef="#br0">128 1 24575,'-6'0'0,"-1"0"0,1 0 0,0 1 0,-1-1 0,1 2 0,0-1 0,0 0 0,0 1 0,0 0 0,-10 5 0,13-4 0,-1 0 0,1 0 0,-1 0 0,1 0 0,0 1 0,0-1 0,1 1 0,-1 0 0,1 0 0,0 0 0,0 0 0,0 0 0,0 0 0,1 1 0,-3 8 0,3-8 0,-1 1 0,1 0 0,0 0 0,0 0 0,0 0 0,1-1 0,0 1 0,0 0 0,1 0 0,0 0 0,0 0 0,2 8 0,-2-12 0,1 1 0,-1 0 0,1-1 0,0 1 0,0-1 0,0 0 0,0 1 0,0-1 0,0 0 0,1 0 0,-1-1 0,1 1 0,0 0 0,-1-1 0,1 0 0,0 1 0,0-1 0,-1 0 0,1 0 0,0-1 0,0 1 0,0-1 0,0 1 0,0-1 0,5 0 0,2 1 0,1-1 0,0 0 0,0-1 0,0 0 0,0 0 0,0-1 0,0 0 0,18-8 0,-25 8 0,0 0 0,0 0 0,0 0 0,0-1 0,-1 1 0,1-1 0,-1 0 0,0 0 0,0 0 0,0 0 0,0-1 0,-1 1 0,1-1 0,-1 0 0,0 0 0,0 0 0,0 0 0,-1 0 0,1 0 0,-1 0 0,0-1 0,0 1 0,0 0 0,-1-8 0,1 11 0,-1 0 0,0-1 0,1 1 0,-1 0 0,0 0 0,0 0 0,0 0 0,0 0 0,0 0 0,0 0 0,0 0 0,-1-1 0,1 1 0,0 0 0,0 0 0,-1 0 0,1 0 0,-1 0 0,1 0 0,-1 0 0,1 0 0,-1 1 0,0-1 0,1 0 0,-1 0 0,0 0 0,0 1 0,0-1 0,0 0 0,1 1 0,-1-1 0,0 0 0,0 1 0,0-1 0,0 1 0,-3-1 0,3 1 0,0 1 0,-1-1 0,1 1 0,-1 0 0,1-1 0,0 1 0,-1 0 0,1 0 0,0 0 0,0 0 0,0 0 0,0 0 0,0 0 0,0 0 0,0 0 0,0 0 0,0 0 0,0 1 0,0-1 0,1 0 0,-1 1 0,1-1 0,-1 1 0,1-1 0,-1 1 0,1-1 0,0 3 0,-12 52 0,4 0 0,1 0 0,3 1 0,6 104 0,10-93 0,-7-49 0,-2 0 0,2 28 0,-4-31 0,0-6 0,-1-1 0,0 1 0,0-1 0,-1 1 0,-3 11 0,4-18 0,-1-1 0,0 0 0,0 1 0,0-1 0,0 0 0,0 0 0,-1 0 0,1 0 0,-1 0 0,1 0 0,-1 0 0,0-1 0,1 1 0,-1 0 0,0-1 0,0 1 0,0-1 0,0 0 0,-1 0 0,1 0 0,0 0 0,0 0 0,-1 0 0,1-1 0,-4 1 0,-11 1-131,0 0 0,0-2 0,-19-1 0,23 0-710,-10 0-5985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20.867"/>
    </inkml:context>
    <inkml:brush xml:id="br0">
      <inkml:brushProperty name="width" value="0.035" units="cm"/>
      <inkml:brushProperty name="height" value="0.035" units="cm"/>
      <inkml:brushProperty name="color" value="#E71224"/>
    </inkml:brush>
  </inkml:definitions>
  <inkml:trace contextRef="#ctx0" brushRef="#br0">0 5 24575,'5'0'0,"0"-5"0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33.306"/>
    </inkml:context>
    <inkml:brush xml:id="br0">
      <inkml:brushProperty name="width" value="0.035" units="cm"/>
      <inkml:brushProperty name="height" value="0.035" units="cm"/>
      <inkml:brushProperty name="color" value="#66CC00"/>
    </inkml:brush>
  </inkml:definitions>
  <inkml:trace contextRef="#ctx0" brushRef="#br0">75 1 24575,'-2'31'0,"-2"0"0,-1 1 0,-16 55 0,3-11 0,9-51 0,-5 20 0,14-43 0,0-1 0,-1 1 0,1 0 0,0-1 0,0 1 0,0 0 0,0 0 0,0-1 0,0 1 0,0 0 0,0-1 0,1 1 0,-1 0 0,1-1 0,-1 1 0,1-1 0,0 1 0,0-1 0,0 1 0,1 1 0,-1-2 0,1-1 0,-1 1 0,1-1 0,0 1 0,-1-1 0,1 1 0,0-1 0,0 0 0,-1 0 0,1 0 0,0 0 0,-1 0 0,1 0 0,0 0 0,0 0 0,-1-1 0,1 1 0,0-1 0,-1 1 0,1-1 0,-1 0 0,3-1 0,40-22 0,-39 21 0,18-9 0,1 0 0,25-7 0,2-2 0,-49 20 0,-1 1 0,1-1 0,-1 0 0,1 0 0,0 1 0,-1-1 0,1 1 0,0 0 0,-1-1 0,1 1 0,0 0 0,0 0 0,-1 0 0,1 0 0,0 0 0,0 1 0,-1-1 0,1 0 0,0 1 0,-1-1 0,1 1 0,0 0 0,-1-1 0,1 1 0,1 1 0,-1 0 0,-1 0 0,1 1 0,-1-1 0,1 0 0,-1 0 0,0 1 0,0-1 0,0 1 0,0-1 0,0 1 0,-1-1 0,1 1 0,-1-1 0,1 1 0,-1 2 0,0 4 0,0-1 0,0 0 0,-1 0 0,0 1 0,0-1 0,-1 0 0,0 0 0,-1 0 0,0-1 0,-5 11 0,4-12 0,-1 1 0,0-2 0,-1 1 0,1 0 0,-1-1 0,0 0 0,-1-1 0,1 1 0,-1-1 0,0 0 0,0-1 0,0 0 0,0 0 0,0 0 0,-14 2 0,11-3 0,1 0 0,-1-1 0,0 0 0,0-1 0,1 0 0,-1-1 0,0 0 0,1 0 0,-1-1 0,0 0 0,1-1 0,-13-5 0,6-2-1365,4 0-5461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34.163"/>
    </inkml:context>
    <inkml:brush xml:id="br0">
      <inkml:brushProperty name="width" value="0.035" units="cm"/>
      <inkml:brushProperty name="height" value="0.035" units="cm"/>
      <inkml:brushProperty name="color" value="#66CC00"/>
    </inkml:brush>
  </inkml:definitions>
  <inkml:trace contextRef="#ctx0" brushRef="#br0">128 1 24575,'1'16'0,"-1"0"0,-1 0 0,-1 1 0,-1-1 0,0 0 0,-1-1 0,0 1 0,-12 27 0,-62 134 0,75-170 0,-7 11 0,7-20 0,1-13 0,3 4 0,0 0 0,1-1 0,1 1 0,0 0 0,0 1 0,1-1 0,0 0 0,1 1 0,0 0 0,1 0 0,0 1 0,0-1 0,1 1 0,1 0 0,-1 1 0,1 0 0,10-7 0,20-29 0,-35 38 0,1 0 0,0 1 0,0 0 0,0 0 0,1 0 0,0 0 0,0 1 0,0 0 0,1 0 0,-1 0 0,1 1 0,0 0 0,0 0 0,0 0 0,0 1 0,14-4 0,50 1-1365,-48 5-5461</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34.924"/>
    </inkml:context>
    <inkml:brush xml:id="br0">
      <inkml:brushProperty name="width" value="0.035" units="cm"/>
      <inkml:brushProperty name="height" value="0.035" units="cm"/>
      <inkml:brushProperty name="color" value="#66CC00"/>
    </inkml:brush>
  </inkml:definitions>
  <inkml:trace contextRef="#ctx0" brushRef="#br0">275 0 24575,'-13'0'0,"0"0"0,0 1 0,0 0 0,0 1 0,0 0 0,1 1 0,-1 1 0,1 0 0,0 1 0,0 0 0,0 0 0,1 1 0,-1 1 0,1 0 0,1 1 0,-18 16 0,22-19 0,0 0 0,1 1 0,0 0 0,0 0 0,1 1 0,-1-1 0,1 1 0,-4 11 0,7-16 0,0-1 0,1 1 0,0 0 0,-1-1 0,1 1 0,0-1 0,0 1 0,0 0 0,0-1 0,0 1 0,0 0 0,0-1 0,1 1 0,-1 0 0,1-1 0,-1 1 0,1-1 0,1 3 0,-1-2 0,1-1 0,-1 1 0,1 0 0,0-1 0,0 1 0,0-1 0,0 1 0,0-1 0,0 0 0,0 0 0,0 0 0,1 0 0,-1-1 0,0 1 0,0 0 0,5 0 0,8 1 0,1 1 0,0-2 0,-1 0 0,1-1 0,0 0 0,0-1 0,-1-1 0,1-1 0,15-4 0,-24 5 0,1 0 0,-1-1 0,0-1 0,0 1 0,0-1 0,0 0 0,-1 0 0,0-1 0,0 0 0,0 0 0,0-1 0,-1 1 0,0-1 0,0 0 0,0-1 0,-1 1 0,0-1 0,0 0 0,5-13 0,-9 19 0,1 0 0,-1 0 0,0 1 0,1-1 0,-1 0 0,0 1 0,1-1 0,-1 0 0,0 0 0,0 0 0,0 1 0,0-1 0,0 0 0,0 0 0,0 0 0,0 0 0,0 1 0,0-1 0,0 0 0,0 0 0,-1 1 0,1-1 0,0 0 0,-1 0 0,1 1 0,0-1 0,-1 0 0,1 1 0,-1-1 0,1 0 0,-1 1 0,0-1 0,1 1 0,-1-1 0,1 1 0,-1-1 0,0 1 0,1-1 0,-1 1 0,0 0 0,0-1 0,1 1 0,-1 0 0,0 0 0,0-1 0,0 1 0,1 0 0,-2 0 0,0 0 0,0 0 0,0 0 0,1 0 0,-1 1 0,0-1 0,1 1 0,-1-1 0,0 1 0,1-1 0,-1 1 0,1 0 0,-1 0 0,1 0 0,-1 0 0,1 0 0,0 0 0,-1 0 0,1 0 0,0 1 0,0-1 0,0 0 0,0 1 0,-2 2 0,1 2 6,0 0 0,0 1-1,0-1 1,1 1 0,-1-1-1,2 1 1,-1-1 0,1 1 0,0 0-1,0-1 1,1 1 0,0 0-1,0-1 1,0 1 0,1-1-1,0 0 1,0 0 0,1 1 0,0-1-1,6 10 1,0-3-192,0 1 1,2-2-1,-1 1 0,1-1 1,1-1-1,0 0 1,18 12-1,-17-14-6640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35.657"/>
    </inkml:context>
    <inkml:brush xml:id="br0">
      <inkml:brushProperty name="width" value="0.035" units="cm"/>
      <inkml:brushProperty name="height" value="0.035" units="cm"/>
      <inkml:brushProperty name="color" value="#66CC00"/>
    </inkml:brush>
  </inkml:definitions>
  <inkml:trace contextRef="#ctx0" brushRef="#br0">28 1 24575,'-2'29'0,"0"0"0,-9 39 0,6-37 0,0 7 0,3 1 0,2 46 0,0-83 0,3 1 0,4-12 0,7-17 0,-13 24 0,9-15 0,-1 0 0,2 1 0,0 0 0,1 1 0,1 0 0,0 1 0,1 1 0,26-21 0,-3 0 0,-29 25 0,1 0 0,1 0 0,-1 1 0,2 0 0,12-7 0,-20 14 0,-1-1 0,0 1 0,1 1 0,-1-1 0,1 0 0,-1 0 0,1 1 0,-1 0 0,1-1 0,0 1 0,-1 0 0,1 0 0,-1 0 0,1 1 0,0-1 0,-1 1 0,1-1 0,-1 1 0,1 0 0,-1 0 0,0 0 0,1 0 0,-1 0 0,0 1 0,0-1 0,0 1 0,0 0 0,0-1 0,0 1 0,2 3 0,1 1 0,0 0 0,0 1 0,-1 0 0,0 0 0,0 0 0,-1 0 0,0 1 0,0-1 0,-1 1 0,0 0 0,0 0 0,-1 0 0,1 8 0,0 17 0,-5 63 0,0-31 0,3-15-1365,0-28-5461</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37.274"/>
    </inkml:context>
    <inkml:brush xml:id="br0">
      <inkml:brushProperty name="width" value="0.035" units="cm"/>
      <inkml:brushProperty name="height" value="0.035" units="cm"/>
      <inkml:brushProperty name="color" value="#66CC00"/>
    </inkml:brush>
  </inkml:definitions>
  <inkml:trace contextRef="#ctx0" brushRef="#br0">235 252 24575,'-19'0'0,"-1"0"0,0 2 0,0 0 0,1 1 0,-32 9 0,47-11 0,-1 1 0,0 0 0,1 0 0,-1 0 0,1 1 0,0-1 0,-1 1 0,1 0 0,1 0 0,-1 1 0,0-1 0,1 1 0,-1 0 0,1 0 0,0 0 0,1 0 0,-1 0 0,1 1 0,0-1 0,0 1 0,0 0 0,0-1 0,1 1 0,0 0 0,0 0 0,0 0 0,0 6 0,0 4 0,1 0 0,0 0 0,1 1 0,0-1 0,1 0 0,7 25 0,-8-36 0,1 0 0,0 0 0,0 0 0,0 0 0,0 0 0,0 0 0,1 0 0,0-1 0,0 1 0,0-1 0,0 0 0,0 1 0,1-2 0,-1 1 0,1 0 0,0-1 0,0 0 0,0 1 0,0-2 0,0 1 0,0 0 0,1-1 0,-1 0 0,1 0 0,-1 0 0,7 0 0,-3 0 0,-1-1 0,0 1 0,1-1 0,-1-1 0,0 1 0,0-2 0,1 1 0,-1-1 0,11-4 0,-15 5 0,0-1 0,0 1 0,0-1 0,0 0 0,-1 0 0,1-1 0,-1 1 0,1 0 0,-1-1 0,0 1 0,0-1 0,0 0 0,0 0 0,-1 0 0,1 0 0,-1 0 0,0 0 0,0 0 0,0 0 0,0-1 0,0 1 0,-1 0 0,1-4 0,2-55 0,-5-91 0,-2 35 0,4 101 0,1 1 0,1-1 0,0 1 0,1 0 0,0 0 0,2 0 0,0 0 0,10-21 0,-15 37 0,0 0 0,0-1 0,0 1 0,0 0 0,0-1 0,0 1 0,0 0 0,0 0 0,0-1 0,0 1 0,0 0 0,0-1 0,0 1 0,0 0 0,0 0 0,1-1 0,-1 1 0,0 0 0,0 0 0,0 0 0,1-1 0,-1 1 0,0 0 0,0 0 0,0 0 0,1-1 0,-1 1 0,0 0 0,0 0 0,1 0 0,-1 0 0,0 0 0,0 0 0,1 0 0,-1-1 0,0 1 0,1 0 0,-1 0 0,0 0 0,0 0 0,1 0 0,-1 0 0,0 0 0,1 1 0,-1-1 0,0 0 0,0 0 0,1 0 0,-1 0 0,1 0 0,4 19 0,-3 29 0,-2-48 0,-1 20 0,-1 0 0,-9 35 0,7-33 0,0 0 0,-1 25 0,4-29 0,3 192 0,-1-203 0,-1-1 0,1 1 0,1 0 0,-1-1 0,1 1 0,0-1 0,1 1 0,-1-1 0,1 0 0,0 0 0,1 0 0,8 10 0,-9-12 0,1-1 0,1 1 0,-1-1 0,0 0 0,1 0 0,-1-1 0,1 1 0,0-1 0,0 0 0,0-1 0,0 1 0,0-1 0,0 0 0,0 0 0,1 0 0,8-1 0,10 1-1365,-2-2-5461</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52.719"/>
    </inkml:context>
    <inkml:brush xml:id="br0">
      <inkml:brushProperty name="width" value="0.035" units="cm"/>
      <inkml:brushProperty name="height" value="0.035" units="cm"/>
      <inkml:brushProperty name="color" value="#66CC00"/>
    </inkml:brush>
  </inkml:definitions>
  <inkml:trace contextRef="#ctx0" brushRef="#br0">1 1 24575,'-1'56'0,"3"64"0,-2-117 0,1 0 0,0 0 0,-1 0 0,1 0 0,0-1 0,0 1 0,1 0 0,-1-1 0,0 1 0,1-1 0,0 1 0,0-1 0,-1 0 0,1 1 0,1-1 0,-1 0 0,0 0 0,0-1 0,1 1 0,-1 0 0,1-1 0,-1 0 0,1 1 0,0-1 0,0 0 0,-1 0 0,1-1 0,0 1 0,0-1 0,0 1 0,0-1 0,0 0 0,0 0 0,0 0 0,4-1 0,-2 1 0,-1 0 0,1-1 0,-1 1 0,1-1 0,-1 0 0,1-1 0,-1 1 0,0-1 0,0 1 0,0-1 0,0-1 0,0 1 0,0 0 0,0-1 0,-1 0 0,1 0 0,-1 0 0,0 0 0,0-1 0,0 1 0,0-1 0,-1 0 0,3-4 0,-3 1 0,1-1 0,-1 0 0,0-1 0,-1 1 0,0 0 0,0 0 0,-1-1 0,0 1 0,-1-11 0,0 16 0,1 0 0,-1 0 0,1 0 0,-1 0 0,0 0 0,0 0 0,0 0 0,0 0 0,-1 1 0,1-1 0,-1 1 0,0-1 0,0 1 0,0-1 0,0 1 0,0 0 0,0 0 0,0 0 0,-1 0 0,1 0 0,-1 1 0,1-1 0,-1 1 0,0 0 0,0-1 0,1 1 0,-7-1 0,5 1 0,1 0 0,-1 0 0,0 1 0,1-1 0,-1 1 0,0 0 0,0 0 0,0 0 0,1 1 0,-1-1 0,0 1 0,1 0 0,-1 0 0,0 0 0,1 0 0,0 1 0,-1 0 0,1-1 0,0 1 0,-1 0 0,-3 4 0,4-2 0,0 0 0,1 1 0,-1-1 0,1 1 0,0-1 0,0 1 0,0 0 0,0 0 0,1 0 0,0 0 0,0 0 0,1 0 0,-1 0 0,1 1 0,0 5 0,0-7 0,0-1 0,0 0 0,0 1 0,0-1 0,1 0 0,-1 1 0,1-1 0,0 0 0,0 1 0,0-1 0,0 0 0,1 0 0,-1 0 0,1 0 0,0 0 0,0-1 0,0 1 0,0 0 0,0-1 0,1 1 0,-1-1 0,1 0 0,-1 0 0,1 0 0,0 0 0,0 0 0,0-1 0,0 1 0,0-1 0,0 0 0,0 0 0,1 0 0,-1 0 0,0-1 0,1 1 0,-1-1 0,0 0 0,1 0 0,-1 0 0,1 0 0,-1-1 0,0 1 0,0-1 0,1 0 0,-1 0 0,0 0 0,0 0 0,0-1 0,5-2 0,-5 2 0,0 0 0,-1 0 0,1 0 0,0 0 0,-1 0 0,1-1 0,-1 1 0,0-1 0,0 0 0,0 0 0,0 0 0,0 0 0,-1 0 0,1 0 0,-1 0 0,0 0 0,0-1 0,1-5 0,-1 7 0,-1 0 0,1 0 0,-1 0 0,0 0 0,0 0 0,0 0 0,0 0 0,0 0 0,0 0 0,-1 0 0,1 0 0,-1 0 0,1 0 0,-1 0 0,0 0 0,0 0 0,0 0 0,0 1 0,0-1 0,0 0 0,0 0 0,-1 1 0,1-1 0,0 1 0,-1 0 0,1-1 0,-1 1 0,0 0 0,0 0 0,1 0 0,-4-2 0,4 3 3,0-1 0,-1 1 0,1 0 0,-1 0 0,1-1 0,0 1 0,-1 0 0,1 0 0,-1 0-1,1 0 1,0 1 0,-1-1 0,1 0 0,0 0 0,-1 1 0,1-1 0,0 1 0,-1-1 0,1 1 0,0 0 0,0-1-1,0 1 1,-1 0 0,1 0 0,0 0 0,0 0 0,0 0 0,0 0 0,1 0 0,-1 0 0,0 0 0,0 1 0,1-1 0,-1 0-1,1 0 1,-1 1 0,1-1 0,-1 0 0,1 1 0,-1 1 0,-1 7-300,0 0 0,0 0 0,1 0 0,-1 11 0,2 2-6529</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56.031"/>
    </inkml:context>
    <inkml:brush xml:id="br0">
      <inkml:brushProperty name="width" value="0.035" units="cm"/>
      <inkml:brushProperty name="height" value="0.035" units="cm"/>
      <inkml:brushProperty name="color" value="#66CC00"/>
    </inkml:brush>
  </inkml:definitions>
  <inkml:trace contextRef="#ctx0" brushRef="#br0">275 1 24575,'-11'0'0,"-5"-1"0,1 1 0,-1 1 0,1 0 0,0 1 0,-29 8 0,40-8 0,-1 0 0,1 0 0,0 0 0,0 0 0,0 1 0,1 0 0,-1 0 0,0 0 0,1 0 0,0 0 0,0 1 0,0-1 0,0 1 0,1 0 0,-1 0 0,1 0 0,0 0 0,0 1 0,0-1 0,1 0 0,0 1 0,0-1 0,0 1 0,-1 5 0,0 4 0,0 1 0,1-1 0,0 1 0,1 0 0,1-1 0,3 20 0,-4-30 0,1 0 0,0 0 0,1 0 0,-1 0 0,0 0 0,1-1 0,0 1 0,0-1 0,0 1 0,0-1 0,1 0 0,0 1 0,-1-1 0,1-1 0,0 1 0,0 0 0,0-1 0,1 1 0,-1-1 0,1 0 0,-1 0 0,1-1 0,0 1 0,-1-1 0,1 1 0,0-1 0,5 1 0,27 3 0,-1 0 0,0 2 0,-1 1 0,1 1 0,36 16 0,-50-18 0,-18-6 0,0-1 0,0 1 0,0 0 0,0 0 0,0 0 0,-1 0 0,1 0 0,0 1 0,0-1 0,-1 1 0,1 0 0,-1 0 0,3 3 0,-5-4 0,0 0 0,0-1 0,0 1 0,-1 0 0,1 0 0,0-1 0,-1 1 0,1 0 0,-1-1 0,1 1 0,-1 0 0,1-1 0,-1 1 0,1-1 0,-1 1 0,0 0 0,1-1 0,-1 0 0,0 1 0,1-1 0,-1 1 0,0-1 0,0 0 0,1 0 0,-3 1 0,-21 10 0,-51 15 0,-131 55 0,200-78 9,0 1 0,1 0-1,-1 0 1,1 0 0,0 1-1,0 0 1,-5 6 0,7-7-99,0-1 0,0 1 1,-1 0-1,1-1 0,-1 0 1,0 0-1,0 0 0,0 0 1,0-1-1,-1 1 0,1-1 1,-1 0-1,1-1 0,-1 1 1,-6 1-1,-8-1-6736</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57.287"/>
    </inkml:context>
    <inkml:brush xml:id="br0">
      <inkml:brushProperty name="width" value="0.035" units="cm"/>
      <inkml:brushProperty name="height" value="0.035" units="cm"/>
      <inkml:brushProperty name="color" value="#66CC00"/>
    </inkml:brush>
  </inkml:definitions>
  <inkml:trace contextRef="#ctx0" brushRef="#br0">80 1 24575,'-1'0'0,"0"0"0,0 1 0,0-1 0,0 0 0,0 1 0,1-1 0,-1 1 0,0-1 0,0 1 0,0 0 0,1-1 0,-1 1 0,0 0 0,1-1 0,-1 1 0,1 0 0,-1 0 0,1-1 0,-1 1 0,1 0 0,-1 0 0,1 0 0,0 0 0,-1 0 0,1 1 0,-8 32 0,4-18 0,-3 7 0,2 0 0,0 0 0,2 1 0,-1 24 0,2-16 0,-10 43 0,8-48 0,0 0 0,1 1 0,2 0 0,4 54 0,-2-80 0,-1 1 0,1 0 0,-1-1 0,1 1 0,0 0 0,0-1 0,1 1 0,-1-1 0,0 1 0,1-1 0,0 0 0,-1 1 0,1-1 0,0 0 0,0 0 0,0-1 0,0 1 0,1 0 0,-1-1 0,0 1 0,1-1 0,-1 1 0,1-1 0,0 0 0,-1 0 0,1-1 0,0 1 0,-1 0 0,1-1 0,5 1 0,10 0 0,1 0 0,-1-1 0,32-3 0,-14 0 0,15 2-1365,-29 0-5461</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57.648"/>
    </inkml:context>
    <inkml:brush xml:id="br0">
      <inkml:brushProperty name="width" value="0.035" units="cm"/>
      <inkml:brushProperty name="height" value="0.035" units="cm"/>
      <inkml:brushProperty name="color" value="#66CC00"/>
    </inkml:brush>
  </inkml:definitions>
  <inkml:trace contextRef="#ctx0" brushRef="#br0">302 53 24575,'-5'0'0,"-5"0"0,-1-4 0,-3-2 0,-4 0 0,2-3 0,-2 1 0,-1 0 0,-2 3 0,-1 1 0,-2 2 0,-1 2 0,-1-1 0,0 2 0,1-1 0,3 0-8191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58.361"/>
    </inkml:context>
    <inkml:brush xml:id="br0">
      <inkml:brushProperty name="width" value="0.035" units="cm"/>
      <inkml:brushProperty name="height" value="0.035" units="cm"/>
      <inkml:brushProperty name="color" value="#66CC00"/>
    </inkml:brush>
  </inkml:definitions>
  <inkml:trace contextRef="#ctx0" brushRef="#br0">75 1 24575,'0'34'0,"-1"1"0,-1 0 0,-10 49 0,3-42 0,5-20 0,-1 0 0,-1-1 0,-14 33 0,4-4 0,24-102 0,4 14 0,1 0 0,21-39 0,-28 64 0,1 0 0,1 1 0,0 0 0,1 1 0,0-1 0,1 2 0,0-1 0,1 1 0,15-11 0,-19 18-68,-1 0 0,0 1-1,1-1 1,-1 1 0,1 0 0,0 1-1,0 0 1,0 0 0,0 0 0,0 1-1,0 0 1,-1 1 0,1-1 0,0 1-1,0 0 1,0 1 0,0 0 0,-1 0-1,8 3 1,3 0-6758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21.208"/>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59.123"/>
    </inkml:context>
    <inkml:brush xml:id="br0">
      <inkml:brushProperty name="width" value="0.035" units="cm"/>
      <inkml:brushProperty name="height" value="0.035" units="cm"/>
      <inkml:brushProperty name="color" value="#66CC00"/>
    </inkml:brush>
  </inkml:definitions>
  <inkml:trace contextRef="#ctx0" brushRef="#br0">133 211 24575,'54'20'0,"-29"-16"0,0 0 0,1-2 0,-1-1 0,1-1 0,-1-1 0,46-8 0,-68 8 0,0 0 0,1 0 0,-1 0 0,0-1 0,0 0 0,0 0 0,0 0 0,-1 0 0,1 0 0,0 0 0,-1-1 0,0 1 0,1-1 0,-1 1 0,0-1 0,0 0 0,-1 0 0,1 0 0,0 0 0,-1-1 0,0 1 0,0 0 0,0 0 0,0-1 0,-1 1 0,1-5 0,1-7 0,-1-1 0,-1 0 0,-1 1 0,-3-23 0,4 35 0,-1 0 0,0 0 0,1 0 0,-1 0 0,0 1 0,-1-1 0,1 1 0,0-1 0,-1 1 0,0-1 0,1 1 0,-1 0 0,0-1 0,0 1 0,0 0 0,-1 0 0,1 1 0,0-1 0,-1 0 0,1 1 0,-1-1 0,1 1 0,-1 0 0,0 0 0,0 0 0,1 0 0,-1 1 0,0-1 0,-5 0 0,-10 0 0,-1 0 0,1 0 0,-33 5 0,15-1 0,-28-5 0,48 1 0,0 0 0,0 1 0,0 0 0,0 1 0,0 1 0,0 0 0,-27 9 0,40-9 0,0 0 0,0 0 0,0 1 0,1-1 0,-1 1 0,1-1 0,-1 1 0,1 0 0,0 0 0,0 0 0,0 0 0,1 0 0,-1 1 0,1-1 0,-1 0 0,1 1 0,0-1 0,1 1 0,-1-1 0,1 1 0,-1 0 0,1 4 0,-1 11 0,1 0 0,5 34 0,-4-49 0,0-1 0,0 1 0,1-1 0,-1 0 0,1 1 0,0-1 0,0 0 0,0 0 0,0 0 0,1 0 0,-1 0 0,1-1 0,-1 1 0,1-1 0,0 0 0,0 0 0,0 0 0,0 0 0,1 0 0,5 2 0,10 4 0,1-1 0,29 8 0,-35-12 0,122 24 0,-93-20-1365,-23-5-5461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1:59.945"/>
    </inkml:context>
    <inkml:brush xml:id="br0">
      <inkml:brushProperty name="width" value="0.035" units="cm"/>
      <inkml:brushProperty name="height" value="0.035" units="cm"/>
      <inkml:brushProperty name="color" value="#66CC00"/>
    </inkml:brush>
  </inkml:definitions>
  <inkml:trace contextRef="#ctx0" brushRef="#br0">27 55 24575,'0'30'0,"-1"0"0,-2 0 0,-8 41 0,6-45 0,2 0 0,1 1 0,1 28 0,1-69 0,1 1 0,0 0 0,1 0 0,0-1 0,1 1 0,1 1 0,0-1 0,9-19 0,15-31 0,-22 47 0,0 1 0,1 0 0,1 0 0,14-20 0,-18 31 0,0-1 0,0 1 0,0 0 0,0 0 0,1 1 0,-1-1 0,1 1 0,0 0 0,0 1 0,0-1 0,1 1 0,-1 0 0,0 0 0,1 0 0,0 1 0,-1 0 0,8-1 0,-4 1 0,1 0 0,-1 1 0,1 0 0,-1 0 0,1 1 0,-1 0 0,0 1 0,1 0 0,-1 0 0,12 5 0,-17-4 0,1-1 0,-1 1 0,0 0 0,0 0 0,-1 0 0,1 0 0,0 1 0,-1-1 0,0 1 0,0 0 0,0 0 0,0 0 0,-1 1 0,0-1 0,0 0 0,0 1 0,0 0 0,-1-1 0,1 1 0,-1 0 0,0 8 0,11 50 13,-6-38-472,-1 1-1,1 34 1,-6-38-6367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00.937"/>
    </inkml:context>
    <inkml:brush xml:id="br0">
      <inkml:brushProperty name="width" value="0.035" units="cm"/>
      <inkml:brushProperty name="height" value="0.035" units="cm"/>
      <inkml:brushProperty name="color" value="#66CC00"/>
    </inkml:brush>
  </inkml:definitions>
  <inkml:trace contextRef="#ctx0" brushRef="#br0">363 5 24575,'-49'-1'0,"34"-1"0,1 1 0,-1 1 0,0 0 0,0 1 0,0 1 0,1 0 0,-26 8 0,35-8 0,1 0 0,0 1 0,0-1 0,0 1 0,1 0 0,-1 0 0,1 1 0,0-1 0,-1 1 0,1 0 0,1-1 0,-1 1 0,1 0 0,-1 1 0,1-1 0,0 0 0,1 1 0,-1-1 0,1 1 0,0-1 0,0 1 0,0 0 0,1-1 0,-1 1 0,1 8 0,0-6 0,1 1 0,0 0 0,0 0 0,0-1 0,1 1 0,0-1 0,0 1 0,1-1 0,0 0 0,0 0 0,1 0 0,0 0 0,0-1 0,9 11 0,-9-12 0,1-1 0,0 0 0,0 0 0,0-1 0,0 1 0,0-1 0,1 0 0,0-1 0,-1 1 0,1-1 0,0 0 0,0-1 0,0 1 0,1-1 0,10 0 0,-12-1 0,-1 0 0,0 0 0,0-1 0,0 1 0,0-1 0,0 0 0,0-1 0,0 1 0,0-1 0,0 1 0,0-1 0,-1 0 0,1-1 0,-1 1 0,1-1 0,-1 1 0,0-1 0,0 0 0,0 0 0,-1 0 0,1-1 0,-1 1 0,1 0 0,1-6 0,0 0 0,-1-1 0,0 1 0,-1 0 0,0-1 0,1-13 0,-2 15 0,-1 1 0,2 0 0,-1-1 0,1 1 0,0 0 0,0 0 0,1 0 0,0 0 0,5-10 0,-7 17 0,-1-1 0,0 1 0,1 0 0,-1-1 0,0 1 0,1-1 0,-1 1 0,1 0 0,-1-1 0,1 1 0,-1 0 0,1-1 0,-1 1 0,1 0 0,-1 0 0,1-1 0,-1 1 0,1 0 0,-1 0 0,1 0 0,-1 0 0,1 0 0,-1 0 0,1 0 0,0 0 0,-1 0 0,1 0 0,-1 0 0,1 0 0,-1 0 0,1 1 0,0-1 0,16 16 0,3 24 0,-13-22 0,-1 1 0,-1-1 0,0 1 0,-2 0 0,0 0 0,-1 1 0,-1-1 0,-3 34 0,1-46 0,-1 0 0,0 0 0,-1 0 0,0-1 0,0 1 0,0-1 0,-1 0 0,0 0 0,0 0 0,-6 6 0,4-4 0,0 0 0,0 0 0,1 1 0,-6 13 0,5-7 0,-1-1 0,-1 0 0,0 0 0,-1 0 0,0-1 0,-1-1 0,0 1 0,-1-2 0,-18 16 0,17-19 14,0-1-1,-1-1 0,0 0 1,0-1-1,0 0 0,0-1 1,-1 0-1,1-1 1,-22 1-1,17-1-313,0 0 0,1 1 1,-1 1-1,-30 13 0,34-10-6526</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04.019"/>
    </inkml:context>
    <inkml:brush xml:id="br0">
      <inkml:brushProperty name="width" value="0.035" units="cm"/>
      <inkml:brushProperty name="height" value="0.035" units="cm"/>
      <inkml:brushProperty name="color" value="#66CC00"/>
    </inkml:brush>
  </inkml:definitions>
  <inkml:trace contextRef="#ctx0" brushRef="#br0">0 1 24575,'2'29'0,"0"-1"0,8 30 0,-5-29 0,3 55 0,-8-21 0,-1-28 0,1 0 0,2 0 0,11 63 0,-7-66-46,-2 1 0,-2-1-1,-3 62 1,0-42-1134,1-30-5646</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05.405"/>
    </inkml:context>
    <inkml:brush xml:id="br0">
      <inkml:brushProperty name="width" value="0.035" units="cm"/>
      <inkml:brushProperty name="height" value="0.035" units="cm"/>
      <inkml:brushProperty name="color" value="#66CC00"/>
    </inkml:brush>
  </inkml:definitions>
  <inkml:trace contextRef="#ctx0" brushRef="#br0">0 81 24575,'0'4'0,"0"1"0,1-1 0,-1 0 0,1 0 0,0 1 0,0-1 0,1 0 0,-1 0 0,1 0 0,0 0 0,0 0 0,0-1 0,0 1 0,1 0 0,-1-1 0,7 6 0,-3-3 0,0-1 0,1-1 0,-1 1 0,1-1 0,0-1 0,0 1 0,0-1 0,14 4 0,-1-2 0,1-1 0,-1-1 0,0 0 0,1-2 0,0 0 0,31-4 0,-35 0 0,1-1 0,0-1 0,-1 0 0,0-2 0,0 0 0,-1 0 0,0-2 0,0 0 0,27-22 0,-40 30 0,-1-1 0,0 1 0,0-1 0,0 0 0,0 0 0,0 0 0,0 0 0,0-1 0,0 1 0,-1 0 0,0-1 0,1 1 0,-1-1 0,0 1 0,0-1 0,1-3 0,-2 4 0,0-1 0,0 1 0,0 0 0,0 0 0,-1 0 0,1 0 0,0 0 0,-1 0 0,1 0 0,-1 1 0,0-1 0,0 0 0,0 0 0,0 0 0,0 1 0,0-1 0,-3-2 0,0 0 0,0 0 0,0 0 0,-1 0 0,0 1 0,0 0 0,0 0 0,0 0 0,0 1 0,-1 0 0,1 0 0,-1 0 0,1 0 0,-1 1 0,-8-1 0,-36-1 0,-1 2 0,-53 7 0,99-6 0,1 1 0,-1-1 0,0 1 0,1 1 0,-1-1 0,1 1 0,-1 0 0,1 0 0,0 0 0,0 0 0,0 1 0,0-1 0,0 1 0,1 0 0,-1 0 0,1 1 0,0-1 0,-4 5 0,0 4 0,0 1 0,0-1 0,1 1 0,-7 22 0,-2 5 0,11-30 0,1-1 0,0 2 0,1-1 0,0 0 0,0 0 0,1 1 0,0-1 0,1 1 0,0-1 0,1 1 0,0-1 0,0 0 0,1 1 0,4 9 0,-4-14 0,0-1 0,0 1 0,0-1 0,1 1 0,0-1 0,0 0 0,1 0 0,-1-1 0,1 1 0,0-1 0,0 1 0,1-1 0,-1 0 0,1-1 0,0 1 0,0-1 0,0 0 0,1 0 0,-1-1 0,1 1 0,-1-1 0,1-1 0,0 1 0,0-1 0,9 2 0,30 0 0,0-2 0,67-7 0,-80 1 0,-1-1 0,33-11 0,14-4 0,-59 15-1365,-3 0-5461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06.249"/>
    </inkml:context>
    <inkml:brush xml:id="br0">
      <inkml:brushProperty name="width" value="0.035" units="cm"/>
      <inkml:brushProperty name="height" value="0.035" units="cm"/>
      <inkml:brushProperty name="color" value="#66CC00"/>
    </inkml:brush>
  </inkml:definitions>
  <inkml:trace contextRef="#ctx0" brushRef="#br0">232 7 24575,'-39'-1'0,"-49"2"0,81-1 0,0 1 0,1 0 0,-1 1 0,0-1 0,1 1 0,-1 1 0,1-1 0,0 1 0,0 0 0,-6 4 0,9-5 0,1 0 0,0 0 0,0 0 0,0 0 0,0 0 0,0 1 0,1-1 0,-1 1 0,1-1 0,-1 1 0,1-1 0,0 1 0,0 0 0,0 0 0,0-1 0,1 1 0,-1 0 0,1 0 0,0 0 0,0 0 0,0 0 0,0 0 0,0-1 0,0 1 0,1 0 0,0 0 0,-1 0 0,1 0 0,0-1 0,0 1 0,3 4 0,-2-3 0,0 1 0,1-1 0,0 0 0,0 1 0,0-1 0,0-1 0,1 1 0,-1 0 0,1-1 0,0 0 0,0 0 0,0 0 0,1 0 0,-1-1 0,1 1 0,-1-1 0,8 2 0,22 1 0,-1-2 0,1-2 0,-1-1 0,60-7 0,-86 6 0,1 0 0,-1-1 0,0 0 0,0 0 0,0-1 0,-1 0 0,1 0 0,0-1 0,-1 1 0,0-1 0,0-1 0,11-9 0,-14 11 0,-1 0 0,1 0 0,0 0 0,-1 0 0,0 0 0,0 0 0,0-1 0,0 1 0,0-1 0,-1 0 0,1 0 0,-1 1 0,0-1 0,0 0 0,-1 0 0,1 0 0,-1 0 0,0 0 0,0 0 0,0 0 0,0 0 0,-1 0 0,1 0 0,-1 0 0,-2-4 0,1 5 0,1 0 0,-1 1 0,0-1 0,0 1 0,0-1 0,0 1 0,-1 0 0,1 0 0,-1 0 0,1 0 0,-1 0 0,0 1 0,1-1 0,-1 1 0,0 0 0,0 0 0,0 0 0,0 0 0,0 0 0,0 1 0,0-1 0,-1 1 0,1 0 0,-6 0 0,6 0 0,0 0 0,-1 0 0,1 0 0,-1 1 0,1-1 0,0 1 0,-1-1 0,1 1 0,0 0 0,0 1 0,-1-1 0,1 0 0,0 1 0,0 0 0,0 0 0,1 0 0,-1 0 0,0 0 0,1 0 0,0 1 0,-1-1 0,-2 6 0,1 2 0,1 1 0,0-1 0,1 1 0,1 0 0,-1 0 0,2 0 0,-1 0 0,2 0 0,-1-1 0,2 1 0,-1 0 0,1 0 0,1 0 0,0-1 0,0 1 0,1-1 0,1 0 0,0 0 0,6 10 0,-3-14-97,-1-1 0,0 0 1,1 0-1,0-1 0,0 0 0,1 0 0,-1-1 0,1 0 0,0 0 0,11 1 0,-16-3-202,13 3-6527</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07.380"/>
    </inkml:context>
    <inkml:brush xml:id="br0">
      <inkml:brushProperty name="width" value="0.035" units="cm"/>
      <inkml:brushProperty name="height" value="0.035" units="cm"/>
      <inkml:brushProperty name="color" value="#66CC00"/>
    </inkml:brush>
  </inkml:definitions>
  <inkml:trace contextRef="#ctx0" brushRef="#br0">153 480 24575,'-8'0'0,"0"0"0,0 0 0,-1 1 0,1 0 0,0 1 0,0 0 0,0 0 0,1 0 0,-1 1 0,0 0 0,-11 8 0,15-8 0,1 0 0,-1 0 0,0 0 0,1 1 0,0 0 0,0 0 0,0 0 0,0 0 0,1 0 0,0 0 0,0 1 0,0-1 0,0 1 0,1-1 0,-1 1 0,1 0 0,0 0 0,1-1 0,-1 1 0,1 10 0,1-12 0,-1 1 0,1 0 0,0-1 0,0 1 0,1-1 0,-1 1 0,1-1 0,-1 1 0,1-1 0,0 0 0,1 0 0,-1 0 0,0 0 0,1 0 0,0-1 0,-1 1 0,1-1 0,0 1 0,0-1 0,1 0 0,-1 0 0,0-1 0,1 1 0,-1-1 0,1 1 0,-1-1 0,7 1 0,-6-1 0,0 1 0,0-1 0,0 0 0,0-1 0,0 1 0,0-1 0,0 0 0,0 0 0,0 0 0,0 0 0,0-1 0,0 1 0,0-1 0,-1 0 0,1 0 0,0-1 0,0 1 0,-1-1 0,1 0 0,-1 0 0,1 0 0,-1 0 0,0-1 0,0 1 0,5-6 0,2-10 0,-1-1 0,-1 0 0,0-1 0,-2 0 0,0 0 0,-1-1 0,3-31 0,-3 21 0,1 0 0,14-38 0,-17 62 0,5-17 0,2 1 0,15-28 0,-17 34 0,0-1 0,-1 1 0,-1-1 0,-1-1 0,6-35 0,6-19 0,-12 60 0,-2 20 0,-6 22 0,-4 2 0,-5 45 0,10-54 0,-1 0 0,-1-1 0,-1 1 0,-1-1 0,-10 23 0,10-29 0,1 1 0,1-1 0,0 1 0,-2 31 0,-3 12 0,4-30 0,1-1 0,2 1 0,1-1 0,4 52 0,-3-78 5,1 0-1,-1 0 1,0 1 0,1-1-1,-1 0 1,1 0-1,0 1 1,0-1 0,0 0-1,0 0 1,0 0 0,1 0-1,-1 0 1,0-1-1,1 1 1,-1 0 0,1-1-1,0 1 1,0-1-1,-1 1 1,1-1 0,0 0-1,0 0 1,0 0-1,3 1 1,2 0-217,1 0 0,-1 0 0,0-1-1,1 0 1,-1-1 0,11 0 0,5 0-6614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08.231"/>
    </inkml:context>
    <inkml:brush xml:id="br0">
      <inkml:brushProperty name="width" value="0.035" units="cm"/>
      <inkml:brushProperty name="height" value="0.035" units="cm"/>
      <inkml:brushProperty name="color" value="#66CC00"/>
    </inkml:brush>
  </inkml:definitions>
  <inkml:trace contextRef="#ctx0" brushRef="#br0">0 29 24575,'20'1'0,"0"1"0,0 1 0,20 6 0,12 2 0,2-1 0,-26-4 0,-1-2 0,43 2 0,-57-6 0,-1-1 0,1 0 0,21-4 0,-32 5 0,0-1 0,0 1 0,0 0 0,0-1 0,0 0 0,0 1 0,0-1 0,0 0 0,0 0 0,-1 0 0,1 0 0,0 0 0,0-1 0,-1 1 0,1 0 0,-1-1 0,0 0 0,1 1 0,-1-1 0,0 1 0,0-1 0,0 0 0,0 0 0,0 0 0,0 0 0,0 0 0,-1 0 0,1 0 0,-1 0 0,1 0 0,-1-4 0,0 5 0,-1 0 0,1-1 0,-1 1 0,0 0 0,1 0 0,-1 0 0,0-1 0,0 1 0,0 0 0,0 0 0,0 0 0,0 0 0,0 0 0,0 1 0,0-1 0,0 0 0,0 0 0,-1 1 0,1-1 0,0 1 0,0-1 0,-1 1 0,1-1 0,0 1 0,-1 0 0,1 0 0,-3 0 0,-44-4 0,42 4 0,-24-1 0,-66 2 0,89 0 0,-1 0 0,1 0 0,0 0 0,0 1 0,0 0 0,0 0 0,0 1 0,1 0 0,-1 0 0,-8 6 0,12-5 0,0 0 0,0 0 0,0 0 0,0 0 0,1 1 0,-1-1 0,1 1 0,1-1 0,-1 1 0,0 0 0,1 0 0,0 0 0,0 0 0,1 0 0,0 0 0,-1 0 0,2 7 0,-1-5 0,0-1 0,0 1 0,1-1 0,0 1 0,0-1 0,1 1 0,-1-1 0,1 0 0,1 0 0,-1 0 0,1 0 0,0 0 0,4 5 0,3-2 0,0-1 0,1 0 0,0-1 0,0 0 0,1 0 0,12 4 0,15 10 0,-22-13-1365,-2-2-5461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08.987"/>
    </inkml:context>
    <inkml:brush xml:id="br0">
      <inkml:brushProperty name="width" value="0.035" units="cm"/>
      <inkml:brushProperty name="height" value="0.035" units="cm"/>
      <inkml:brushProperty name="color" value="#66CC00"/>
    </inkml:brush>
  </inkml:definitions>
  <inkml:trace contextRef="#ctx0" brushRef="#br0">56 79 24575,'1'0'0,"0"1"0,0-1 0,0 1 0,0-1 0,0 1 0,0 0 0,0-1 0,0 1 0,0 0 0,0 0 0,0 0 0,0-1 0,0 1 0,-1 0 0,1 0 0,0 0 0,-1 0 0,1 1 0,-1-1 0,1 0 0,-1 0 0,0 0 0,1 0 0,-1 0 0,0 1 0,0-1 0,0 2 0,5 39 0,-5-37 0,1 8 0,1 17 0,-1 0 0,-4 31 0,3-55 0,-1 1 0,0 0 0,0-1 0,0 1 0,-1-1 0,0 0 0,-1 1 0,1-1 0,-1 0 0,0 0 0,-1 0 0,1-1 0,-1 1 0,-1-1 0,-5 6 0,10-10 0,-1-1 0,1 0 0,0 1 0,-1-1 0,1 1 0,-1-1 0,1 0 0,-1 1 0,1-1 0,-1 0 0,1 0 0,-1 1 0,1-1 0,-1 0 0,1 0 0,-1 0 0,1 0 0,-1 0 0,0 0 0,1 0 0,-1 0 0,1 0 0,-1 0 0,1 0 0,-1 0 0,1 0 0,-1 0 0,0 0 0,1-1 0,-1 1 0,1 0 0,-1 0 0,1-1 0,-1 1 0,0-1 0,-8-21 0,4-32 0,5 52 0,-1-25 0,0 4 0,1 0 0,0 0 0,2 0 0,8-37 0,-9 54 0,1 0 0,0 0 0,1 0 0,-1 0 0,1 1 0,0-1 0,1 1 0,-1-1 0,1 1 0,0 1 0,1-1 0,-1 0 0,1 1 0,0 0 0,0 0 0,0 0 0,0 1 0,1 0 0,-1 0 0,1 0 0,9-3 0,17-2-49,0 1 0,0 1 0,0 2 0,1 1 1,0 1-1,44 4 0,-21-1-974,-34-1-5803</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10.215"/>
    </inkml:context>
    <inkml:brush xml:id="br0">
      <inkml:brushProperty name="width" value="0.035" units="cm"/>
      <inkml:brushProperty name="height" value="0.035" units="cm"/>
      <inkml:brushProperty name="color" value="#66CC00"/>
    </inkml:brush>
  </inkml:definitions>
  <inkml:trace contextRef="#ctx0" brushRef="#br0">218 0 24575,'0'0'0,"1"0"0,-1 0 0,1 0 0,-1 0 0,1 0 0,0 0 0,-1 0 0,1 0 0,-1 0 0,1 1 0,-1-1 0,1 0 0,-1 0 0,1 0 0,-1 1 0,1-1 0,-1 0 0,1 1 0,-1-1 0,1 0 0,-1 1 0,1-1 0,-1 0 0,0 1 0,1-1 0,-1 1 0,0-1 0,1 1 0,-1-1 0,0 1 0,0-1 0,1 1 0,-1-1 0,0 1 0,0 0 0,0-1 0,0 1 0,0-1 0,0 1 0,0-1 0,0 1 0,0 0 0,0-1 0,0 1 0,0-1 0,0 1 0,0-1 0,-1 1 0,1 0 0,-1 1 0,1 0 0,-1-1 0,0 1 0,0-1 0,1 1 0,-1-1 0,0 1 0,0-1 0,-1 0 0,1 1 0,0-1 0,0 0 0,-1 0 0,1 0 0,0 0 0,-3 1 0,-56 16 0,39-13 0,-1 1 0,-21 10 0,38-13 0,0-1 0,1 0 0,-1 1 0,1 0 0,-1 0 0,1 0 0,0 1 0,0-1 0,1 1 0,-1 0 0,1 0 0,0 0 0,-5 9 0,7-12 0,0 0 0,1 1 0,-1-1 0,1 1 0,-1-1 0,1 1 0,0-1 0,-1 1 0,1-1 0,0 1 0,0-1 0,0 1 0,0-1 0,0 1 0,1-1 0,-1 1 0,0-1 0,1 1 0,-1-1 0,1 1 0,-1-1 0,1 0 0,0 1 0,0-1 0,-1 0 0,1 0 0,0 1 0,0-1 0,0 0 0,0 0 0,1 0 0,-1 0 0,0 0 0,0 0 0,1-1 0,-1 1 0,0 0 0,3 0 0,8 4 0,0 0 0,0-1 0,25 5 0,1 1 0,-27-5 0,0 0 0,0 0 0,-1 1 0,1 0 0,14 13 0,-21-16 0,-1 1 0,0 0 0,0 0 0,-1 0 0,1 0 0,-1 0 0,0 1 0,0-1 0,0 1 0,0-1 0,-1 1 0,0 0 0,0-1 0,0 1 0,-1 0 0,1 9 0,-1-5 0,0-1 0,0 1 0,0-1 0,-1 1 0,-1-1 0,1 1 0,-1-1 0,-4 9 0,5-14 0,-1 0 0,0 0 0,0 0 0,1 0 0,-1-1 0,-1 1 0,1-1 0,0 1 0,-1-1 0,1 0 0,-1 0 0,0 0 0,0 0 0,0-1 0,0 1 0,0-1 0,0 1 0,0-1 0,0 0 0,0-1 0,0 1 0,-1 0 0,-4 0 0,-93-1-1365,78-1-5461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7.701"/>
    </inkml:context>
    <inkml:brush xml:id="br0">
      <inkml:brushProperty name="width" value="0.035" units="cm"/>
      <inkml:brushProperty name="height" value="0.035" units="cm"/>
      <inkml:brushProperty name="color" value="#E71224"/>
    </inkml:brush>
  </inkml:definitions>
  <inkml:trace contextRef="#ctx0" brushRef="#br0">0 26 24575,'5'0'0,"1"-5"0,-1-5 0,0-1-8191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11.111"/>
    </inkml:context>
    <inkml:brush xml:id="br0">
      <inkml:brushProperty name="width" value="0.035" units="cm"/>
      <inkml:brushProperty name="height" value="0.035" units="cm"/>
      <inkml:brushProperty name="color" value="#66CC00"/>
    </inkml:brush>
  </inkml:definitions>
  <inkml:trace contextRef="#ctx0" brushRef="#br0">81 1 24575,'-3'0'0,"1"1"0,-1-1 0,1 1 0,0-1 0,0 1 0,-1 0 0,1 0 0,0 0 0,0 0 0,0 1 0,0-1 0,0 1 0,0-1 0,1 1 0,-1-1 0,0 1 0,1 0 0,-1 0 0,1 0 0,0 0 0,-1 0 0,1 0 0,0 0 0,0 0 0,0 1 0,1-1 0,-2 3 0,-2 12 0,0 0 0,-4 31 0,5-24 0,-5 44 0,3 0 0,7 108 0,1-52 0,-3 156 0,1-311 0,11-54 0,-7 53 0,3-52 0,-8 63 0,1 0 0,0 0 0,2 1 0,1-1 0,0 1 0,2 0 0,11-29 0,-16 47 0,0 0 0,0 0 0,0-1 0,1 1 0,-1 0 0,1 0 0,-1 0 0,1 0 0,0 1 0,0-1 0,0 0 0,0 1 0,0-1 0,0 1 0,0 0 0,1 0 0,-1 0 0,0 0 0,1 0 0,-1 0 0,1 0 0,-1 1 0,1-1 0,-1 1 0,1 0 0,-1 0 0,1 0 0,-1 0 0,1 0 0,3 1 0,-2 0 0,0 1 0,0-1 0,1 1 0,-1 0 0,-1 0 0,1 0 0,0 0 0,0 1 0,-1-1 0,1 1 0,-1 0 0,0 0 0,0 0 0,0 1 0,0-1 0,3 6 0,0 4 0,-1-1 0,0 1 0,0-1 0,-1 1 0,-1 1 0,0-1 0,-1 0 0,-1 1 0,0-1 0,-1 19 0,2 13 0,19 60-1365,-19-85-5461</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11.459"/>
    </inkml:context>
    <inkml:brush xml:id="br0">
      <inkml:brushProperty name="width" value="0.035" units="cm"/>
      <inkml:brushProperty name="height" value="0.035" units="cm"/>
      <inkml:brushProperty name="color" value="#66CC00"/>
    </inkml:brush>
  </inkml:definitions>
  <inkml:trace contextRef="#ctx0" brushRef="#br0">1 0 24575,'4'0'0,"2"5"0,-1 5 0,0 5 0,2 1 0,1 1 0,-1 3 0,2-3 0,0 1 0,-2 1 0,2-3 0,0 1 0,-1 2 0,-3-3-8191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11.956"/>
    </inkml:context>
    <inkml:brush xml:id="br0">
      <inkml:brushProperty name="width" value="0.035" units="cm"/>
      <inkml:brushProperty name="height" value="0.035" units="cm"/>
      <inkml:brushProperty name="color" value="#66CC00"/>
    </inkml:brush>
  </inkml:definitions>
  <inkml:trace contextRef="#ctx0" brushRef="#br0">12 1 24575,'-4'0'0,"-2"4"0,5 2 0,7-1 0,2-1-8191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12.888"/>
    </inkml:context>
    <inkml:brush xml:id="br0">
      <inkml:brushProperty name="width" value="0.035" units="cm"/>
      <inkml:brushProperty name="height" value="0.035" units="cm"/>
      <inkml:brushProperty name="color" value="#66CC00"/>
    </inkml:brush>
  </inkml:definitions>
  <inkml:trace contextRef="#ctx0" brushRef="#br0">1 2 24575,'19'54'0,"-13"0"0,-2 1 0,-6 103 0,0-45 0,2-106 0,0 43 0,0-47 0,0-32 0,-1-24 0,0 23 0,1 0 0,7-52 0,-5 72 0,0 0 0,0 1 0,2-1 0,-1 1 0,1 0 0,0 0 0,1 0 0,0 0 0,0 1 0,1 0 0,0 0 0,10-10 0,3 0 0,0 1 0,0 0 0,2 2 0,27-17 0,-34 25 0,1 0 0,0 0 0,0 1 0,1 1 0,-1 1 0,1 0 0,28-2 0,-68 27 0,1-4 0,11-4-151,-1 0-1,0-1 0,-1-1 0,-1 0 1,0-1-1,0-1 0,-1 0 1,-26 10-1,25-14-6674</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25.038"/>
    </inkml:context>
    <inkml:brush xml:id="br0">
      <inkml:brushProperty name="width" value="0.035" units="cm"/>
      <inkml:brushProperty name="height" value="0.035" units="cm"/>
      <inkml:brushProperty name="color" value="#66CC00"/>
    </inkml:brush>
  </inkml:definitions>
  <inkml:trace contextRef="#ctx0" brushRef="#br0">57 31 24575,'0'8'0,"0"0"0,0 0 0,1 0 0,0 1 0,0-1 0,1 0 0,0-1 0,1 1 0,5 12 0,-6-17 0,0 0 0,0 0 0,0-1 0,1 1 0,-1-1 0,1 1 0,-1-1 0,1 0 0,0 0 0,0 0 0,0 0 0,0-1 0,1 1 0,-1-1 0,0 0 0,1 0 0,-1 0 0,0 0 0,1-1 0,-1 1 0,1-1 0,-1 0 0,1 0 0,6-1 0,-8 1 0,0 0 0,1 0 0,-1-1 0,0 1 0,1 0 0,-1-1 0,0 0 0,1 1 0,-1-1 0,0 0 0,0 0 0,0-1 0,0 1 0,0 0 0,0-1 0,0 1 0,0-1 0,0 1 0,-1-1 0,1 0 0,-1 0 0,1 0 0,-1 0 0,0 0 0,0 0 0,0 0 0,0 0 0,0 0 0,0-1 0,0 1 0,-1 0 0,1-1 0,-1 1 0,0 0 0,0-1 0,1 1 0,-2 0 0,1-1 0,-1-4 0,1 3 0,-1 0 0,0-1 0,0 1 0,0 0 0,-1 0 0,1 0 0,-1 0 0,0 0 0,0 1 0,0-1 0,-1 0 0,1 1 0,-1 0 0,0-1 0,0 1 0,0 0 0,0 0 0,-1 1 0,1-1 0,-1 1 0,1 0 0,-6-3 0,1 3 0,0-1 0,0 1 0,0 1 0,-1-1 0,1 2 0,-1-1 0,1 1 0,-14 1 0,19-1 0,0 1 0,0-1 0,1 1 0,-1 0 0,0-1 0,0 1 0,1 1 0,-1-1 0,1 0 0,-1 0 0,1 1 0,-1 0 0,1-1 0,0 1 0,0 0 0,0 0 0,0 0 0,0 0 0,0 1 0,1-1 0,-1 0 0,1 1 0,-1-1 0,1 1 0,0 0 0,0-1 0,0 1 0,0 3 0,0-2 0,0-1 0,0 1 0,0 0 0,1-1 0,0 1 0,0 0 0,0 0 0,0-1 0,0 1 0,1 0 0,0-1 0,-1 1 0,1 0 0,1-1 0,-1 1 0,0-1 0,1 1 0,0-1 0,0 0 0,0 0 0,3 4 0,-1-4 0,1 0 0,-1 0 0,0 0 0,1-1 0,0 0 0,-1 0 0,1 0 0,0-1 0,0 0 0,0 1 0,0-2 0,0 1 0,0-1 0,0 1 0,7-2 0,15 2 0,70-3 0,-90 1 0,1 0 0,-1 0 0,1-1 0,-1 0 0,0 0 0,0 0 0,0-1 0,0 0 0,0-1 0,6-4 0,-11 8 0,-1-1 0,1 0 0,-1 0 0,0 0 0,1 0 0,-1-1 0,0 1 0,0 0 0,0 0 0,1-1 0,-1 1 0,-1-1 0,1 1 0,0-1 0,0 1 0,-1-1 0,1 0 0,0 1 0,-1-1 0,0 0 0,1 0 0,-1 1 0,0-1 0,0 0 0,0-3 0,-1 3 0,0 0 0,0 0 0,-1-1 0,1 1 0,-1 0 0,1 0 0,-1 0 0,1 0 0,-1 1 0,0-1 0,0 0 0,0 1 0,0-1 0,0 1 0,-4-2 0,-5-3 0,1 2 0,-1-1 0,0 1 0,-1 1 0,1 0 0,-19-2 0,17 3 0,-1 1 0,0 1 0,1 0 0,-1 1 0,0 0 0,1 1 0,-20 6 0,29-6 0,-1-1 0,1 1 0,0 1 0,0-1 0,0 1 0,0 0 0,0 0 0,0 0 0,1 0 0,-1 0 0,1 1 0,0 0 0,0 0 0,1-1 0,-1 2 0,1-1 0,-1 0 0,1 0 0,1 1 0,-1-1 0,1 1 0,-1 0 0,1-1 0,0 9 0,0-11 0,1 1 0,-1-1 0,1 1 0,0-1 0,0 1 0,0-1 0,0 1 0,0-1 0,1 1 0,-1 0 0,1-1 0,-1 0 0,1 1 0,0-1 0,0 1 0,0-1 0,1 0 0,-1 0 0,0 1 0,1-1 0,-1 0 0,1 0 0,0-1 0,2 3 0,-1-2 0,0 0 0,1-1 0,-1 0 0,0 0 0,0 0 0,1 0 0,-1 0 0,1-1 0,-1 1 0,1-1 0,-1 0 0,1 0 0,-1 0 0,1 0 0,-1-1 0,0 0 0,7-1 0,-1 0 0,0-1 0,-1 0 0,1 0 0,-1-1 0,15-8 0,-22 11 0,0 0 0,0 1 0,-1-1 0,1 0 0,0 0 0,0 0 0,0 1 0,0-1 0,-1 0 0,1 0 0,-1 0 0,1 0 0,0 0 0,-1 0 0,0 0 0,1-1 0,-1 1 0,0 0 0,1 0 0,-1 0 0,0-2 0,-1 1 0,1 0 0,-1 0 0,0 0 0,0 1 0,0-1 0,0 0 0,0 1 0,0-1 0,0 1 0,0-1 0,-1 1 0,1 0 0,-1-1 0,1 1 0,-1 0 0,1 0 0,-1 0 0,-2-1 0,-2-1-91,-1 0 0,1 1 0,0-1 0,-1 1 0,0 1 0,1-1 0,-1 1 0,0 0 0,0 0 0,1 1 0,-1 0 0,0 1 0,0-1 0,-9 3 0,-1 3-6735</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28.732"/>
    </inkml:context>
    <inkml:brush xml:id="br0">
      <inkml:brushProperty name="width" value="0.035" units="cm"/>
      <inkml:brushProperty name="height" value="0.035" units="cm"/>
      <inkml:brushProperty name="color" value="#66CC00"/>
    </inkml:brush>
  </inkml:definitions>
  <inkml:trace contextRef="#ctx0" brushRef="#br0">0 1 24575,'0'688'0,"1"-698"0,0 0 0,0 0 0,1 0 0,1 0 0,0 0 0,0 1 0,8-17 0,41-67 0,-26 49 0,-21 34 0,1 0 0,0 1 0,1-1 0,0 1 0,0 0 0,14-11 0,-17 17 0,0 0 0,1 0 0,-1 0 0,1 1 0,0 0 0,-1 0 0,1 0 0,0 0 0,0 1 0,1 0 0,-1 0 0,0 0 0,0 1 0,1 0 0,-1 0 0,7 1 0,-8-1 0,0 0 0,0 1 0,-1 0 0,1 0 0,0 0 0,-1 0 0,1 1 0,-1-1 0,1 1 0,-1 0 0,0 0 0,1 0 0,-1 0 0,0 1 0,-1-1 0,1 1 0,0 0 0,-1 0 0,3 4 0,2 4 0,-1 0 0,0 1 0,-1 0 0,5 17 0,2 3 0,-7-14-35,0 1-1,-2-1 0,0 1 0,-1 0 1,-1 0-1,-1 0 0,-2 23 0,1-4-1043,1-15-5747</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29.664"/>
    </inkml:context>
    <inkml:brush xml:id="br0">
      <inkml:brushProperty name="width" value="0.035" units="cm"/>
      <inkml:brushProperty name="height" value="0.035" units="cm"/>
      <inkml:brushProperty name="color" value="#66CC00"/>
    </inkml:brush>
  </inkml:definitions>
  <inkml:trace contextRef="#ctx0" brushRef="#br0">57 41 24575,'-1'5'0,"0"0"0,0-1 0,-1 1 0,1 0 0,-1-1 0,0 1 0,-1-1 0,1 0 0,-5 6 0,-11 23 0,13-8 0,0 0 0,2 0 0,1 1 0,1-1 0,1 1 0,6 43 0,-6-64 0,1 0 0,-1-1 0,1 1 0,1-1 0,-1 1 0,1-1 0,-1 1 0,1-1 0,0 0 0,1 0 0,-1 0 0,1 0 0,0 0 0,-1-1 0,2 1 0,-1-1 0,0 0 0,1 0 0,0 0 0,-1 0 0,1-1 0,0 1 0,0-1 0,1 0 0,-1 0 0,0 0 0,1-1 0,4 1 0,8 1 0,0 0 0,0-1 0,0-2 0,0 1 0,0-2 0,24-3 0,-34 2 0,1 1 0,-1-1 0,1 0 0,-1 0 0,0-1 0,0 0 0,0 0 0,0-1 0,0 0 0,-1 0 0,0 0 0,0-1 0,0 0 0,0 0 0,-1-1 0,0 1 0,0-1 0,7-11 0,-4 4 0,-1-1 0,0-1 0,-1 1 0,0-1 0,-1 0 0,-1 0 0,4-31 0,4-10 0,-8 46 0,-1 0 0,-1 0 0,0-1 0,0 1 0,-1-1 0,-1 0 0,1 1 0,-2-1 0,1 0 0,-1 1 0,-5-17 0,6 26 0,0 0 0,0 0 0,0 0 0,-1 0 0,1 0 0,0 0 0,0 0 0,-1 0 0,1 1 0,-1-1 0,1 0 0,-1 0 0,1 0 0,-1 1 0,0-1 0,1 0 0,-1 1 0,0-1 0,0 0 0,1 1 0,-1-1 0,0 1 0,0-1 0,0 1 0,1 0 0,-1-1 0,0 1 0,0 0 0,0 0 0,0 0 0,0-1 0,-1 1 0,0 1 0,1 0 0,-1 0 0,0 0 0,1 0 0,-1 1 0,1-1 0,0 0 0,-1 1 0,1-1 0,0 1 0,0-1 0,0 1 0,0-1 0,-1 4 0,-4 6 0,1 0 0,1 0 0,0 0 0,-3 15 0,-17 52 0,17-61 0,1 1 0,1-1 0,0 1 0,-2 25 0,6-39 0,1 1 0,0-1 0,0 1 0,1-1 0,-1 1 0,1-1 0,0 0 0,0 1 0,0-1 0,1 0 0,0 0 0,-1 1 0,2-1 0,-1-1 0,0 1 0,1 0 0,-1-1 0,1 1 0,0-1 0,0 0 0,1 1 0,4 2 0,3 1-170,1-1-1,-1-1 0,1 0 1,0-1-1,0 0 0,0-1 1,20 3-1,-13-3-6655</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30.808"/>
    </inkml:context>
    <inkml:brush xml:id="br0">
      <inkml:brushProperty name="width" value="0.035" units="cm"/>
      <inkml:brushProperty name="height" value="0.035" units="cm"/>
      <inkml:brushProperty name="color" value="#66CC00"/>
    </inkml:brush>
  </inkml:definitions>
  <inkml:trace contextRef="#ctx0" brushRef="#br0">380 1 24575,'-16'0'0,"1"0"0,-1 1 0,0 1 0,-29 7 0,42-8 0,1-1 0,-1 1 0,1 0 0,-1 0 0,1 0 0,0 0 0,0 0 0,-1 0 0,1 1 0,0-1 0,0 1 0,0-1 0,1 1 0,-1 0 0,0 0 0,1 0 0,-1 0 0,1 0 0,-1 0 0,1 0 0,0 0 0,0 1 0,0-1 0,0 0 0,1 1 0,-1-1 0,0 1 0,1-1 0,0 1 0,0-1 0,-1 1 0,1-1 0,1 1 0,-1-1 0,0 1 0,1-1 0,-1 1 0,1-1 0,0 0 0,1 4 0,0-3 0,0 0 0,-1 0 0,1-1 0,0 1 0,0-1 0,1 0 0,-1 1 0,1-1 0,-1 0 0,1 0 0,-1-1 0,1 1 0,0 0 0,0-1 0,0 0 0,0 0 0,0 0 0,0 0 0,0 0 0,0 0 0,0-1 0,1 0 0,-1 1 0,0-1 0,6-1 0,4 1 0,0-1 0,0 0 0,0-1 0,0 0 0,13-5 0,-21 5 0,0 0 0,0-1 0,0 1 0,0-1 0,0 0 0,-1 0 0,0 0 0,1-1 0,-1 0 0,-1 0 0,1 0 0,3-5 0,17-16 0,-23 24 0,-1 1 0,0 0 0,0-1 0,1 1 0,-1-1 0,1 1 0,-1 0 0,0-1 0,1 1 0,-1 0 0,1 0 0,-1-1 0,0 1 0,1 0 0,-1 0 0,1 0 0,-1 0 0,1 0 0,-1-1 0,1 1 0,-1 0 0,1 0 0,-1 0 0,1 0 0,-1 0 0,1 0 0,-1 1 0,1-1 0,-1 0 0,1 0 0,-1 0 0,1 0 0,-1 1 0,1-1 0,-1 0 0,1 1 0,7 19 0,-4 32 0,-4-49 0,1 52 0,1-30 0,-1 0 0,-1 0 0,-1 0 0,-2 0 0,0 0 0,-12 41 0,12-60 0,0-1 0,0 1 0,0-1 0,-1 0 0,0 0 0,0 0 0,0-1 0,-1 1 0,1-1 0,-1 0 0,0 0 0,0-1 0,-8 5 0,-11 4 0,-45 17 0,43-19 0,-8 5 0,-1-2 0,-1-2 0,0 0 0,-54 6 0,88-16 6,0-1-1,-1-1 1,1 1-1,0 0 0,-1 0 1,1-1-1,0 0 1,-1 1-1,1-1 1,0 0-1,0 0 1,0 0-1,0 0 0,0-1 1,0 1-1,0 0 1,0-1-1,0 0 1,1 1-1,-1-1 1,-2-4-1,0 1-217,1-1 0,-1 0 0,1 0-1,1 0 1,-1 0 0,-1-11 0,-1-1-6614</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31.868"/>
    </inkml:context>
    <inkml:brush xml:id="br0">
      <inkml:brushProperty name="width" value="0.035" units="cm"/>
      <inkml:brushProperty name="height" value="0.035" units="cm"/>
      <inkml:brushProperty name="color" value="#66CC00"/>
    </inkml:brush>
  </inkml:definitions>
  <inkml:trace contextRef="#ctx0" brushRef="#br0">117 157 24575,'54'19'0,"2"-5"0,-41-9 0,0-1 0,0-1 0,0 0 0,22 0 0,-33-3 0,1 0 0,0-1 0,-1 1 0,1-1 0,0 0 0,-1 0 0,1-1 0,-1 1 0,0-1 0,1 0 0,-1 0 0,0-1 0,0 1 0,0-1 0,-1 0 0,1 0 0,-1 0 0,6-7 0,1-3 0,-1-1 0,0-1 0,-1 0 0,10-25 0,-2 4 0,-15 36 0,-1-1 0,0 0 0,1 1 0,-1-1 0,0 0 0,0 1 0,1-1 0,-1 0 0,0 0 0,0 1 0,0-1 0,0 0 0,0 0 0,0 0 0,0 1 0,0-1 0,0 0 0,0 0 0,0 1 0,-1-1 0,1 0 0,0 1 0,-1-1 0,1 0 0,0 1 0,-1-1 0,1 0 0,-1 1 0,0-2 0,-24-8 0,-42 8 0,58 2 0,-9 1 0,-1 1 0,1 0 0,0 1 0,0 2 0,0-1 0,1 2 0,-1 0 0,1 1 0,1 1 0,-1 1 0,-24 17 0,6-5 0,28-18 0,1 0 0,-1 0 0,1 1 0,0 0 0,0 0 0,1 1 0,-1-1 0,1 1 0,0 1 0,0-1 0,1 1 0,0-1 0,0 1 0,0 0 0,-4 10 0,5-8 0,0 0 0,0 0 0,0 1 0,1 0 0,1-1 0,0 1 0,0 0 0,0 0 0,2 14 0,0-18 0,0 0 0,1 0 0,-1 0 0,1-1 0,0 1 0,1 0 0,-1-1 0,1 1 0,0-1 0,0 0 0,0 0 0,0 0 0,1-1 0,0 1 0,0-1 0,0 0 0,0 0 0,6 3 0,9 5 0,1-1 0,0 0 0,1-2 0,0-1 0,1 0 0,-1-2 0,1 0 0,0-1 0,25 0 0,18 8 71,-44-8-549,0 0-1,25 1 0,-25-5-6347</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33.312"/>
    </inkml:context>
    <inkml:brush xml:id="br0">
      <inkml:brushProperty name="width" value="0.035" units="cm"/>
      <inkml:brushProperty name="height" value="0.035" units="cm"/>
      <inkml:brushProperty name="color" value="#66CC00"/>
    </inkml:brush>
  </inkml:definitions>
  <inkml:trace contextRef="#ctx0" brushRef="#br0">260 1 24575,'-16'0'0,"-3"-1"0,0 2 0,0 0 0,-22 4 0,34-3 0,0 0 0,0 1 0,0-1 0,1 1 0,-1 0 0,1 1 0,0 0 0,0 0 0,0 0 0,0 1 0,-8 8 0,7-6 0,1 1 0,0 0 0,1 0 0,0 0 0,0 0 0,1 1 0,0 0 0,0 0 0,1 0 0,0 0 0,1 1 0,0-1 0,0 1 0,1 0 0,0-1 0,1 1 0,0 0 0,1 0 0,3 17 0,-4-23 0,1-1 0,-1 0 0,1 0 0,0 1 0,0-1 0,0 0 0,1 0 0,-1 0 0,1 0 0,0-1 0,-1 1 0,1 0 0,1-1 0,-1 1 0,0-1 0,0 0 0,1 0 0,3 3 0,0-1 0,1-1 0,-1 0 0,0 0 0,1-1 0,-1 1 0,1-1 0,0-1 0,10 2 0,-1-1 0,0-2 0,-1 1 0,1-2 0,0 0 0,0-1 0,0 0 0,17-6 0,-25 6 0,1-1 0,-1 0 0,1-1 0,-1 0 0,0 0 0,0-1 0,12-10 0,-16 12 0,-1 0 0,0-1 0,0 1 0,0-1 0,-1 0 0,0 0 0,1 0 0,-1 0 0,0-1 0,-1 1 0,1 0 0,-1-1 0,0 1 0,0-1 0,0 0 0,0-7 0,-2-14 0,2 13 0,7 34 0,-3 2 0,0 0 0,-2 0 0,0 1 0,-1 34 0,-2-29 0,2-1 0,8 47 0,-4-48 0,-2 0 0,2 36 0,-6-51 0,0 0 0,0 0 0,-1 0 0,-1 0 0,0 0 0,0 0 0,-8 20 0,6-24 0,-1 0 0,-1 0 0,1 0 0,-1-1 0,-1 1 0,0-2 0,0 1 0,0-1 0,0 0 0,-1 0 0,0-1 0,-1 0 0,1 0 0,-1-1 0,1 0 0,-19 5 0,2-2 0,1-1 0,-1-1 0,0-1 0,0-1 0,-32-1 0,54-1-33,0-1 0,0 0-1,0 0 1,0 0 0,0 0-1,0 0 1,0-1 0,0 1 0,0-1-1,0 0 1,0 0 0,0 0-1,1 0 1,-1 0 0,0-1-1,1 1 1,-1-1 0,1 0 0,0 0-1,-1 0 1,1 0 0,0 0-1,0 0 1,0-1 0,0 1-1,1-1 1,-1 1 0,1-1 0,-1 1-1,1-1 1,0 0 0,0 0-1,0 0 1,1 0 0,-1 0-1,1 0 1,-1 0 0,1 0 0,0 0-1,0-3 1,0-15-6793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8.045"/>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34.120"/>
    </inkml:context>
    <inkml:brush xml:id="br0">
      <inkml:brushProperty name="width" value="0.035" units="cm"/>
      <inkml:brushProperty name="height" value="0.035" units="cm"/>
      <inkml:brushProperty name="color" value="#66CC00"/>
    </inkml:brush>
  </inkml:definitions>
  <inkml:trace contextRef="#ctx0" brushRef="#br0">58 31 24575,'2'0'0,"0"1"0,-1 0 0,1-1 0,0 1 0,-1 0 0,1 0 0,0 0 0,-1 0 0,0 0 0,1 0 0,-1 0 0,1 1 0,-1-1 0,0 0 0,0 1 0,0-1 0,0 1 0,0 0 0,0-1 0,0 1 0,-1 0 0,2 2 0,12 39 0,-9-5 0,-1 0 0,-2 1 0,-4 67 0,-1-17 0,2-81 0,1 0 0,-2 0 0,1-1 0,-1 1 0,0 0 0,-6 12 0,8-19 0,-1 0 0,1 1 0,-1-1 0,0 0 0,0 0 0,0 1 0,1-1 0,-1 0 0,0 0 0,0 0 0,-1 0 0,1 0 0,0 0 0,0-1 0,0 1 0,0 0 0,-1-1 0,-1 2 0,2-2 0,0 0 0,-1-1 0,1 1 0,0 0 0,-1 0 0,1-1 0,0 1 0,0-1 0,-1 1 0,1-1 0,0 1 0,0-1 0,0 0 0,0 0 0,0 0 0,0 1 0,0-1 0,0 0 0,0 0 0,0 0 0,0 0 0,0-1 0,-1-1 0,-4-8 0,0 1 0,1-1 0,0 0 0,1-1 0,0 1 0,0-1 0,1 0 0,1 0 0,0 0 0,0-19 0,1-9 0,8-76 0,-6 108 0,0 1 0,1-1 0,1 1 0,-1 0 0,1-1 0,0 1 0,1 0 0,0 0 0,0 1 0,0-1 0,1 1 0,0 0 0,0 0 0,0 1 0,1-1 0,0 1 0,0 1 0,0-1 0,1 1 0,0 0 0,0 0 0,0 1 0,0 0 0,0 0 0,0 0 0,1 1 0,13-2 0,-14 3 0,127-24 0,-118 23 0,1 1 0,-1 1 0,1 0 0,-1 1 0,1 1 0,18 4 0,-29-4-52,1 1 0,-1 0 0,0 0 0,1 0 0,-2 1 0,1 0 0,0 0 0,-1 0 0,8 8 0,-4-4-793,3 2-5981</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34.992"/>
    </inkml:context>
    <inkml:brush xml:id="br0">
      <inkml:brushProperty name="width" value="0.035" units="cm"/>
      <inkml:brushProperty name="height" value="0.035" units="cm"/>
      <inkml:brushProperty name="color" value="#66CC00"/>
    </inkml:brush>
  </inkml:definitions>
  <inkml:trace contextRef="#ctx0" brushRef="#br0">0 184 24575,'6'1'0,"-1"0"0,1 0 0,-1 1 0,0 0 0,1 0 0,-1 0 0,0 0 0,-1 1 0,8 4 0,34 15 0,-23-17 0,0-2 0,1 0 0,0-2 0,-1-1 0,1 0 0,-1-2 0,35-6 0,-51 5 0,-1 0 0,0 0 0,0-1 0,0 0 0,0 0 0,-1 0 0,1-1 0,-1 0 0,-1 0 0,1 0 0,0-1 0,-1 1 0,0-1 0,-1 0 0,1 0 0,-1-1 0,0 1 0,-1-1 0,1 1 0,-1-1 0,-1 0 0,1 0 0,-1 0 0,0 0 0,-1 0 0,0 0 0,0 0 0,0 0 0,-1 0 0,-3-12 0,3 16 0,-1 0 0,0 0 0,0 1 0,-1-1 0,1 1 0,0-1 0,-1 1 0,1 0 0,-1 0 0,0 0 0,0 0 0,0 0 0,0 1 0,0-1 0,0 1 0,0 0 0,0 0 0,-1 0 0,1 1 0,0-1 0,-1 1 0,-4-1 0,-13 0 0,0 0 0,-32 4 0,23-1 0,22-2 0,0 0 0,0 0 0,1 1 0,-1 0 0,0 1 0,1-1 0,-13 6 0,17-6 0,1 1 0,0 0 0,-1-1 0,1 1 0,0 1 0,0-1 0,0 0 0,0 0 0,1 1 0,-1-1 0,1 1 0,-1-1 0,1 1 0,0 0 0,0-1 0,0 1 0,0 0 0,1 0 0,-1 0 0,1 0 0,-1-1 0,1 1 0,1 5 0,-3 22 0,2 0 0,1 0 0,2 0 0,1 0 0,1-1 0,9 30 0,-13-56 6,0-1-1,0 0 1,0 1-1,0-1 0,1 0 1,-1 1-1,0-1 1,1 0-1,0 0 1,-1 0-1,1 0 1,0-1-1,0 1 0,0 0 1,1-1-1,-1 1 1,0-1-1,0 0 1,1 0-1,-1 0 1,4 1-1,3 0-302,-1 0 0,1-1 0,0 0 0,17 0 0,-4-2-6529</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35.872"/>
    </inkml:context>
    <inkml:brush xml:id="br0">
      <inkml:brushProperty name="width" value="0.035" units="cm"/>
      <inkml:brushProperty name="height" value="0.035" units="cm"/>
      <inkml:brushProperty name="color" value="#66CC00"/>
    </inkml:brush>
  </inkml:definitions>
  <inkml:trace contextRef="#ctx0" brushRef="#br0">3 1 24575,'-2'107'0,"4"116"0,-2-221 0,0 0 0,0 0 0,1 0 0,-1 0 0,0 0 0,1 0 0,-1 0 0,1 0 0,-1 0 0,1 0 0,0-1 0,0 1 0,0 0 0,0 0 0,0-1 0,0 1 0,1-1 0,-1 1 0,3 1 0,-3-2 0,0-1 0,1 0 0,-1 1 0,0-1 0,1 0 0,-1 0 0,0 0 0,0 0 0,1 0 0,-1 0 0,0 0 0,1 0 0,-1 0 0,0-1 0,1 1 0,-1-1 0,0 1 0,0-1 0,1 1 0,-1-1 0,1-1 0,5-2 0,-1-1 0,1 0 0,-1-1 0,-1 1 0,1-1 0,-1 0 0,9-13 0,1-6 0,2 0 0,33-37 0,-40 52 0,0 0 0,0 1 0,1 1 0,0-1 0,0 2 0,1-1 0,0 2 0,13-6 0,-24 11 0,0 1 0,0 0 0,0 0 0,0 0 0,0-1 0,0 1 0,0 0 0,0 0 0,0 0 0,0 1 0,0-1 0,1 0 0,-1 0 0,0 1 0,0-1 0,-1 0 0,1 1 0,0-1 0,0 1 0,0-1 0,0 1 0,0-1 0,0 1 0,-1 0 0,1-1 0,0 1 0,0 0 0,-1 0 0,1 0 0,-1 0 0,1-1 0,-1 1 0,1 0 0,-1 0 0,1 0 0,-1 0 0,0 0 0,1 0 0,-1 2 0,11 52 0,-7-33 0,0-1 0,-1 1 0,0 29 0,-3-37 0,1-1 0,0 1 0,0 0 0,1-1 0,1 1 0,0-1 0,1 0 0,1 0 0,6 13 0,-10-24 0,-1-1 0,1 1 0,0 0 0,0-1 0,0 1 0,1 0 0,-1-1 0,0 0 0,0 1 0,1-1 0,-1 0 0,1 1 0,0-1 0,-1 0 0,1 0 0,0-1 0,-1 1 0,1 0 0,0 0 0,0-1 0,0 1 0,-1-1 0,1 0 0,0 1 0,0-1 0,0 0 0,0 0 0,0 0 0,0 0 0,0-1 0,0 1 0,0 0 0,0-1 0,-1 1 0,1-1 0,0 0 0,2-1 0,0 0 0,0-1 0,0 0 0,0 0 0,0-1 0,-1 1 0,1-1 0,-1 0 0,0 0 0,0 0 0,0 0 0,-1 0 0,0-1 0,3-5 0,7-24 0,9-42 0,-14 45 0,2 1 0,14-35 0,-10 27-1365,-10 20-5461</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36.448"/>
    </inkml:context>
    <inkml:brush xml:id="br0">
      <inkml:brushProperty name="width" value="0.035" units="cm"/>
      <inkml:brushProperty name="height" value="0.035" units="cm"/>
      <inkml:brushProperty name="color" value="#66CC00"/>
    </inkml:brush>
  </inkml:definitions>
  <inkml:trace contextRef="#ctx0" brushRef="#br0">108 0 24575,'-1'5'0,"0"-1"0,0 1 0,-1-1 0,0 0 0,0 1 0,0-1 0,0 0 0,-6 6 0,-3 10 0,-11 28 0,-15 53 0,31-73 0,2-1 0,0 1 0,2 0 0,2 0 0,4 48 0,-1 5 0,-4-70 15,1 1 0,1 0 0,1-1 0,-1 1 0,2-1 0,-1 1 0,8 17 0,-8-25-83,0 0 1,1 0-1,-1 1 1,1-2-1,0 1 1,0 0-1,0-1 1,1 1-1,-1-1 1,1 0-1,0 0 1,0 0-1,0-1 1,0 1-1,0-1 1,0 0-1,1 0 1,-1-1-1,1 1 1,-1-1-1,7 1 1,8 1-6759</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36.868"/>
    </inkml:context>
    <inkml:brush xml:id="br0">
      <inkml:brushProperty name="width" value="0.035" units="cm"/>
      <inkml:brushProperty name="height" value="0.035" units="cm"/>
      <inkml:brushProperty name="color" value="#66CC00"/>
    </inkml:brush>
  </inkml:definitions>
  <inkml:trace contextRef="#ctx0" brushRef="#br0">252 0 24575,'-5'0'0,"-5"0"0,-5 0 0,-5 0 0,-3 0 0,-3 0 0,0 0 0,0 0 0,-1 0 0,1 0 0,0 0 0,4 0-8191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37.721"/>
    </inkml:context>
    <inkml:brush xml:id="br0">
      <inkml:brushProperty name="width" value="0.035" units="cm"/>
      <inkml:brushProperty name="height" value="0.035" units="cm"/>
      <inkml:brushProperty name="color" value="#66CC00"/>
    </inkml:brush>
  </inkml:definitions>
  <inkml:trace contextRef="#ctx0" brushRef="#br0">1 0 24575,'1'1'0,"0"-1"0,0 1 0,0-1 0,0 1 0,0 0 0,0-1 0,0 1 0,0 0 0,0 0 0,0 0 0,0 0 0,0 0 0,0 0 0,-1 0 0,1 0 0,0 0 0,-1 0 0,1 0 0,-1 0 0,1 2 0,13 31 0,-11-25 0,3 17 0,0 0 0,-2 0 0,0 1 0,-2-1 0,-1 0 0,-2 1 0,-3 28 0,1 26 0,3 320 0,3-414 0,-1 0 0,2 1 0,0-1 0,7-15 0,-7 16 0,6-11 0,25-42 0,-25 50 0,-1-1 0,-1-1 0,0 1 0,-1-1 0,6-25 0,-11 36 0,-1 0 0,1 1 0,0-1 0,1 1 0,-1-1 0,1 1 0,0 0 0,0 0 0,1 0 0,0 1 0,-1-1 0,2 1 0,-1 0 0,0 0 0,1 0 0,0 1 0,0 0 0,0-1 0,0 2 0,0-1 0,0 1 0,1-1 0,0 2 0,-1-1 0,1 1 0,0-1 0,0 1 0,0 1 0,-1-1 0,1 1 0,0 0 0,0 1 0,0-1 0,0 1 0,0 0 0,-1 1 0,1 0 0,0-1 0,-1 2 0,1-1 0,-1 1 0,0-1 0,0 1 0,0 1 0,0-1 0,4 5 0,4 5 0,-1 1 0,0 1 0,-1-1 0,-1 2 0,0 0 0,-1 0 0,-1 0 0,8 24 0,-2-9 0,-11-25 0,0 1 0,-1-1 0,0 1 0,0 0 0,-1 0 0,1 0 0,-2-1 0,1 1 0,-1 0 0,0 0 0,-1 8 0,1-10 0,-1-1 0,-1 1 0,1-1 0,0 0 0,-1 1 0,0-1 0,0 0 0,0 0 0,-1 0 0,1 0 0,-1-1 0,0 1 0,0-1 0,0 1 0,-1-1 0,1 0 0,-7 4 0,-53 32-1365,47-33-5461</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2:38.809"/>
    </inkml:context>
    <inkml:brush xml:id="br0">
      <inkml:brushProperty name="width" value="0.035" units="cm"/>
      <inkml:brushProperty name="height" value="0.035" units="cm"/>
      <inkml:brushProperty name="color" value="#66CC00"/>
    </inkml:brush>
  </inkml:definitions>
  <inkml:trace contextRef="#ctx0" brushRef="#br0">99 337 24575,'1'1'0,"-1"0"0,0 0 0,1 0 0,0 0 0,-1 0 0,1 0 0,0 0 0,-1 0 0,1 0 0,0 0 0,0 0 0,0 0 0,0 0 0,0-1 0,0 1 0,0 0 0,0-1 0,0 1 0,0-1 0,0 1 0,0-1 0,0 0 0,0 1 0,1-1 0,-1 0 0,0 0 0,2 0 0,39 5 0,-38-5 0,12 2 0,1-1 0,-1-1 0,0 0 0,0-1 0,0-1 0,0-1 0,0 0 0,0-1 0,-1-1 0,0 0 0,0-1 0,0 0 0,15-10 0,-12 5 0,0 0 0,-1-2 0,0 0 0,20-20 0,-32 28 0,-1-1 0,1 1 0,-1-1 0,-1 0 0,1 0 0,-1-1 0,0 1 0,-1-1 0,1 1 0,-1-1 0,-1 0 0,1 0 0,-1 0 0,0 0 0,-1 0 0,0 0 0,0-8 0,0 11 0,-1-1 0,0 1 0,1-1 0,-1 1 0,-1-1 0,1 1 0,-1-1 0,0 1 0,0 0 0,0 0 0,0 0 0,-1 0 0,1 0 0,-1 1 0,0-1 0,0 1 0,-1-1 0,1 1 0,-1 0 0,1 1 0,-1-1 0,0 1 0,0-1 0,0 1 0,0 0 0,-1 1 0,1-1 0,-1 1 0,1 0 0,-1 0 0,-5-1 0,-13-1 0,0 1 0,0 2 0,0 0 0,-43 6 0,45-4 0,0 1 0,1 1 0,-1 1 0,1 1 0,0 0 0,0 2 0,-32 17 0,45-20 0,1 1 0,0-1 0,0 2 0,0-1 0,1 0 0,0 1 0,0 0 0,1 0 0,-5 9 0,-27 71 0,33-81 0,1-1 0,1 1 0,-1 0 0,1 0 0,0 0 0,0 0 0,1 1 0,-1-1 0,2 0 0,-1 0 0,1 0 0,2 11 0,-2-14 0,0 0 0,0 0 0,1 0 0,-1 0 0,1-1 0,0 1 0,0 0 0,0-1 0,0 0 0,0 1 0,1-1 0,-1 0 0,1 0 0,-1-1 0,1 1 0,0 0 0,0-1 0,0 1 0,-1-1 0,1 0 0,0 0 0,1 0 0,-1-1 0,0 1 0,0-1 0,3 1 0,70 0-1365,-54-2-5461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06.639"/>
    </inkml:context>
    <inkml:brush xml:id="br0">
      <inkml:brushProperty name="width" value="0.035" units="cm"/>
      <inkml:brushProperty name="height" value="0.035" units="cm"/>
      <inkml:brushProperty name="color" value="#66CC00"/>
    </inkml:brush>
  </inkml:definitions>
  <inkml:trace contextRef="#ctx0" brushRef="#br0">102 362 24575,'49'1'0,"-34"1"0,0-1 0,0-1 0,0 0 0,0-1 0,-1-1 0,1 0 0,24-8 0,-35 9 0,-1-1 0,0 0 0,0 0 0,0-1 0,0 1 0,-1 0 0,1-1 0,-1 0 0,1 1 0,-1-1 0,0 0 0,0 0 0,0 0 0,-1-1 0,1 1 0,-1 0 0,2-6 0,13-67 0,-9 38 0,-6 33 0,3-8 0,-1 0 0,-1 0 0,0 0 0,-1 0 0,0 0 0,-1-15 0,-1 25 0,1-1 0,-1 1 0,0 0 0,0 0 0,0 0 0,0 0 0,-1 0 0,1 0 0,-1 0 0,0 1 0,0-1 0,0 0 0,0 1 0,0 0 0,0-1 0,-1 1 0,1 0 0,-1 0 0,0 0 0,1 1 0,-1-1 0,0 0 0,0 1 0,0 0 0,0 0 0,0 0 0,0 0 0,-1 0 0,1 1 0,-5-1 0,-9-2 0,-1 1 0,1 1 0,-1 0 0,0 1 0,1 1 0,-21 4 0,31-4 0,0 0 0,1 1 0,-1 1 0,0-1 0,1 1 0,-1 0 0,1 0 0,0 1 0,0 0 0,0 0 0,1 0 0,0 1 0,-1-1 0,1 1 0,1 1 0,-1-1 0,-6 12 0,9-14 0,-6 9 0,1-1 0,1 2 0,0-1 0,1 0 0,-7 23 0,12-31 0,-1 0 0,1 0 0,0 0 0,0 0 0,0 0 0,0 0 0,1 0 0,-1 0 0,1 0 0,0 0 0,0 0 0,1-1 0,-1 1 0,1 0 0,0-1 0,0 1 0,0-1 0,0 0 0,1 1 0,-1-1 0,1 0 0,0-1 0,0 1 0,3 2 0,3 3-114,0-1 1,0-1-1,1 0 0,0 0 0,0 0 1,0-1-1,0-1 0,1 0 0,0 0 1,0-1-1,20 3 0,-11-5-6712</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07.541"/>
    </inkml:context>
    <inkml:brush xml:id="br0">
      <inkml:brushProperty name="width" value="0.035" units="cm"/>
      <inkml:brushProperty name="height" value="0.035" units="cm"/>
      <inkml:brushProperty name="color" value="#66CC00"/>
    </inkml:brush>
  </inkml:definitions>
  <inkml:trace contextRef="#ctx0" brushRef="#br0">1 134 24575,'0'19'0,"-1"16"0,2-1 0,1 1 0,12 56 0,-10-64 0,0 1 0,-2 0 0,-1 46 0,-1-103 0,0-8 0,1 1 0,12-66 0,-7 76 0,32-116 0,-33 129 0,0-1 0,1 1 0,1 1 0,0-1 0,0 1 0,1 0 0,1 1 0,10-11 0,-19 21 0,1 0 0,0 0 0,0 1 0,0-1 0,-1 0 0,1 0 0,0 1 0,0-1 0,0 1 0,0-1 0,0 1 0,0-1 0,0 1 0,0-1 0,0 1 0,1 0 0,-1 0 0,0 0 0,0 0 0,0-1 0,0 1 0,0 1 0,0-1 0,0 0 0,1 0 0,-1 0 0,0 1 0,1-1 0,0 2 0,1-1 0,-1 1 0,0 0 0,0-1 0,0 1 0,0 0 0,-1 0 0,1 1 0,0-1 0,-1 0 0,3 4 0,3 11 0,0-1 0,9 34 0,-14-44 0,0 1 10,0 0 0,-1 1 0,1 0 0,-2-1 0,1 1 0,-1 0 0,0-1 0,-1 1 0,0 0 0,0 0 0,-3 9 0,3-13-75,-1 0 1,1 0-1,-1-1 1,0 1-1,0 0 1,0-1-1,-1 0 0,1 1 1,-1-1-1,0 0 1,1 0-1,-2 0 1,1-1-1,0 1 0,0-1 1,-1 0-1,1 0 1,-1 0-1,0 0 1,0 0-1,0-1 1,-6 2-1,-8 0-6761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08.616"/>
    </inkml:context>
    <inkml:brush xml:id="br0">
      <inkml:brushProperty name="width" value="0.035" units="cm"/>
      <inkml:brushProperty name="height" value="0.035" units="cm"/>
      <inkml:brushProperty name="color" value="#66CC00"/>
    </inkml:brush>
  </inkml:definitions>
  <inkml:trace contextRef="#ctx0" brushRef="#br0">80 2 24575,'-2'0'0,"1"1"0,0-1 0,0 1 0,0-1 0,0 1 0,0 0 0,0 0 0,0 0 0,0-1 0,0 1 0,0 0 0,0 0 0,1 0 0,-1 0 0,0 1 0,1-1 0,-1 0 0,1 0 0,-1 2 0,-13 32 0,11-26 0,-4 12 0,1 0 0,-4 36 0,0-5 0,5-16 0,1 0 0,2 1 0,3 56 0,1-36 0,-3-98 0,2 0 0,14-82 0,-7 84 0,-3 16 0,0-1 0,2 2 0,12-30 0,-9 26 0,-7 18 0,0 0 0,1 0 0,0 0 0,0 0 0,0 1 0,8-9 0,-10 14 0,0 0 0,1 0 0,-1 0 0,0 0 0,1 1 0,-1-1 0,1 1 0,-1 0 0,1 0 0,0 0 0,0 0 0,-1 0 0,1 0 0,0 1 0,0 0 0,0-1 0,0 1 0,0 0 0,0 0 0,0 0 0,0 1 0,-1-1 0,6 2 0,-2 0 0,0 1 0,0 0 0,0 0 0,0 0 0,-1 0 0,1 1 0,-1 0 0,0 0 0,0 1 0,0 0 0,0-1 0,-1 1 0,6 10 0,-1-3 0,-1 0 0,0 1 0,-1 1 0,-1-1 0,6 16 0,-4-8 0,-5-14 0,0 1 0,-1-1 0,1 0 0,-2 1 0,2 9 0,-2-15 0,-1 0 0,0 0 0,-1-1 0,1 1 0,0 0 0,0 0 0,-1 0 0,1 0 0,-1 0 0,0-1 0,1 1 0,-1 0 0,0 0 0,0-1 0,0 1 0,0-1 0,0 1 0,-1-1 0,1 1 0,0-1 0,-1 0 0,1 0 0,-1 0 0,1 1 0,-1-1 0,-2 0 0,-7 5-170,-1-1-1,0-1 0,-1 0 1,1-1-1,-1 0 0,1-1 1,-23 1-1,12-1-6655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22.794"/>
    </inkml:context>
    <inkml:brush xml:id="br0">
      <inkml:brushProperty name="width" value="0.035" units="cm"/>
      <inkml:brushProperty name="height" value="0.035" units="cm"/>
      <inkml:brushProperty name="color" value="#E71224"/>
    </inkml:brush>
  </inkml:definitions>
  <inkml:trace contextRef="#ctx0" brushRef="#br0">0 3 24575,'51'-1'0,"-23"0"0,0 0 0,0 2 0,40 7 0,-60-7 0,-1 1 0,0 0 0,1 1 0,-1-1 0,0 1 0,-1 1 0,1-1 0,0 1 0,-1 0 0,0 1 0,0-1 0,0 1 0,-1 0 0,1 1 0,-1-1 0,-1 1 0,8 10 0,-4 0 0,0 0 0,0 0 0,-1 1 0,-1 0 0,-1 0 0,-1 0 0,0 1 0,-1-1 0,1 25 0,-4-40 0,0 0 0,0 0 0,0 0 0,0 0 0,-1 0 0,1 0 0,0 0 0,-1 0 0,0 0 0,1 0 0,-1 0 0,0 0 0,0 0 0,0 0 0,0-1 0,0 1 0,-1 0 0,1-1 0,0 1 0,-1-1 0,1 1 0,-1-1 0,1 0 0,-1 0 0,0 0 0,0 1 0,0-2 0,1 1 0,-1 0 0,0 0 0,0-1 0,0 1 0,0-1 0,0 1 0,0-1 0,0 0 0,0 0 0,0 0 0,0 0 0,-3 0 0,2-1 0,-1 1 0,1-1 0,0 1 0,-1-1 0,1 0 0,0-1 0,0 1 0,0 0 0,0-1 0,0 0 0,0 1 0,0-1 0,1 0 0,-1-1 0,1 1 0,-1 0 0,1-1 0,0 1 0,0-1 0,0 0 0,0 0 0,0 0 0,1 0 0,-3-5 0,3 5 0,0-1 0,0 0 0,0 1 0,0-1 0,1 0 0,-1 0 0,1 1 0,0-1 0,0 0 0,0 0 0,1 0 0,-1 1 0,1-1 0,0 0 0,0 1 0,0-1 0,1 0 0,-1 1 0,1-1 0,0 1 0,0 0 0,0 0 0,0 0 0,1 0 0,4-5 0,-1 4 0,0 0 0,-1 1 0,2-1 0,-1 1 0,0 0 0,1 1 0,-1 0 0,1 0 0,-1 0 0,1 1 0,0 0 0,0 0 0,11 1 0,-10-1-97,1 1-1,-1 0 1,0 1-1,1 0 1,-1 0-1,0 1 1,0 0-1,0 0 1,0 1-1,0 0 1,0 0-1,-1 1 0,12 7 1,-6-2-6729</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12.241"/>
    </inkml:context>
    <inkml:brush xml:id="br0">
      <inkml:brushProperty name="width" value="0.035" units="cm"/>
      <inkml:brushProperty name="height" value="0.035" units="cm"/>
      <inkml:brushProperty name="color" value="#66CC00"/>
    </inkml:brush>
  </inkml:definitions>
  <inkml:trace contextRef="#ctx0" brushRef="#br0">55 185 24575,'9'0'0,"-1"0"0,0 0 0,1-1 0,-1 0 0,0 0 0,0-1 0,0 0 0,0-1 0,11-5 0,-16 7 0,0-2 0,0 1 0,0 0 0,-1 0 0,1-1 0,-1 1 0,0-1 0,0 0 0,0 0 0,0 0 0,0 0 0,0 0 0,-1 0 0,0 0 0,0-1 0,0 1 0,0 0 0,0-1 0,0 1 0,-1-1 0,0 1 0,1-1 0,-1 1 0,-1-8 0,0 7 0,0 0 0,-1 0 0,1 0 0,0 0 0,-1 0 0,0 0 0,0 0 0,0 0 0,-1 1 0,1-1 0,-1 1 0,0-1 0,0 1 0,0 0 0,0 0 0,-1 1 0,1-1 0,-1 1 0,0-1 0,1 1 0,-1 0 0,0 1 0,0-1 0,0 1 0,-1-1 0,1 1 0,-5 0 0,6 0 0,0 0 0,0 0 0,0 0 0,0 1 0,0 0 0,0-1 0,-1 1 0,1 0 0,0 0 0,0 1 0,0-1 0,0 1 0,-1 0 0,1-1 0,0 1 0,0 1 0,0-1 0,1 0 0,-1 1 0,0-1 0,0 1 0,1 0 0,-1 0 0,1 0 0,0 0 0,-1 1 0,1-1 0,0 0 0,0 1 0,1 0 0,-1-1 0,0 1 0,1 0 0,0 0 0,-1 0 0,0 5 0,1-2-80,0 0 0,0 0-1,0 0 1,1 0 0,0 0-1,0 0 1,1 0 0,0 0-1,0 0 1,0-1 0,1 1 0,0 0-1,0 0 1,0-1 0,1 1-1,5 8 1,3-2-6746</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13.016"/>
    </inkml:context>
    <inkml:brush xml:id="br0">
      <inkml:brushProperty name="width" value="0.035" units="cm"/>
      <inkml:brushProperty name="height" value="0.035" units="cm"/>
      <inkml:brushProperty name="color" value="#66CC00"/>
    </inkml:brush>
  </inkml:definitions>
  <inkml:trace contextRef="#ctx0" brushRef="#br0">1 104 24575,'0'155'0,"1"-170"0,1 1 0,0 0 0,1 0 0,1 0 0,0 0 0,1 0 0,0 1 0,1 0 0,1 0 0,0 0 0,1 1 0,0 0 0,1 1 0,0 0 0,1 0 0,21-18 0,-28 27 7,0-1-1,1 1 0,-1 0 0,1 0 1,-1 0-1,1 1 0,0-1 1,-1 1-1,1 0 0,0 0 1,0 0-1,0 1 0,0-1 0,0 1 1,0 0-1,0 0 0,0 0 1,5 2-1,1 0-218,-1 1 0,0 1 0,0 0-1,0 0 1,-1 1 0,10 6 0,-3-2-6614</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13.669"/>
    </inkml:context>
    <inkml:brush xml:id="br0">
      <inkml:brushProperty name="width" value="0.035" units="cm"/>
      <inkml:brushProperty name="height" value="0.035" units="cm"/>
      <inkml:brushProperty name="color" value="#66CC00"/>
    </inkml:brush>
  </inkml:definitions>
  <inkml:trace contextRef="#ctx0" brushRef="#br0">1 1 24575,'1'0'0,"0"1"0,0-1 0,0 1 0,0-1 0,0 1 0,0 0 0,0-1 0,0 1 0,0 0 0,0 0 0,0 0 0,0 0 0,0-1 0,-1 1 0,1 0 0,0 1 0,-1-1 0,1 0 0,-1 0 0,1 0 0,-1 0 0,0 0 0,1 0 0,-1 1 0,0-1 0,0 0 0,0 2 0,5 39 0,-5-37 0,-1 220 0,3 36 0,-1-258 4,0 0 1,0 0-1,0 0 0,0-1 0,0 1 0,1 0 0,-1 0 0,1-1 0,0 1 1,0-1-1,0 0 0,0 1 0,0-1 0,0 0 0,1 0 0,-1 0 0,1 0 1,-1-1-1,1 1 0,0-1 0,-1 0 0,1 1 0,0-1 0,0 0 0,0-1 1,0 1-1,0 0 0,6-1 0,-3 1-91,-1 0-1,0-1 1,1 1 0,-1-1-1,1-1 1,-1 1 0,0-1-1,1 0 1,-1 0-1,0 0 1,0-1 0,0 0-1,0 0 1,0 0 0,0-1-1,5-3 1,1-6-6739</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14.027"/>
    </inkml:context>
    <inkml:brush xml:id="br0">
      <inkml:brushProperty name="width" value="0.035" units="cm"/>
      <inkml:brushProperty name="height" value="0.035" units="cm"/>
      <inkml:brushProperty name="color" value="#66CC00"/>
    </inkml:brush>
  </inkml:definitions>
  <inkml:trace contextRef="#ctx0" brushRef="#br0">173 0 24575,'-4'0'0,"-6"0"0,-6 0 0,-4 0 0,-3 0 0,-2 0 0,-1 0 0,-1 0 0,5 0-8191</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18.010"/>
    </inkml:context>
    <inkml:brush xml:id="br0">
      <inkml:brushProperty name="width" value="0.035" units="cm"/>
      <inkml:brushProperty name="height" value="0.035" units="cm"/>
      <inkml:brushProperty name="color" value="#66CC00"/>
    </inkml:brush>
  </inkml:definitions>
  <inkml:trace contextRef="#ctx0" brushRef="#br0">2 0 24575,'-1'83'0,"3"89"0,-2-169 0,0-1 0,1 0 0,-1 1 0,1-1 0,0 1 0,-1-1 0,1 0 0,0 1 0,0-1 0,1 0 0,-1 0 0,0 0 0,1 0 0,-1 0 0,1 0 0,0 0 0,0-1 0,0 1 0,0 0 0,0-1 0,0 0 0,0 1 0,0-1 0,0 0 0,1 0 0,-1 0 0,0-1 0,1 1 0,-1 0 0,1-1 0,-1 0 0,0 1 0,1-1 0,3 0 0,-2 0 0,1 0 0,-1-1 0,1 1 0,-1-1 0,1 0 0,-1 0 0,1-1 0,-1 1 0,0-1 0,0 0 0,0 0 0,0 0 0,0-1 0,0 1 0,0-1 0,-1 0 0,1 0 0,2-4 0,55-63 0,-57 65 0,-1 0 0,0 0 0,0 0 0,-1-1 0,1 1 0,-1-1 0,0 0 0,-1 1 0,0-1 0,1 0 0,-2 0 0,1 0 0,-1-11 0,24 182 0,-24-140-1365,0-2-5461</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18.798"/>
    </inkml:context>
    <inkml:brush xml:id="br0">
      <inkml:brushProperty name="width" value="0.035" units="cm"/>
      <inkml:brushProperty name="height" value="0.035" units="cm"/>
      <inkml:brushProperty name="color" value="#66CC00"/>
    </inkml:brush>
  </inkml:definitions>
  <inkml:trace contextRef="#ctx0" brushRef="#br0">0 1 24575,'2'1'0,"1"1"0,-1 0 0,0 0 0,0 0 0,0 0 0,0 0 0,0 0 0,-1 0 0,1 1 0,-1-1 0,1 1 0,-1-1 0,0 1 0,0-1 0,0 1 0,0 0 0,0 4 0,6 10 0,-1-7 0,0 1 0,-1-1 0,0 0 0,-1 1 0,-1 0 0,1 0 0,-2 1 0,1-1 0,-1 0 0,0 22 0,-1-16 0,1-1 0,8 28 0,-7-34 0,-1 0 0,0 0 0,0 0 0,-1 1 0,0-1 0,0 0 0,-1 0 0,-1 1 0,-3 18 0,4-29 0,0 1 0,0-1 0,0 1 0,0-1 0,0 1 0,0-1 0,0 1 0,0-1 0,0 0 0,0 1 0,-1-1 0,1 1 0,0-1 0,0 1 0,-1-1 0,1 0 0,0 1 0,0-1 0,-1 0 0,1 1 0,0-1 0,-1 0 0,1 1 0,-1-1 0,1 0 0,0 0 0,-1 1 0,1-1 0,-1 0 0,1 0 0,-1 0 0,-6-12 0,1-25 0,4 13 0,2-1 0,1 1 0,1-1 0,8-39 0,-7 50 0,1 1 0,0-1 0,1 1 0,0 0 0,1 0 0,1 1 0,0 0 0,0 0 0,16-17 0,-22 26 0,1 1 0,0 0 0,0 0 0,-1 0 0,1 0 0,1 1 0,-1-1 0,0 1 0,0-1 0,0 1 0,1 0 0,-1-1 0,1 1 0,-1 0 0,1 1 0,-1-1 0,1 0 0,0 1 0,-1 0 0,1-1 0,0 1 0,-1 0 0,1 0 0,0 1 0,-1-1 0,1 0 0,0 1 0,-1 0 0,1-1 0,-1 1 0,1 0 0,3 3 0,0 0 0,-1 0 0,0 0 0,0 1 0,0 0 0,0 0 0,-1 0 0,0 1 0,0-1 0,0 1 0,0 0 0,3 10 0,-1-3-151,-1 1-1,0 0 0,0 0 0,-2 0 1,0 0-1,0 1 0,-2-1 1,1 19-1,-2-11-6674</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19.527"/>
    </inkml:context>
    <inkml:brush xml:id="br0">
      <inkml:brushProperty name="width" value="0.035" units="cm"/>
      <inkml:brushProperty name="height" value="0.035" units="cm"/>
      <inkml:brushProperty name="color" value="#66CC00"/>
    </inkml:brush>
  </inkml:definitions>
  <inkml:trace contextRef="#ctx0" brushRef="#br0">0 1 24575,'4'0'0,"2"4"0,0 6 0,-2 6 0,0 4 0,-2 3 0,-1 2 0,-1 1 0,0 1 0,0-1 0,0 1 0,-1-1 0,5-5 0,2-1 0,-1-4-8191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20.071"/>
    </inkml:context>
    <inkml:brush xml:id="br0">
      <inkml:brushProperty name="width" value="0.035" units="cm"/>
      <inkml:brushProperty name="height" value="0.035" units="cm"/>
      <inkml:brushProperty name="color" value="#66CC00"/>
    </inkml:brush>
  </inkml:definitions>
  <inkml:trace contextRef="#ctx0" brushRef="#br0">24 0 24575,'-4'0'0,"-2"4"0,0 6 0,2 6 0,0 4 0,7-1 0,2-9 0,0-9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20.784"/>
    </inkml:context>
    <inkml:brush xml:id="br0">
      <inkml:brushProperty name="width" value="0.035" units="cm"/>
      <inkml:brushProperty name="height" value="0.035" units="cm"/>
      <inkml:brushProperty name="color" value="#66CC00"/>
    </inkml:brush>
  </inkml:definitions>
  <inkml:trace contextRef="#ctx0" brushRef="#br0">30 0 24575,'1'36'0,"-1"-1"0,0 1 0,-2-1 0,-12 63 0,9-72 0,1-1 0,1 1 0,1 0 0,2 0 0,3 37 0,-2-61-45,-1 1-1,0-1 1,1 1-1,0-1 1,-1 1-1,1-1 1,0 0-1,0 0 1,0 1-1,0-1 1,1 0-1,-1 0 1,1 0-1,-1 0 1,1 0-1,0-1 1,-1 1-1,1 0 1,0-1-1,0 1 1,0-1-1,0 0 1,1 0-1,-1 0 0,0 0 1,0 0-1,1 0 1,-1 0-1,5 0 1,12 2-6781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21.236"/>
    </inkml:context>
    <inkml:brush xml:id="br0">
      <inkml:brushProperty name="width" value="0.035" units="cm"/>
      <inkml:brushProperty name="height" value="0.035" units="cm"/>
      <inkml:brushProperty name="color" value="#66CC00"/>
    </inkml:brush>
  </inkml:definitions>
  <inkml:trace contextRef="#ctx0" brushRef="#br0">276 26 24575,'-4'0'0,"-6"0"0,-6 0 0,-4 0 0,-3 0 0,3-4 0,-1-1 0,0-1 0,-1 2 0,-1 1 0,-1 1 0,-1 1 0,0 0 0,4 1-8191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4.828"/>
    </inkml:context>
    <inkml:brush xml:id="br0">
      <inkml:brushProperty name="width" value="0.035" units="cm"/>
      <inkml:brushProperty name="height" value="0.035" units="cm"/>
      <inkml:brushProperty name="color" value="#E71224"/>
    </inkml:brush>
  </inkml:definitions>
  <inkml:trace contextRef="#ctx0" brushRef="#br0">0 1 24575,'5'0'0,"5"0"0,5 0 0,5 0 0,-1 4 0,0 2 0,2-1 0,1 0 0,1-2 0,1-1 0,1-1 0,1-1 0,-1 0 0,1 0 0,0 0 0,0-1 0,-5 1-8191</inkml:trace>
  <inkml:trace contextRef="#ctx0" brushRef="#br0" timeOffset="1">661 26 24575,'60'-1'0,"-21"0"0,-1 1 0,1 2 0,76 14 0,-94-12-341,1-1 0,0-1-1,28 0 1,-29-2-6485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23.366"/>
    </inkml:context>
    <inkml:brush xml:id="br0">
      <inkml:brushProperty name="width" value="0.035" units="cm"/>
      <inkml:brushProperty name="height" value="0.035" units="cm"/>
      <inkml:brushProperty name="color" value="#E71224"/>
    </inkml:brush>
  </inkml:definitions>
  <inkml:trace contextRef="#ctx0" brushRef="#br0">237 263 24575,'2'-56'0,"0"39"0,-1 1 0,0-1 0,-1 1 0,-1-1 0,-1 0 0,-1 1 0,-8-31 0,9 44 0,0 0 0,0-1 0,-1 1 0,1 1 0,-1-1 0,0 0 0,0 1 0,0-1 0,0 1 0,0 0 0,-1 0 0,1 0 0,-1 0 0,1 1 0,-1-1 0,0 1 0,1 0 0,-1 0 0,0 1 0,0-1 0,0 1 0,0-1 0,0 1 0,1 1 0,-1-1 0,0 0 0,-5 2 0,2-1 0,0 0 0,1 0 0,-1 0 0,0 1 0,1 0 0,-1 1 0,1-1 0,0 1 0,0 1 0,0-1 0,0 1 0,0 0 0,1 0 0,-10 10 0,11-8 0,1 1 0,0 0 0,0 0 0,0 0 0,1 1 0,0-1 0,1 1 0,0-1 0,0 1 0,0-1 0,1 10 0,0-10 0,0-1 0,0 1 0,1-1 0,0 0 0,0 1 0,0-1 0,1 0 0,0 0 0,0 0 0,0 0 0,1 0 0,0 0 0,6 8 0,-4-9 0,1-1 0,0 0 0,0 0 0,0 0 0,0-1 0,1 0 0,-1 0 0,1 0 0,0-1 0,0 0 0,10 1 0,-1 0 0,-1-1 0,0 0 0,1-2 0,19-1 0,-14-3-1365,-5-1-5461</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22"/>
    </inkml:context>
    <inkml:brush xml:id="br0">
      <inkml:brushProperty name="width" value="0.035" units="cm"/>
      <inkml:brushProperty name="height" value="0.035" units="cm"/>
      <inkml:brushProperty name="color" value="#66CC00"/>
    </inkml:brush>
  </inkml:definitions>
  <inkml:trace contextRef="#ctx0" brushRef="#br0">1 1 24575,'0'4'0,"0"6"0,0 5 0,0 5 0,0 3 0,0 3 0,0 0 0,0 0 0,0 1 0,0-1 0,0 0 0,0 0 0,0-9 0,0-7-8191</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22.820"/>
    </inkml:context>
    <inkml:brush xml:id="br0">
      <inkml:brushProperty name="width" value="0.035" units="cm"/>
      <inkml:brushProperty name="height" value="0.035" units="cm"/>
      <inkml:brushProperty name="color" value="#66CC00"/>
    </inkml:brush>
  </inkml:definitions>
  <inkml:trace contextRef="#ctx0" brushRef="#br0">1 0 24575,'0'4'0,"0"6"0,4 2 0,6-3 0,1-5 0,-1-9 0,-6-4 0,-9 1 0,-4 1-8191</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23.769"/>
    </inkml:context>
    <inkml:brush xml:id="br0">
      <inkml:brushProperty name="width" value="0.035" units="cm"/>
      <inkml:brushProperty name="height" value="0.035" units="cm"/>
      <inkml:brushProperty name="color" value="#66CC00"/>
    </inkml:brush>
  </inkml:definitions>
  <inkml:trace contextRef="#ctx0" brushRef="#br0">6 129 24575,'19'1'0,"-1"1"0,37 8 0,-36-5 0,1-1 0,27 1 0,-27-4 0,0 0 0,-1-1 0,0 0 0,1-1 0,19-4 0,-36 5 0,-1-1 0,1 1 0,0-1 0,0 1 0,0-1 0,-1 0 0,1 0 0,-1 0 0,1-1 0,0 1 0,-1-1 0,0 1 0,1-1 0,-1 0 0,0 0 0,0 0 0,0 0 0,0 0 0,0 0 0,-1-1 0,1 1 0,-1 0 0,1-1 0,-1 0 0,0 1 0,0-1 0,0 0 0,0 1 0,-1-1 0,1 0 0,-1 0 0,1 0 0,-1 1 0,-1-6 0,1 4 0,-1 1 0,-1-1 0,1 1 0,-1 0 0,1-1 0,-1 1 0,0 0 0,0 0 0,0 0 0,-1 0 0,1 1 0,-1-1 0,1 0 0,-1 1 0,0 0 0,0 0 0,0 0 0,0 0 0,0 0 0,-1 1 0,1-1 0,-1 1 0,1 0 0,-1 0 0,-4-1 0,-9-3 0,-1 2 0,1 0 0,-35-2 0,40 5 0,-1 0 0,1 0 0,-1 1 0,1 1 0,0 0 0,-1 0 0,1 1 0,-21 9 0,28-9 0,0-1 0,0 1 0,1 0 0,-1 0 0,1 1 0,0 0 0,0-1 0,0 1 0,1 0 0,-1 1 0,1-1 0,0 1 0,0 0 0,1-1 0,-1 1 0,1 0 0,0 0 0,1 1 0,-1-1 0,1 0 0,0 1 0,-1 8 0,0 1 0,0 1 0,1-1 0,1 0 0,0 1 0,1-1 0,1 1 0,6 23 0,-7-36 3,1 0 0,0-1 0,0 0 0,0 1 0,0-1-1,0 0 1,0 0 0,1 0 0,-1 0 0,1 0 0,-1-1 0,1 1-1,-1-1 1,1 0 0,0 0 0,0 0 0,0 0 0,0 0 0,0 0-1,0-1 1,0 0 0,4 1 0,12 0-150,-1-1 1,30-3-1,-22 1-844,-3 1-5835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25.104"/>
    </inkml:context>
    <inkml:brush xml:id="br0">
      <inkml:brushProperty name="width" value="0.035" units="cm"/>
      <inkml:brushProperty name="height" value="0.035" units="cm"/>
      <inkml:brushProperty name="color" value="#66CC00"/>
    </inkml:brush>
  </inkml:definitions>
  <inkml:trace contextRef="#ctx0" brushRef="#br0">454 2 24575,'-81'-2'0,"-93"4"0,169-1 0,0-1 0,0 1 0,0 0 0,0 0 0,0 1 0,0-1 0,0 1 0,1 0 0,-1 0 0,0 1 0,1-1 0,0 1 0,0 0 0,-1 0 0,2 1 0,-1-1 0,0 1 0,1 0 0,-5 6 0,6-6 0,0 0 0,1 0 0,-1-1 0,1 1 0,0 0 0,0 0 0,1 1 0,-1-1 0,1 0 0,0 0 0,0 0 0,0 0 0,0 0 0,1 0 0,0 1 0,0-1 0,0 0 0,0-1 0,1 1 0,-1 0 0,1 0 0,0 0 0,0-1 0,5 6 0,56 68 0,-46-59 0,-2 0 0,16 23 0,-26-33 0,0 1 0,-1-1 0,0 1 0,-1-1 0,0 1 0,0 0 0,-1 0 0,0 0 0,1 12 0,-1-10 0,-1 1 0,-1 0 0,0 0 0,0-1 0,-1 1 0,-1 0 0,-3 12 0,4-20 0,-1 0 0,0 0 0,0 0 0,0-1 0,0 1 0,-1-1 0,1 0 0,-1 1 0,0-1 0,0 0 0,0 0 0,0-1 0,-1 1 0,1-1 0,-1 0 0,0 1 0,1-2 0,-1 1 0,0 0 0,0-1 0,0 0 0,0 0 0,-5 1 0,-22 6-114,5-1-199,0-2 0,0 0 1,-36 1-1,41-5-6513</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3:28.960"/>
    </inkml:context>
    <inkml:brush xml:id="br0">
      <inkml:brushProperty name="width" value="0.035" units="cm"/>
      <inkml:brushProperty name="height" value="0.035" units="cm"/>
      <inkml:brushProperty name="color" value="#66CC00"/>
    </inkml:brush>
  </inkml:definitions>
  <inkml:trace contextRef="#ctx0" brushRef="#br0">1394 3 24575,'-108'-2'0,"-116"4"0,156 11 0,50-9 0,-1 0 0,-28 1 0,-405-4 0,217-3 0,216 4 0,-1 0 0,-32 7 0,-34 4 0,62-13-1365,3 1-5461</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21.260"/>
    </inkml:context>
    <inkml:brush xml:id="br0">
      <inkml:brushProperty name="width" value="0.035" units="cm"/>
      <inkml:brushProperty name="height" value="0.035" units="cm"/>
      <inkml:brushProperty name="color" value="#E71224"/>
    </inkml:brush>
  </inkml:definitions>
  <inkml:trace contextRef="#ctx0" brushRef="#br0">103 7 24575,'-7'-1'0,"0"1"0,0 1 0,0-1 0,0 1 0,0 0 0,1 1 0,-1-1 0,-10 5 0,15-5 0,0 1 0,0-1 0,0 1 0,0 0 0,0 0 0,0 0 0,0 0 0,0 0 0,1 0 0,-1 0 0,1 1 0,-1-1 0,1 0 0,0 1 0,0-1 0,0 1 0,1 0 0,-1-1 0,0 1 0,1-1 0,0 1 0,-1 0 0,1 0 0,1 4 0,-1-5 0,0 0 0,0 1 0,0-1 0,1 0 0,-1 0 0,0 0 0,1 0 0,0 1 0,0-1 0,-1 0 0,1 0 0,0 0 0,1-1 0,-1 1 0,0 0 0,1 0 0,-1-1 0,1 1 0,-1 0 0,1-1 0,-1 0 0,5 3 0,-2-2 0,1 0 0,-1 0 0,1 0 0,-1-1 0,1 0 0,0 1 0,-1-2 0,1 1 0,0-1 0,7 0 0,-6 1 0,1-1 0,-1-1 0,0 0 0,0 1 0,1-2 0,-1 1 0,0-1 0,0 0 0,-1 0 0,1-1 0,0 1 0,-1-1 0,1-1 0,-1 1 0,0-1 0,0 0 0,5-5 0,-8 7 0,-1 0 0,1 0 0,-1 0 0,0 0 0,0 0 0,0 0 0,0 0 0,0 0 0,0-1 0,-1 1 0,1 0 0,-1-1 0,1 1 0,-1 0 0,0-1 0,0 1 0,0 0 0,0-1 0,0 1 0,-1 0 0,1-1 0,-1 1 0,1 0 0,-1-1 0,-2-3 0,1 4 0,0 0 0,0-1 0,0 1 0,0 0 0,0 1 0,-1-1 0,1 0 0,-1 1 0,1-1 0,-1 1 0,0 0 0,1 0 0,-1 0 0,0 0 0,0 0 0,0 1 0,-4-1 0,4 0 0,-1 1 0,1 0 0,-1 0 0,0 0 0,1 0 0,-1 1 0,1-1 0,-1 1 0,1 0 0,0 0 0,-1 0 0,1 0 0,0 1 0,-5 3 0,6-4 0,0 0 0,1 0 0,0 1 0,-1-1 0,1 1 0,0-1 0,0 1 0,0 0 0,0-1 0,0 1 0,0 0 0,0 0 0,0 0 0,1 0 0,-1-1 0,1 1 0,-1 0 0,1 0 0,0 0 0,0 0 0,0 0 0,0 0 0,0 0 0,0 0 0,1 0 0,-1 0 0,1 0 0,0 2 0,0-2 0,0 0 0,0 0 0,0 1 0,0-1 0,0 0 0,0 0 0,1-1 0,-1 1 0,1 0 0,-1 0 0,1-1 0,0 1 0,0-1 0,0 1 0,0-1 0,0 0 0,0 0 0,0 0 0,0 0 0,0 0 0,0 0 0,0 0 0,1-1 0,-1 1 0,0-1 0,1 0 0,-1 0 0,0 0 0,1 0 0,-1 0 0,0 0 0,4-1 0,-1 0 0,-1 0 0,1 1 0,-1-2 0,0 1 0,0 0 0,1-1 0,-1 0 0,0 0 0,0 0 0,-1-1 0,1 1 0,0-1 0,-1 0 0,0 0 0,1 0 0,3-5 0,-6 7 0,0 0 0,0-1 0,-1 1 0,1 0 0,0-1 0,0 1 0,-1 0 0,1-1 0,-1 1 0,1-1 0,-1 1 0,0-1 0,1 1 0,-1-1 0,0 1 0,0-1 0,0 1 0,0-1 0,0 0 0,-1 1 0,1-1 0,0 1 0,-1-1 0,1 1 0,-1-1 0,1 1 0,-1 0 0,0-1 0,-1 0 0,0-1 0,0 1 0,-1 0 0,0 0 0,1 0 0,-1 1 0,0-1 0,0 1 0,0-1 0,0 1 0,0 0 0,0 0 0,0 0 0,-5 0 0,2 0 0,0 0 0,-1 0 0,1 1 0,0 0 0,0 0 0,0 0 0,-1 1 0,1-1 0,0 2 0,0-1 0,0 1 0,0 0 0,0 0 0,1 0 0,-8 5 0,11-6 0,0 1 0,1-1 0,-1 1 0,1 0 0,-1-1 0,1 1 0,0 0 0,0 0 0,-1 0 0,1 0 0,1 0 0,-1 0 0,0 0 0,0 0 0,1 1 0,-1-1 0,1 0 0,0 3 0,0-3 0,0 0 0,1 0 0,-1-1 0,1 1 0,0 0 0,-1-1 0,1 1 0,0 0 0,0-1 0,0 1 0,0-1 0,0 0 0,0 1 0,1-1 0,-1 0 0,0 0 0,1 0 0,1 1 0,2 2 0,0-1 0,1-1 0,-1 1 0,1-1 0,0 0 0,0 0 0,0-1 0,0 0 0,0 0 0,0 0 0,12 0 0,-17-1 0,1 0 0,-1 0 0,1 0 0,0 0 0,-1 0 0,1 0 0,0 0 0,-1 0 0,1-1 0,0 1 0,-1-1 0,1 1 0,-1-1 0,1 0 0,-1 1 0,1-1 0,-1 0 0,0 0 0,1 0 0,-1 0 0,0 0 0,0 0 0,1-1 0,-1 1 0,0 0 0,0-1 0,-1 1 0,3-3 0,-3 2 0,-1 0 0,1 0 0,0 1 0,-1-1 0,1 0 0,-1 0 0,1 1 0,-1-1 0,0 0 0,1 0 0,-1 1 0,0-1 0,0 1 0,-1-1 0,1 1 0,0-1 0,0 1 0,-1 0 0,1 0 0,-3-2 0,2 1 0,-1 0 0,0 0 0,0 0 0,0 0 0,-1 0 0,1 1 0,0 0 0,-1-1 0,1 1 0,-1 0 0,1 1 0,-5-1 0,6 1 0,1-1 0,-1 2 0,0-1 0,1 0 0,-1 0 0,1 0 0,-1 1 0,0-1 0,1 1 0,-1-1 0,1 1 0,-1 0 0,1 0 0,-1-1 0,1 1 0,0 0 0,-1 0 0,1 0 0,0 1 0,0-1 0,0 0 0,0 0 0,0 1 0,0-1 0,0 0 0,0 1 0,0-1 0,0 2 0,1-1 0,-1-1 0,1 1 0,0-1 0,0 1 0,-1-1 0,1 0 0,0 1 0,0-1 0,1 1 0,-1-1 0,0 1 0,0-1 0,1 0 0,-1 1 0,1-1 0,-1 1 0,1-1 0,-1 0 0,1 0 0,0 1 0,0-1 0,0 0 0,0 0 0,0 0 0,0 0 0,0 0 0,0 0 0,0 0 0,0 0 0,0 0 0,1-1 0,-1 1 0,0 0 0,1-1 0,-1 1 0,0-1 0,1 1 0,-1-1 0,1 0 0,-1 0 0,1 0 0,1 0 0,1 1 0,-1 0 0,1 0 0,0-1 0,-1 1 0,1-1 0,0 0 0,0 0 0,-1-1 0,1 1 0,0-1 0,-1 0 0,1 0 0,-1 0 0,1 0 0,-1 0 0,5-4 0,-6 4 9,-1-1 1,1 0-1,-1 0 0,0 0 0,0 0 1,0 0-1,0 0 0,0 0 0,-1-1 0,1 1 1,-1 0-1,1-3 0,-1 4-33,1 1 0,-1-1 0,0 1 0,0-1 0,0 1 0,0-1 0,0 1 0,0-1 0,0 1 0,0-1 1,0 1-1,0 0 0,0-1 0,-1 1 0,1-1 0,0 1 0,0-1 0,0 1 0,-1-1 0,1 1 0,0 0 0,0-1 0,-1 1 0,1-1 0,0 1 0,-1 0 0,1-1 0,0 1 0,-1 0 0,1 0 0,-1-1 1,1 1-1,0 0 0,-1 0 0,1 0 0,-1-1 0,1 1 0,-1 0 0,1 0 0,-1 0 0,1 0 0,-1 0 0,1 0 0,-1 0 0,1 0 0,-1 0 0,1 0 0,0 0 0,-1 0 0,1 0 0,-1 1 0,1-1 1,-1 0-1,1 0 0,-1 0 0,1 1 0,0-1 0,-1 0 0,1 0 0,0 1 0,-1 0 0,-9 5-6802</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25.091"/>
    </inkml:context>
    <inkml:brush xml:id="br0">
      <inkml:brushProperty name="width" value="0.035" units="cm"/>
      <inkml:brushProperty name="height" value="0.035" units="cm"/>
      <inkml:brushProperty name="color" value="#E71224"/>
    </inkml:brush>
  </inkml:definitions>
  <inkml:trace contextRef="#ctx0" brushRef="#br0">77 0 24575,'-1'48'0,"0"7"0,3 0 0,13 93 0,21 20 0,-35-167 0,-1-1 0,0 1 0,1-1 0,-1 1 0,1-1 0,-1 1 0,0-1 0,1 1 0,-1-1 0,1 1 0,-1-1 0,1 0 0,-1 1 0,1-1 0,-1 0 0,1 0 0,0 1 0,-1-1 0,1 0 0,-1 0 0,1 0 0,0 0 0,-1 1 0,1-1 0,-1 0 0,1 0 0,0 0 0,-1-1 0,1 1 0,0 0 0,-1 0 0,1 0 0,-1 0 0,1-1 0,0 1 0,-1 0 0,1 0 0,-1-1 0,1 1 0,-1 0 0,1-1 0,31-19 0,-21 14 0,37-25 0,-37 23 0,0 0 0,1 1 0,0 0 0,0 1 0,1 1 0,0-1 0,0 2 0,0 0 0,21-4 0,-32 8 0,-1 0 0,1 0 0,0 0 0,0 0 0,-1 0 0,1 1 0,-1-1 0,1 1 0,0-1 0,-1 1 0,1-1 0,-1 1 0,1 0 0,-1 0 0,1-1 0,-1 1 0,1 0 0,-1 1 0,0-1 0,0 0 0,2 3 0,0-1 0,-1 0 0,-1 1 0,1-1 0,0 1 0,-1-1 0,0 1 0,0 0 0,0 0 0,0 5 0,1 6 0,-1 0 0,-1 1 0,-4 27 0,3-38 0,-1 1 0,0-1 0,0 0 0,0 0 0,-1 0 0,0 0 0,0 0 0,0-1 0,0 1 0,-1-1 0,0 0 0,0 0 0,0 0 0,0 0 0,-1-1 0,1 0 0,-1 0 0,0 0 0,0 0 0,0-1 0,0 0 0,0 0 0,0 0 0,-7 1 0,3 0 0,-1-1 0,1 0 0,-1 0 0,1-1 0,-1 0 0,0 0 0,1-1 0,-1-1 0,1 0 0,-1 0 0,0 0 0,1-2 0,-13-3 0,18 3 0,-1 0 0,1-1 0,0 1 0,0-1 0,0 0 0,0 0 0,1 0 0,0-1 0,0 1 0,0-1 0,0 0 0,1 0 0,-1 0 0,-2-9 0,-1 1 0,6 13 0,0-1 0,-1 1 0,1 0 0,-1 0 0,1 0 0,0 0 0,-1 0 0,1 0 0,-1 0 0,1 0 0,-1 0 0,1 0 0,0 0 0,-1 0 0,1 0 0,-1 0 0,1 0 0,0 1 0,-1-1 0,1 0 0,-1 0 0,1 0 0,0 0 0,-1 1 0,1-1 0,0 0 0,-1 1 0,1-1 0,0 0 0,-1 1 0,1-1 0,0 0 0,0 1 0,0-1 0,-1 0 0,1 1 0,0-1 0,0 1 0,-17 20 0,14-16 0,-3 2-100,0 2-58,-1-1-1,-1 1 1,1-1 0,-1 0 0,-1-1 0,0 0 0,-11 8 0,5-8-6668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26.142"/>
    </inkml:context>
    <inkml:brush xml:id="br0">
      <inkml:brushProperty name="width" value="0.035" units="cm"/>
      <inkml:brushProperty name="height" value="0.035" units="cm"/>
      <inkml:brushProperty name="color" value="#E71224"/>
    </inkml:brush>
  </inkml:definitions>
  <inkml:trace contextRef="#ctx0" brushRef="#br0">52 2 24575,'-1'0'0,"0"0"0,0 1 0,0-1 0,0 1 0,0-1 0,0 1 0,0 0 0,0-1 0,0 1 0,0 0 0,0 0 0,0 0 0,0 0 0,0 0 0,1 0 0,-1 0 0,0 0 0,1 0 0,-1 0 0,1 0 0,-1 0 0,1 0 0,0 0 0,0 1 0,-1-1 0,1 0 0,0 2 0,-5 39 0,5-37 0,1 70 0,0-58 0,0 1 0,-1-1 0,0 0 0,-2 0 0,-4 23 0,6-39 0,0-1 0,0 0 0,0 1 0,0-1 0,0 1 0,0-1 0,0 1 0,-1-1 0,1 1 0,0-1 0,0 0 0,0 1 0,0-1 0,-1 1 0,1-1 0,0 0 0,0 1 0,-1-1 0,1 0 0,0 1 0,0-1 0,-1 0 0,1 1 0,0-1 0,-1 0 0,1 0 0,-1 0 0,1 1 0,0-1 0,-1 0 0,1 0 0,-1 0 0,-5-12 0,0-25 0,5 21 0,0 0 0,1 0 0,1 0 0,3-20 0,-3 31 0,1 0 0,-1 0 0,1 0 0,0 1 0,0-1 0,0 0 0,1 1 0,-1 0 0,1-1 0,0 1 0,0 0 0,1 1 0,-1-1 0,1 1 0,0-1 0,0 1 0,6-4 0,10-3-124,0 1 0,1 0 0,0 2 0,0 1 0,1 0 0,-1 2-1,1 0 1,0 2 0,0 0 0,37 2 0,-37 1-6702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27.060"/>
    </inkml:context>
    <inkml:brush xml:id="br0">
      <inkml:brushProperty name="width" value="0.035" units="cm"/>
      <inkml:brushProperty name="height" value="0.035" units="cm"/>
      <inkml:brushProperty name="color" value="#E71224"/>
    </inkml:brush>
  </inkml:definitions>
  <inkml:trace contextRef="#ctx0" brushRef="#br0">48 107 24575,'0'5'0,"0"0"0,0 1 0,1-1 0,0 0 0,0 0 0,0 0 0,0 0 0,1 0 0,0-1 0,0 1 0,0 0 0,1-1 0,-1 0 0,1 1 0,0-1 0,0 0 0,1 0 0,-1 0 0,1-1 0,0 0 0,0 1 0,0-1 0,0 0 0,1-1 0,-1 1 0,1-1 0,-1 0 0,1 0 0,0 0 0,0-1 0,0 0 0,0 0 0,0 0 0,0 0 0,0-1 0,0 0 0,1 0 0,-1 0 0,0-1 0,0 0 0,0 0 0,0 0 0,0 0 0,0-1 0,-1 0 0,7-3 0,14-6 0,-1-1 0,0-2 0,-1 0 0,0-2 0,23-20 0,-13 15 0,-27 19 0,-1-1 0,0 0 0,0 0 0,0 0 0,0-1 0,-1 1 0,6-6 0,-10 8 0,1 1 0,-1-1 0,0 0 0,1 1 0,-1-1 0,0 0 0,1 1 0,-1-1 0,0 0 0,0 0 0,0 1 0,0-1 0,0 0 0,1 0 0,-1 1 0,-1-1 0,1 0 0,0 0 0,0 1 0,0-1 0,0 0 0,0 0 0,-1 0 0,0-1 0,-1 0 0,1 0 0,0 0 0,-1 0 0,0 1 0,1-1 0,-1 1 0,0-1 0,0 1 0,0-1 0,-3 0 0,-3-2 0,0 0 0,0 1 0,0 0 0,0 1 0,-1 0 0,1 0 0,-1 1 0,-14-1 0,-77 4 0,45 1 0,43-3 0,0 1 0,0 1 0,0 0 0,0 1 0,0 0 0,1 1 0,-1 0 0,1 0 0,0 1 0,0 1 0,0 0 0,1 1 0,0 0 0,-13 11 0,22-16 3,-1-1-1,1 0 1,0 1-1,-1-1 1,1 1 0,0-1-1,0 1 1,0 0-1,0-1 1,0 1-1,0 0 1,1 0-1,-1 0 1,1 0-1,-1 0 1,1-1 0,0 1-1,-1 0 1,1 0-1,0 0 1,0 0-1,0 0 1,1 0-1,-1 0 1,0 0-1,1 0 1,0 0 0,-1 0-1,1 0 1,0-1-1,0 1 1,0 0-1,0-1 1,0 1-1,0 0 1,0-1-1,1 1 1,-1-1 0,0 0-1,1 1 1,-1-1-1,1 0 1,0 0-1,-1 0 1,1 0-1,2 1 1,6 3-189,-1-1 1,1 0-1,-1 0 0,1-1 1,1-1-1,-1 1 1,16 0-1,-5-1-6640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27.682"/>
    </inkml:context>
    <inkml:brush xml:id="br0">
      <inkml:brushProperty name="width" value="0.035" units="cm"/>
      <inkml:brushProperty name="height" value="0.035" units="cm"/>
      <inkml:brushProperty name="color" value="#E71224"/>
    </inkml:brush>
  </inkml:definitions>
  <inkml:trace contextRef="#ctx0" brushRef="#br0">27 1 24575,'-1'0'0,"0"1"0,0-1 0,0 1 0,0-1 0,0 1 0,0 0 0,0-1 0,0 1 0,0 0 0,0 0 0,0 0 0,0 0 0,0-1 0,1 1 0,-1 0 0,0 0 0,1 1 0,-1-1 0,1 0 0,-1 0 0,1 0 0,0 0 0,-1 0 0,1 1 0,0-1 0,0 0 0,0 2 0,-5 39 0,5-37 0,-3 289 64,5-153-1493,-2-119-5397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23.929"/>
    </inkml:context>
    <inkml:brush xml:id="br0">
      <inkml:brushProperty name="width" value="0.035" units="cm"/>
      <inkml:brushProperty name="height" value="0.035" units="cm"/>
      <inkml:brushProperty name="color" value="#E71224"/>
    </inkml:brush>
  </inkml:definitions>
  <inkml:trace contextRef="#ctx0" brushRef="#br0">1 1 24575,'11'0'0,"1"0"0,0 1 0,-1 0 0,1 0 0,-1 1 0,20 6 0,-26-5 0,0 0 0,1 0 0,-1 0 0,0 1 0,0-1 0,-1 1 0,1 0 0,-1 0 0,0 1 0,0 0 0,0-1 0,-1 1 0,1 1 0,3 7 0,-1 0 0,0 0 0,-1 1 0,0 0 0,-1-1 0,-1 1 0,0 1 0,-1-1 0,-1 0 0,0 1 0,-1-1 0,0 0 0,-3 16 0,2-26 0,0 0 0,0 0 0,0 0 0,0 0 0,-1-1 0,0 1 0,1 0 0,-1-1 0,-1 0 0,1 1 0,0-1 0,-1 0 0,0 0 0,0 0 0,0-1 0,0 1 0,0-1 0,0 0 0,-1 1 0,1-1 0,-1-1 0,1 1 0,-1 0 0,-5 0 0,3 1 0,-1-2 0,1 1 0,-1-1 0,0 0 0,1 0 0,-1 0 0,0-1 0,1 0 0,-1-1 0,0 0 0,1 0 0,-1 0 0,-12-4 0,18 4 0,-1 1 0,1-1 0,0 1 0,-1-1 0,1 1 0,0-1 0,0 0 0,-1 1 0,1-1 0,0 0 0,0 0 0,0 0 0,0 0 0,0 0 0,0 0 0,0 0 0,0-1 0,1 1 0,-1 0 0,0 0 0,1-1 0,-1 1 0,1 0 0,-1-1 0,1 1 0,-1 0 0,1-1 0,0 1 0,0-1 0,0 1 0,0-1 0,0 1 0,0 0 0,1-3 0,0 2 0,0 0 0,0 0 0,0 0 0,0 0 0,1 0 0,-1 0 0,1 0 0,-1 1 0,1-1 0,0 1 0,-1-1 0,1 1 0,0 0 0,0-1 0,0 1 0,0 0 0,0 0 0,0 0 0,1 1 0,-1-1 0,3 0 0,25-3 7,0 1 0,1 1 0,60 6 0,-14-1-1400,-55-3-5433</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28.055"/>
    </inkml:context>
    <inkml:brush xml:id="br0">
      <inkml:brushProperty name="width" value="0.035" units="cm"/>
      <inkml:brushProperty name="height" value="0.035" units="cm"/>
      <inkml:brushProperty name="color" value="#E71224"/>
    </inkml:brush>
  </inkml:definitions>
  <inkml:trace contextRef="#ctx0" brushRef="#br0">453 1 24575,'-27'1'0,"1"1"0,-1 2 0,1 1 0,0 1 0,0 1 0,0 1 0,-37 18 0,40-17-227,0-1-1,-1-1 1,0-1-1,0-1 1,-43 3-1,47-8-6598</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29.004"/>
    </inkml:context>
    <inkml:brush xml:id="br0">
      <inkml:brushProperty name="width" value="0.035" units="cm"/>
      <inkml:brushProperty name="height" value="0.035" units="cm"/>
      <inkml:brushProperty name="color" value="#E71224"/>
    </inkml:brush>
  </inkml:definitions>
  <inkml:trace contextRef="#ctx0" brushRef="#br0">0 0 24575,'4'0'0,"2"5"0,4 1 0,0 3 0,3 2 0,-1 1 0,2 0 0,-2 2 0,2-1 0,3-3 0,-2 0 0,2 0 0,1-3 0,2-2 0,-2 3 0,1-1 0,0-1 0,-2-2-8191</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0.175"/>
    </inkml:context>
    <inkml:brush xml:id="br0">
      <inkml:brushProperty name="width" value="0.035" units="cm"/>
      <inkml:brushProperty name="height" value="0.035" units="cm"/>
      <inkml:brushProperty name="color" value="#E71224"/>
    </inkml:brush>
  </inkml:definitions>
  <inkml:trace contextRef="#ctx0" brushRef="#br0">79 107 24575,'54'20'0,"-31"-15"0,-1-2 0,1-1 0,0 0 0,0-2 0,-1 0 0,1-2 0,0-1 0,0 0 0,35-11 0,-57 13 0,1 1 0,-1 0 0,1-1 0,-1 1 0,1-1 0,-1 0 0,0 1 0,1-1 0,-1 0 0,0 0 0,1 0 0,-1 0 0,0 0 0,0 0 0,0 0 0,0-1 0,0 1 0,0 0 0,0-1 0,0 1 0,-1 0 0,1-1 0,0 1 0,-1-1 0,1 1 0,-1-1 0,0 1 0,1-1 0,-1 0 0,0 1 0,0-1 0,0 1 0,0-1 0,-1-1 0,0 0 0,0 0 0,0 1 0,-1-1 0,1 1 0,-1-1 0,1 1 0,-1 0 0,0 0 0,0 0 0,0 0 0,0 0 0,-1 0 0,1 0 0,0 1 0,-1-1 0,1 1 0,-6-3 0,-19-4 0,-1 0 0,1 2 0,-1 1 0,0 1 0,-1 2 0,1 0 0,0 2 0,-56 7 0,81-7 0,-1 0 0,1 1 0,-1 0 0,1-1 0,-1 1 0,1 0 0,0 0 0,0 1 0,-1-1 0,1 1 0,0 0 0,0-1 0,1 1 0,-1 1 0,0-1 0,1 0 0,-1 1 0,1-1 0,0 1 0,-1 0 0,1 0 0,1-1 0,-1 2 0,0-1 0,1 0 0,-1 0 0,1 0 0,0 1 0,-1 5 0,1-3 0,1-1 0,0 1 0,0 0 0,0-1 0,1 1 0,-1 0 0,1 0 0,1-1 0,-1 1 0,1-1 0,0 0 0,0 1 0,1-1 0,-1 0 0,1 0 0,0 0 0,6 7 0,4 1 0,1-1 0,0 0 0,22 13 0,-12-7 0,-14-11-114,0-1 1,0 0-1,1 0 0,-1-1 0,1-1 1,0 0-1,1 0 0,-1-1 0,1 0 1,-1-1-1,20 1 0,-10-2-6712</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0.829"/>
    </inkml:context>
    <inkml:brush xml:id="br0">
      <inkml:brushProperty name="width" value="0.035" units="cm"/>
      <inkml:brushProperty name="height" value="0.035" units="cm"/>
      <inkml:brushProperty name="color" value="#E71224"/>
    </inkml:brush>
  </inkml:definitions>
  <inkml:trace contextRef="#ctx0" brushRef="#br0">45 1 24575,'1'35'0,"-2"-1"0,-2 1 0,-9 49 0,9-65 0,0-1 0,1 28 0,2-31 0,-1-1 0,0 0 0,-1 1 0,-7 26 0,3-29 0,3-18 0,7-22 0,3 12 0,1 1 0,0 1 0,1-1 0,1 1 0,0 1 0,0 0 0,2 0 0,-1 1 0,2 1 0,-1 0 0,21-13 0,-25 19 0,3-2 0,0 0 0,0 1 0,0 0 0,1 1 0,0 0 0,15-4 0,36-9 0,-40 11 0,0 0 0,0 2 0,27-3 0,-49 8 3,1 0 0,0 0 0,0 0 0,0 0-1,0 0 1,-1 1 0,1-1 0,0 0 0,0 1 0,-1 0 0,1-1-1,0 1 1,-1 0 0,1 0 0,-1 0 0,1 0 0,-1 0-1,1 1 1,-1-1 0,0 0 0,0 1 0,1-1 0,-1 0 0,0 1-1,0 0 1,-1-1 0,1 1 0,0-1 0,0 1 0,-1 0 0,1 0-1,-1-1 1,1 4 0,1 6-181,-1 0 0,0 1 0,0-1 0,-2 14 0,1-15-394,-1 13-6254</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1.499"/>
    </inkml:context>
    <inkml:brush xml:id="br0">
      <inkml:brushProperty name="width" value="0.035" units="cm"/>
      <inkml:brushProperty name="height" value="0.035" units="cm"/>
      <inkml:brushProperty name="color" value="#E71224"/>
    </inkml:brush>
  </inkml:definitions>
  <inkml:trace contextRef="#ctx0" brushRef="#br0">0 0 24575,'0'4'0,"0"6"0,0 6 0,0 4 0,0 3 0,0 2 0,0 1 0,0 1 0,0-1 0,0 1 0,0-1 0,0 0 0,0-1 0,0 1 0,0-1 0,0 0 0,0 1 0,0-5-8191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1.963"/>
    </inkml:context>
    <inkml:brush xml:id="br0">
      <inkml:brushProperty name="width" value="0.035" units="cm"/>
      <inkml:brushProperty name="height" value="0.035" units="cm"/>
      <inkml:brushProperty name="color" value="#E71224"/>
    </inkml:brush>
  </inkml:definitions>
  <inkml:trace contextRef="#ctx0" brushRef="#br0">0 0 24575,'4'0'0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3.364"/>
    </inkml:context>
    <inkml:brush xml:id="br0">
      <inkml:brushProperty name="width" value="0.035" units="cm"/>
      <inkml:brushProperty name="height" value="0.035" units="cm"/>
      <inkml:brushProperty name="color" value="#E71224"/>
    </inkml:brush>
  </inkml:definitions>
  <inkml:trace contextRef="#ctx0" brushRef="#br0">0 0 24575,'2'0'0,"-1"1"0,1-1 0,-1 1 0,1-1 0,-1 1 0,0 0 0,1-1 0,-1 1 0,0 0 0,0 0 0,0 0 0,1 0 0,-1 0 0,0 0 0,0 0 0,-1 0 0,1 1 0,0-1 0,1 2 0,16 33 0,-12-22 0,7 13 0,-2 0 0,-2 1 0,10 42 0,-19-76 0,-1 0 0,1 0 0,0 0 0,1 0 0,0-1 0,0 1 0,0 0 0,1 0 0,-1 1 0,1-1 0,1 0 0,5-10 0,-1 2 0,1 1 0,0 0 0,1 0 0,17-18 0,-21 27 0,-1 0 0,1 0 0,0 0 0,0 1 0,0-1 0,1 1 0,-1 1 0,1-1 0,0 1 0,-1 0 0,10-2 0,-14 3 0,1 1 0,0 0 0,0-1 0,0 1 0,0 0 0,0 0 0,0 0 0,-1 0 0,1 1 0,0-1 0,0 0 0,0 1 0,0-1 0,-1 1 0,1 0 0,0 0 0,-1-1 0,1 1 0,0 0 0,-1 0 0,1 1 0,-1-1 0,1 0 0,-1 0 0,0 1 0,0-1 0,1 1 0,-1-1 0,0 1 0,0-1 0,0 1 0,-1 0 0,1-1 0,0 1 0,-1 0 0,1 0 0,-1 0 0,1 0 0,-1 2 0,2 16 0,-1 0 0,0 0 0,-3 22 0,1 35 0,1-76 0,0 1 0,0-1 0,0 0 0,0 0 0,0 1 0,0-1 0,0 0 0,1 0 0,-1 0 0,1 1 0,-1-1 0,0 0 0,1 0 0,0 0 0,-1 0 0,1 0 0,0 0 0,-1 0 0,1 0 0,0 0 0,0 0 0,1 1 0,-1-2 0,0 0 0,0 0 0,0 0 0,0 0 0,0 0 0,0 0 0,0 0 0,0-1 0,0 1 0,-1 0 0,1-1 0,0 1 0,0 0 0,0-1 0,0 1 0,0-1 0,-1 1 0,1-1 0,0 1 0,-1-1 0,2-1 0,4-4 0,-1 1 0,0-2 0,0 1 0,0-1 0,4-8 0,-4 4 0,1 1 0,1 0 0,-1 1 0,2-1 0,-1 1 0,1 1 0,0-1 0,1 1 0,0 1 0,19-13 0,-20 15 0,-1 0 0,1 0 0,0 1 0,0 0 0,0 0 0,1 1 0,14-3 0,-21 5 0,0 1 0,0 0 0,0 0 0,0 0 0,0 0 0,1 0 0,-1 0 0,0 0 0,0 1 0,0-1 0,0 1 0,0 0 0,0-1 0,0 1 0,-1 0 0,1 0 0,0 0 0,0 0 0,0 1 0,-1-1 0,1 0 0,-1 1 0,1-1 0,-1 1 0,0-1 0,1 1 0,-1 0 0,0 0 0,0 0 0,0-1 0,0 1 0,-1 0 0,1 0 0,0 0 0,-1 0 0,0 0 0,1 0 0,-1 3 0,3 17-29,-2-1-1,0 0 1,-3 34-1,0-19-1217,2-14-5579</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4.183"/>
    </inkml:context>
    <inkml:brush xml:id="br0">
      <inkml:brushProperty name="width" value="0.035" units="cm"/>
      <inkml:brushProperty name="height" value="0.035" units="cm"/>
      <inkml:brushProperty name="color" value="#E71224"/>
    </inkml:brush>
  </inkml:definitions>
  <inkml:trace contextRef="#ctx0" brushRef="#br0">221 1 24575,'-11'0'0,"-9"-1"0,-1 2 0,0 0 0,-39 8 0,55-8 0,0 1 0,1-1 0,-1 1 0,0 0 0,1 0 0,-1 0 0,1 0 0,0 1 0,0 0 0,0 0 0,0 0 0,0 0 0,1 1 0,0-1 0,-1 1 0,1 0 0,0 0 0,1 0 0,-1 0 0,1 1 0,0-1 0,-2 7 0,3-10 0,1 1 0,0-1 0,0 1 0,0-1 0,0 1 0,0-1 0,0 0 0,0 1 0,0-1 0,0 1 0,1-1 0,-1 0 0,1 1 0,-1-1 0,1 0 0,-1 1 0,1-1 0,0 0 0,0 0 0,0 0 0,0 0 0,-1 1 0,1-1 0,1 0 0,-1-1 0,0 1 0,0 0 0,0 0 0,0 0 0,1-1 0,-1 1 0,0 0 0,1-1 0,-1 0 0,0 1 0,1-1 0,-1 0 0,0 1 0,1-1 0,-1 0 0,3 0 0,9 2 0,1-1 0,0 0 0,17-1 0,-24 0 0,7 0 0,-1-1 0,0 0 0,0 0 0,0-2 0,0 0 0,-1 0 0,1-1 0,-1 0 0,0-1 0,0-1 0,0 0 0,-1 0 0,0-1 0,21-17 0,-31 23 0,0 0 0,0 0 0,1 0 0,-1 0 0,0-1 0,0 1 0,0 0 0,0-1 0,-1 1 0,1-1 0,0 1 0,0-1 0,-1 1 0,1-1 0,-1 0 0,0 1 0,1-1 0,-1 0 0,0-1 0,0 2 0,0 0 0,-1 0 0,1 0 0,0 0 0,-1 0 0,1 1 0,-1-1 0,1 0 0,-1 0 0,1 0 0,-1 1 0,1-1 0,-1 0 0,0 1 0,0-1 0,1 0 0,-1 1 0,0-1 0,0 1 0,0-1 0,1 1 0,-1 0 0,0-1 0,-1 1 0,0-1 0,-1 1 0,1-1 0,0 1 0,0 0 0,-1 0 0,1 0 0,0 0 0,0 0 0,-1 0 0,1 1 0,0-1 0,0 1 0,-1-1 0,1 1 0,0 0 0,0 0 0,0 0 0,0 0 0,0 0 0,0 1 0,1-1 0,-1 1 0,0-1 0,1 1 0,-1-1 0,1 1 0,-3 3 0,2-1 0,0 0 0,0 1 0,0-1 0,1 0 0,0 1 0,0-1 0,0 1 0,0-1 0,1 1 0,0 0 0,0-1 0,0 1 0,0-1 0,1 1 0,0-1 0,2 9 0,3 5 0,0 1 0,16 29 0,-9-21 0,-10-21-62,0 1 0,0-1 0,0 0 0,1 0 0,0 0 0,0 0 0,1-1 0,0 1 0,0-1 0,0-1 0,0 1 0,1 0-1,0-1 1,0 0 0,0-1 0,0 0 0,0 1 0,1-2 0,0 1 0,-1-1 0,14 3 0,-1-4-6764</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5.145"/>
    </inkml:context>
    <inkml:brush xml:id="br0">
      <inkml:brushProperty name="width" value="0.035" units="cm"/>
      <inkml:brushProperty name="height" value="0.035" units="cm"/>
      <inkml:brushProperty name="color" value="#E71224"/>
    </inkml:brush>
  </inkml:definitions>
  <inkml:trace contextRef="#ctx0" brushRef="#br0">337 55 24575,'0'-1'0,"0"0"0,-1 0 0,1 0 0,-1 0 0,1 0 0,0 0 0,-1 1 0,1-1 0,-1 0 0,0 0 0,1 0 0,-1 1 0,0-1 0,1 0 0,-1 1 0,0-1 0,0 1 0,0-1 0,1 1 0,-1-1 0,0 1 0,0-1 0,0 1 0,0 0 0,-1-1 0,-32-7 0,17 4 0,-1-2 0,0 1 0,0 1 0,0 0 0,-1 2 0,-19-1 0,32 2 0,1 1 0,-1 0 0,0 0 0,0 1 0,0 0 0,0 0 0,1 0 0,-1 1 0,0 0 0,1 0 0,-1 0 0,1 1 0,0 0 0,0 0 0,0 0 0,0 0 0,0 1 0,1 0 0,-8 8 0,11-11 0,0 0 0,0 0 0,0 0 0,0 0 0,0 0 0,1 1 0,-1-1 0,0 0 0,1 0 0,-1 0 0,1 1 0,-1-1 0,1 0 0,0 1 0,0-1 0,-1 0 0,1 1 0,0-1 0,0 1 0,0-1 0,0 0 0,1 1 0,-1-1 0,0 0 0,1 1 0,-1-1 0,1 0 0,-1 1 0,2 1 0,0-2 0,0 1 0,0 0 0,0 0 0,0-1 0,1 1 0,-1-1 0,1 0 0,-1 0 0,1 0 0,0 0 0,-1 0 0,1 0 0,4 0 0,5 1 0,0-1 0,0-1 0,-1 1 0,1-2 0,0 0 0,13-2 0,-16 0 0,0-1 0,-1 0 0,0 0 0,0 0 0,13-10 0,18-10 0,-38 24 0,-1-1 0,1 1 0,0-1 0,-1 1 0,1 0 0,0 0 0,0-1 0,0 1 0,-1 0 0,1 0 0,0 0 0,0 0 0,0-1 0,-1 1 0,1 0 0,0 1 0,0-1 0,0 0 0,-1 0 0,1 0 0,0 0 0,0 1 0,-1-1 0,1 0 0,0 1 0,0-1 0,-1 0 0,1 1 0,0-1 0,-1 1 0,2 1 0,-1 0 0,0-1 0,0 2 0,0-1 0,0 0 0,-1 0 0,1 0 0,0 0 0,-1 0 0,0 1 0,0-1 0,1 4 0,-2 4 0,1 1 0,-1 0 0,-5 20 0,-11 18 0,-43 86 0,51-117 0,3-8 0,-1 0 0,-1 0 0,0-1 0,0-1 0,-1 1 0,0-1 0,-19 13 0,-19 18 0,-4 11-1365,39-40-5461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5.849"/>
    </inkml:context>
    <inkml:brush xml:id="br0">
      <inkml:brushProperty name="width" value="0.035" units="cm"/>
      <inkml:brushProperty name="height" value="0.035" units="cm"/>
      <inkml:brushProperty name="color" value="#E71224"/>
    </inkml:brush>
  </inkml:definitions>
  <inkml:trace contextRef="#ctx0" brushRef="#br0">80 161 24575,'73'2'0,"-45"0"0,1-1 0,0-1 0,0-2 0,33-6 0,-57 7 0,-1-1 0,1 0 0,-1 0 0,0 0 0,1 0 0,-1 0 0,0-1 0,-1 0 0,1 0 0,0 0 0,-1-1 0,0 1 0,0-1 0,0 1 0,0-1 0,0 0 0,-1 0 0,0 0 0,0-1 0,2-4 0,-3 7 0,0 0 0,-1-1 0,1 1 0,-1-1 0,0 1 0,1-1 0,-1 1 0,0 0 0,0-1 0,-1 1 0,1-1 0,0 1 0,-1-1 0,0 1 0,1 0 0,-1-1 0,0 1 0,0 0 0,0 0 0,0 0 0,-1 0 0,1 0 0,-1 0 0,1 0 0,-1 0 0,0 0 0,0 1 0,1-1 0,-1 1 0,0-1 0,0 1 0,-1 0 0,1 0 0,0 0 0,0 0 0,-1 0 0,1 0 0,0 0 0,-5 0 0,-22-3 0,-1 0 0,0 2 0,-1 1 0,1 2 0,-48 7 0,72-8 0,0 1 0,0-1 0,0 2 0,1-1 0,-1 1 0,0-1 0,1 2 0,0-1 0,-1 1 0,1-1 0,0 1 0,0 1 0,0-1 0,1 1 0,-1 0 0,1 0 0,0 0 0,0 0 0,0 1 0,1 0 0,0 0 0,-1 0 0,2 0 0,-1 0 0,1 1 0,-1-1 0,2 1 0,-1-1 0,0 1 0,1 0 0,0 0 0,1 0 0,-1-1 0,1 1 0,0 0 0,1 0 0,-1 0 0,1 0 0,2 7 0,2 9 0,2-1 0,0 0 0,16 35 0,-19-49 0,0-1 0,1 1 0,-1-1 0,1 0 0,1 0 0,-1 0 0,1-1 0,0 0 0,0 0 0,0 0 0,1-1 0,-1 0 0,1 0 0,8 3 0,22 7 0,86 41 0,-88-33 21,26 12-1407,-45-29-5440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24.659"/>
    </inkml:context>
    <inkml:brush xml:id="br0">
      <inkml:brushProperty name="width" value="0.035" units="cm"/>
      <inkml:brushProperty name="height" value="0.035" units="cm"/>
      <inkml:brushProperty name="color" value="#E71224"/>
    </inkml:brush>
  </inkml:definitions>
  <inkml:trace contextRef="#ctx0" brushRef="#br0">1 0 24575,'12'1'0,"1"1"0,-1 0 0,0 0 0,1 1 0,-1 1 0,-1 0 0,1 0 0,0 2 0,-1-1 0,0 1 0,0 1 0,12 10 0,13 12 0,62 63 0,-97-91 0,1 0 0,0 1 0,-1 0 0,1-1 0,0 1 0,0 0 0,-1 0 0,1 0 0,-1 0 0,0 1 0,1-1 0,-1 0 0,0 1 0,-1-1 0,1 1 0,0-1 0,-1 1 0,1-1 0,-1 1 0,0-1 0,1 1 0,-1-1 0,0 1 0,-1-1 0,1 1 0,0-1 0,-2 5 0,0-4 0,0-1 0,0 1 0,0-1 0,0 0 0,0 0 0,-1 0 0,1 0 0,0 0 0,-1 0 0,0-1 0,1 1 0,-1-1 0,0 0 0,0 0 0,0 0 0,0 0 0,0 0 0,0-1 0,0 1 0,0-1 0,-5 0 0,-114-1 0,122 1 0,0 0 0,0 0 0,1 0 0,-1 0 0,0 0 0,0 0 0,0 0 0,0 0 0,0 0 0,0 0 0,0 0 0,0 0 0,0 1 0,1-1 0,-1 0 0,0 0 0,0 0 0,0 0 0,0 0 0,0 0 0,0 0 0,0 0 0,0 0 0,0 0 0,0 0 0,0 1 0,0-1 0,0 0 0,0 0 0,0 0 0,1 0 0,-1 0 0,0 0 0,0 0 0,0 0 0,0 1 0,0-1 0,0 0 0,0 0 0,0 0 0,0 0 0,-1 0 0,1 0 0,0 0 0,0 0 0,0 1 0,0-1 0,0 0 0,0 0 0,0 0 0,0 0 0,0 0 0,0 0 0,0 0 0,0 0 0,0 0 0,0 0 0,0 0 0,-1 1 0,1-1 0,0 0 0,0 0 0,0 0 0,0 0 0,0 0 0,0 0 0,0 0 0,-1 0 0,15 11 0,18 10 0,-5-12 0,34 13 0,-58-21 0,0 0 0,0 0 0,-1 1 0,1 0 0,0-1 0,-1 1 0,1 0 0,-1 0 0,1 0 0,-1 1 0,0-1 0,0 1 0,0-1 0,3 5 0,-5-5 0,0 0 0,0-1 0,0 1 0,0 0 0,-1 0 0,1-1 0,0 1 0,-1 0 0,1-1 0,-1 1 0,1 0 0,-1-1 0,0 1 0,0-1 0,0 1 0,0-1 0,0 1 0,0-1 0,0 0 0,0 0 0,-1 1 0,1-1 0,0 0 0,-1 0 0,1 0 0,-1 0 0,1-1 0,-1 1 0,-2 1 0,-47 20 0,21-12-96,9-3-327,0-1 0,-40 6 0,40-11-6403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6.657"/>
    </inkml:context>
    <inkml:brush xml:id="br0">
      <inkml:brushProperty name="width" value="0.035" units="cm"/>
      <inkml:brushProperty name="height" value="0.035" units="cm"/>
      <inkml:brushProperty name="color" value="#E71224"/>
    </inkml:brush>
  </inkml:definitions>
  <inkml:trace contextRef="#ctx0" brushRef="#br0">617 1 24575,'-29'0'0,"0"1"0,1 1 0,-47 10 0,-23 6 0,64-14 0,1 3 0,-57 17 0,53-11 0,13-5 0,2 0 0,-1 2 0,-28 17 0,47-24 0,1 0 0,-1 0 0,1 1 0,0-1 0,0 1 0,0 0 0,0 0 0,1 0 0,0 1 0,-1-1 0,2 1 0,-1-1 0,0 1 0,1-1 0,0 1 0,0 0 0,0 0 0,1 7 0,-2 14 0,2 0 0,4 35 0,-1-12 0,-2-39 0,-1 33 0,2-1 0,11 68 0,-10-96 0,1 0 0,1 0 0,0-1 0,0 1 0,1-1 0,1-1 0,0 1 0,1-1 0,0 0 0,1-1 0,16 17 0,17 13 0,52 40 0,-76-68 0,-1-1 0,2-1 0,-1-1 0,1-1 0,1 0 0,32 9 0,91 22-1365,-126-34-5461</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7.477"/>
    </inkml:context>
    <inkml:brush xml:id="br0">
      <inkml:brushProperty name="width" value="0.035" units="cm"/>
      <inkml:brushProperty name="height" value="0.035" units="cm"/>
      <inkml:brushProperty name="color" value="#E71224"/>
    </inkml:brush>
  </inkml:definitions>
  <inkml:trace contextRef="#ctx0" brushRef="#br0">206 0 24575,'-2'5'0,"0"0"0,-1 0 0,1-1 0,-1 1 0,0-1 0,0 1 0,-1-1 0,1 0 0,-1 0 0,0-1 0,-8 7 0,1 1 0,-2 2 0,0 1 0,1 0 0,1 1 0,0 0 0,1 1 0,1 0 0,0 1 0,1 0 0,1 0 0,1 1 0,-5 19 0,3-7 0,1 1 0,2 0 0,0 0 0,1 51 0,5 248-1365,-1-308-5461</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8.470"/>
    </inkml:context>
    <inkml:brush xml:id="br0">
      <inkml:brushProperty name="width" value="0.035" units="cm"/>
      <inkml:brushProperty name="height" value="0.035" units="cm"/>
      <inkml:brushProperty name="color" value="#E71224"/>
    </inkml:brush>
  </inkml:definitions>
  <inkml:trace contextRef="#ctx0" brushRef="#br0">0 0 24575,'0'17'0,"1"0"0,1 1 0,0-1 0,1 0 0,0-1 0,2 1 0,9 25 0,-11-36 0,0 0 0,0-1 0,0 1 0,1 0 0,0-1 0,0 0 0,0 0 0,0 0 0,1 0 0,0-1 0,0 0 0,0 0 0,1 0 0,-1-1 0,1 1 0,0-1 0,0-1 0,0 1 0,0-1 0,1 0 0,-1-1 0,13 3 0,-6-3 0,1 0 0,-1-1 0,1-1 0,-1 0 0,26-5 0,-33 5 0,0-1 0,0 0 0,0 0 0,0 0 0,0-1 0,-1 0 0,1 0 0,-1 0 0,0-1 0,0 0 0,0 0 0,-1 0 0,1-1 0,6-8 0,5-3 0,-15 16 0,-1 0 0,1 0 0,-1-1 0,0 1 0,1 0 0,-1 0 0,1 0 0,-1 0 0,1 0 0,-1 0 0,0 0 0,1 0 0,-1 0 0,1 1 0,-1-1 0,0 0 0,1 0 0,-1 0 0,1 0 0,-1 1 0,0-1 0,1 0 0,-1 0 0,0 1 0,1-1 0,-1 0 0,0 0 0,1 1 0,14 38 0,-2-5 0,-10-27 0,1-1 0,0 0 0,1 0 0,-1 0 0,1-1 0,1 0 0,-1 1 0,12 7 0,-15-12 0,-1 0 0,1 0 0,0 0 0,0 0 0,0 0 0,0-1 0,0 1 0,0-1 0,0 1 0,0-1 0,0 0 0,0 0 0,0 0 0,0 0 0,0 0 0,0 0 0,0 0 0,0-1 0,0 1 0,0-1 0,0 1 0,0-1 0,0 0 0,-1 0 0,1 0 0,0 0 0,0 0 0,-1 0 0,1-1 0,-1 1 0,1 0 0,-1-1 0,1 1 0,-1-1 0,0 1 0,1-3 0,55-96-1365,-46 88-5461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39.559"/>
    </inkml:context>
    <inkml:brush xml:id="br0">
      <inkml:brushProperty name="width" value="0.035" units="cm"/>
      <inkml:brushProperty name="height" value="0.035" units="cm"/>
      <inkml:brushProperty name="color" value="#E71224"/>
    </inkml:brush>
  </inkml:definitions>
  <inkml:trace contextRef="#ctx0" brushRef="#br0">284 1 24575,'-11'0'0,"0"0"0,0 1 0,1 0 0,-1 0 0,1 1 0,-1 0 0,1 1 0,0 1 0,0-1 0,0 2 0,0-1 0,1 1 0,-1 1 0,1 0 0,1 0 0,-1 0 0,-7 9 0,-20 14 0,31-27 0,1 0 0,0 1 0,1 0 0,-1 0 0,0 0 0,1 0 0,0 0 0,0 1 0,0-1 0,0 1 0,0 0 0,1 0 0,-1 0 0,1 0 0,0 1 0,1-1 0,-1 0 0,1 1 0,-2 8 0,2-8 0,0 1 0,0-1 0,1 0 0,0 1 0,0-1 0,0 1 0,1-1 0,-1 0 0,1 1 0,1-1 0,-1 0 0,1 0 0,0 0 0,0 0 0,0 0 0,1 0 0,0 0 0,0-1 0,0 0 0,0 1 0,1-1 0,-1 0 0,1 0 0,0-1 0,0 1 0,1-1 0,-1 0 0,1 0 0,-1-1 0,1 1 0,0-1 0,7 2 0,23 12 0,1-2 0,0-2 0,1-1 0,0-2 0,0-1 0,1-3 0,0 0 0,42-2 0,-70-3 0,0 0 0,0-1 0,0 0 0,0 0 0,0-1 0,0-1 0,-1 1 0,14-7 0,-19 7 0,-1 0 0,1-1 0,-1 1 0,1-1 0,-1 0 0,0 0 0,0 0 0,0 0 0,-1 0 0,1-1 0,-1 1 0,0-1 0,0 1 0,0-1 0,0 0 0,-1 0 0,1 0 0,-1 0 0,0 0 0,0 0 0,0-1 0,-1-4 0,3-32 0,-3 1 0,-5-58 0,4 95 0,0 0 0,0 0 0,0 0 0,0 0 0,0 0 0,-1 0 0,1 0 0,-1 1 0,0-1 0,0 0 0,0 1 0,0 0 0,0-1 0,-1 1 0,1 0 0,0 0 0,-1 0 0,0 1 0,1-1 0,-1 0 0,0 1 0,0 0 0,0 0 0,0 0 0,0 0 0,0 0 0,0 1 0,0-1 0,-1 1 0,1 0 0,0 0 0,0 0 0,-6 1 0,3-1 0,1 0 0,-1 1 0,0-1 0,1 1 0,-1 0 0,1 1 0,0-1 0,-1 1 0,1 0 0,0 1 0,0-1 0,0 1 0,0 0 0,1 0 0,-1 1 0,1-1 0,0 1 0,-8 8 0,9-4 0,-1-1 0,1 1 0,1 0 0,0 0 0,0 0 0,0 1 0,1-1 0,0 0 0,1 13 0,6 75 0,-5-91 0,0 0 0,1 0 0,0 0 0,0 0 0,0 0 0,0 0 0,1-1 0,0 1 0,0-1 0,0 0 0,0 0 0,1 0 0,-1 0 0,1 0 0,0-1 0,0 0 0,1 0 0,-1 0 0,7 4 0,11 4 0,1-1 0,42 15 0,-48-20 0,15 5-341,-1-1 0,1-1-1,62 5 1,-74-12-6485</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40.303"/>
    </inkml:context>
    <inkml:brush xml:id="br0">
      <inkml:brushProperty name="width" value="0.035" units="cm"/>
      <inkml:brushProperty name="height" value="0.035" units="cm"/>
      <inkml:brushProperty name="color" value="#E71224"/>
    </inkml:brush>
  </inkml:definitions>
  <inkml:trace contextRef="#ctx0" brushRef="#br0">56 0 24575,'-2'0'0,"-1"1"0,1-1 0,-1 1 0,1 0 0,0-1 0,-1 1 0,1 0 0,0 0 0,0 0 0,0 1 0,0-1 0,0 1 0,0-1 0,0 1 0,0-1 0,1 1 0,-1 0 0,1 0 0,-1 0 0,1 0 0,0 0 0,-1 0 0,1 0 0,0 0 0,0 1 0,1-1 0,-1 0 0,0 1 0,1-1 0,0 0 0,-1 1 0,1 2 0,-2 14 0,1 1 0,0-1 0,3 22 0,-2-19 0,0-12 0,0-1 0,0 0 0,1 0 0,0 1 0,3 13 0,-4-22 0,1 1 0,-1-1 0,0 0 0,1 0 0,-1 0 0,1 0 0,-1 0 0,1 0 0,-1 0 0,1 0 0,0 0 0,0 0 0,-1 0 0,1 0 0,0 0 0,0 0 0,0-1 0,0 1 0,0 0 0,0-1 0,0 1 0,0-1 0,0 1 0,0-1 0,1 1 0,-1-1 0,0 0 0,0 1 0,0-1 0,0 0 0,1 0 0,-1 0 0,0 0 0,0 0 0,0 0 0,1-1 0,-1 1 0,0 0 0,0 0 0,0-1 0,0 1 0,0-1 0,2 0 0,3-2 0,0 1 0,0-2 0,0 1 0,0 0 0,-1-1 0,1 0 0,-1-1 0,0 1 0,0-1 0,0 0 0,6-9 0,-3 1 0,-1-1 0,0 0 0,8-23 0,9-21 0,-24 56 0,1 1 0,0-1 0,0 0 0,0 0 0,0 1 0,0-1 0,0 0 0,0 1 0,0-1 0,0 1 0,1 0 0,-1-1 0,1 1 0,-1 0 0,1 0 0,0 0 0,-1 0 0,1 0 0,0 0 0,0 0 0,-1 1 0,1-1 0,2 0 0,-2 2 0,0-1 0,0 1 0,-1-1 0,1 1 0,0 0 0,-1 0 0,1 0 0,-1 0 0,1 0 0,-1 0 0,0 1 0,1-1 0,-1 0 0,0 1 0,0-1 0,0 1 0,0-1 0,0 1 0,0 0 0,0-1 0,-1 1 0,1 0 0,-1-1 0,1 1 0,0 3 0,9 40 0,-9-38 0,0 0 0,1 1 0,-1-1 0,1 0 0,1 0 0,-1 0 0,1-1 0,1 1 0,-1-1 0,1 1 0,7 9 0,2-3 0,0 0 0,1-1 0,19 13 0,-26-21 0,-1 0 0,1-1 0,1 0 0,-1 0 0,0-1 0,1 0 0,-1 0 0,1-1 0,0 0 0,11 0 0,-8 0 0,-1-1 0,1 0 0,0-1 0,0 0 0,-1 0 0,17-6 0,-21 5 0,0-1 0,0 0 0,0 0 0,0-1 0,0 0 0,-1 0 0,0 0 0,0-1 0,0 0 0,-1 0 0,7-8 0,-6 7-114,-1 1 1,1-1-1,-1-1 0,0 1 0,-1-1 1,0 1-1,0-1 0,0 0 0,-1 0 1,0 0-1,2-13 0,-2 0-6712</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41.407"/>
    </inkml:context>
    <inkml:brush xml:id="br0">
      <inkml:brushProperty name="width" value="0.035" units="cm"/>
      <inkml:brushProperty name="height" value="0.035" units="cm"/>
      <inkml:brushProperty name="color" value="#E71224"/>
    </inkml:brush>
  </inkml:definitions>
  <inkml:trace contextRef="#ctx0" brushRef="#br0">359 26 24575,'0'-1'0,"-1"0"0,1 0 0,-1 0 0,1 0 0,-1 0 0,0 0 0,1 0 0,-1 0 0,0 0 0,0 0 0,1 0 0,-1 0 0,0 0 0,0 1 0,0-1 0,0 0 0,0 1 0,0-1 0,0 0 0,0 1 0,-1 0 0,1-1 0,0 1 0,0 0 0,0-1 0,0 1 0,-3 0 0,-38-5 0,38 5 0,-17 1 0,0 0 0,0 2 0,0 0 0,1 2 0,-37 11 0,-16 4 0,70-19 0,0 0 0,0 0 0,1 0 0,-1 1 0,0-1 0,1 1 0,-1-1 0,1 1 0,0 0 0,-1 0 0,1 0 0,0 0 0,0 0 0,0 0 0,1 1 0,-1-1 0,0 1 0,1-1 0,0 1 0,-1 0 0,1-1 0,0 1 0,0 0 0,1 0 0,-1 0 0,1 0 0,-1 0 0,1 0 0,0 0 0,0-1 0,0 1 0,0 0 0,1 0 0,-1 0 0,1 0 0,0 0 0,0 0 0,0-1 0,0 1 0,0 0 0,1-1 0,-1 1 0,1-1 0,0 1 0,-1-1 0,1 0 0,0 1 0,1-1 0,-1 0 0,3 2 0,8 2 0,0 0 0,0 0 0,0-1 0,0-1 0,1-1 0,0 0 0,0 0 0,22 0 0,-19-1 0,-1 0 0,1 0 0,-1 2 0,0 0 0,27 11 0,-40-13 0,0 0 0,0 1 0,0-1 0,0 0 0,-1 1 0,1 0 0,-1-1 0,0 1 0,0 0 0,0 0 0,0 0 0,-1 1 0,1-1 0,-1 0 0,1 1 0,-1-1 0,-1 1 0,1-1 0,0 1 0,0 5 0,-1-6 0,0-1 0,1 1 0,-1 0 0,0 0 0,-1 0 0,1-1 0,0 1 0,-1 0 0,1 0 0,-1-1 0,0 1 0,0 0 0,0-1 0,-1 1 0,1-1 0,0 1 0,-1-1 0,0 0 0,1 0 0,-1 1 0,0-1 0,0-1 0,0 1 0,0 0 0,-1 0 0,-2 1 0,-18 5-125,-1-1 0,1-1 0,-1-1 0,0-1 0,0-1 0,0-1 0,-1-2 0,-28-2 0,45 2-115,-14 0-6586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42.181"/>
    </inkml:context>
    <inkml:brush xml:id="br0">
      <inkml:brushProperty name="width" value="0.035" units="cm"/>
      <inkml:brushProperty name="height" value="0.035" units="cm"/>
      <inkml:brushProperty name="color" value="#E71224"/>
    </inkml:brush>
  </inkml:definitions>
  <inkml:trace contextRef="#ctx0" brushRef="#br0">53 1 24575,'-1'19'0,"-2"-1"0,0 1 0,0 0 0,-13 34 0,10-34 0,0 0 0,1 0 0,2 1 0,-3 29 0,5-20 0,4 146 0,-3-172 0,0 0 0,1 1 0,0-1 0,0 0 0,0 0 0,0 1 0,0-1 0,0 0 0,1 0 0,-1 0 0,1-1 0,0 1 0,0 0 0,0-1 0,0 1 0,1-1 0,-1 1 0,1-1 0,3 3 0,-1-3 0,1 1 0,-1 0 0,1-1 0,0 0 0,-1 0 0,1-1 0,0 1 0,0-1 0,0-1 0,7 1 0,3-1 0,-1-1 0,1 0 0,-1-1 0,0-1 0,1 0 0,-1-1 0,23-10 0,-27 9 0,0-2 0,0 0 0,0 0 0,-1-1 0,0 0 0,0-1 0,-1 0 0,15-19 0,-3 0 0,34-61 0,-41 64 0,-10 20 0,0 0 0,0 0 0,-1-1 0,0 0 0,0 1 0,0-1 0,-1 0 0,0 0 0,0-1 0,-1 1 0,0 0 0,0-1 0,0 1 0,0-1 0,-1 1 0,0 0 0,-3-13 0,4 18 0,-1 1 0,0-1 0,0 1 0,-1-1 0,1 1 0,0-1 0,0 1 0,0-1 0,0 1 0,0-1 0,0 1 0,-1 0 0,1-1 0,0 1 0,0-1 0,0 1 0,-1 0 0,1-1 0,0 1 0,-1 0 0,1-1 0,0 1 0,-1 0 0,1-1 0,-1 1 0,1 0 0,0 0 0,-1-1 0,1 1 0,-2 0 0,-4 12 0,-1 25 0,6-27-85,1 1 0,0 0-1,1 0 1,0 0 0,0 0-1,1-1 1,1 1 0,0-1-1,0 1 1,1-1 0,0 0-1,1 0 1,0-1 0,1 1-1,11 15 1,-7-13-6741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42.617"/>
    </inkml:context>
    <inkml:brush xml:id="br0">
      <inkml:brushProperty name="width" value="0.035" units="cm"/>
      <inkml:brushProperty name="height" value="0.035" units="cm"/>
      <inkml:brushProperty name="color" value="#E71224"/>
    </inkml:brush>
  </inkml:definitions>
  <inkml:trace contextRef="#ctx0" brushRef="#br0">0 0 24575,'0'5'0,"0"5"0,0 6 0,0 4 0,0 3 0,0 2 0,0 1 0,0 0 0,0 1 0,0-1 0,0 0 0,4-5 0,2-5-8191</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43.006"/>
    </inkml:context>
    <inkml:brush xml:id="br0">
      <inkml:brushProperty name="width" value="0.035" units="cm"/>
      <inkml:brushProperty name="height" value="0.035" units="cm"/>
      <inkml:brushProperty name="color" value="#E71224"/>
    </inkml:brush>
  </inkml:definitions>
  <inkml:trace contextRef="#ctx0" brushRef="#br0">1 0 24575,'0'4'0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43.394"/>
    </inkml:context>
    <inkml:brush xml:id="br0">
      <inkml:brushProperty name="width" value="0.035" units="cm"/>
      <inkml:brushProperty name="height" value="0.035" units="cm"/>
      <inkml:brushProperty name="color" value="#E71224"/>
    </inkml:brush>
  </inkml:definitions>
  <inkml:trace contextRef="#ctx0" brushRef="#br0">152 1 24575,'3'132'0,"-6"143"0,-21-147 0,24-123 8,-1 0-1,0-1 1,1 1-1,-2 0 1,1 0-1,0-1 1,-1 1-1,0-1 1,0 1-1,0-1 1,-1 0-1,1 1 1,-1-1-1,0-1 1,-6 7-1,3-5-172,0 0 0,-1 0 0,0-1 0,0 0 0,0 0 0,-1 0 0,1-1 0,-14 4 0,4-2-6661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0.851"/>
    </inkml:context>
    <inkml:brush xml:id="br0">
      <inkml:brushProperty name="width" value="0.035" units="cm"/>
      <inkml:brushProperty name="height" value="0.035" units="cm"/>
      <inkml:brushProperty name="color" value="#E71224"/>
    </inkml:brush>
  </inkml:definitions>
  <inkml:trace contextRef="#ctx0" brushRef="#br0">1 0 24575,'0'5'0,"0"5"0,0 1-8191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44.017"/>
    </inkml:context>
    <inkml:brush xml:id="br0">
      <inkml:brushProperty name="width" value="0.035" units="cm"/>
      <inkml:brushProperty name="height" value="0.035" units="cm"/>
      <inkml:brushProperty name="color" value="#E71224"/>
    </inkml:brush>
  </inkml:definitions>
  <inkml:trace contextRef="#ctx0" brushRef="#br0">147 0 24575,'-4'0'0,"-6"0"0,-6 0 0,-4 0 0,-3 0 0,-2 0 0,-1 0 0,4 0-8191</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44.684"/>
    </inkml:context>
    <inkml:brush xml:id="br0">
      <inkml:brushProperty name="width" value="0.035" units="cm"/>
      <inkml:brushProperty name="height" value="0.035" units="cm"/>
      <inkml:brushProperty name="color" value="#E71224"/>
    </inkml:brush>
  </inkml:definitions>
  <inkml:trace contextRef="#ctx0" brushRef="#br0">32 0 24575,'2'8'0,"0"-1"0,0 0 0,1 0 0,0 0 0,0 0 0,0 0 0,1-1 0,0 1 0,1-1 0,-1 0 0,1-1 0,0 1 0,9 7 0,19 27 0,-20-20 0,0-2 0,0 0 0,-2 1 0,0 1 0,-1-1 0,-1 2 0,-1-1 0,-1 1 0,5 25 0,13 67 0,-16-82 0,-2 0 0,-1 1 0,3 62 0,-9-78 0,-1 1 0,-1-1 0,-1 0 0,0 0 0,-1 0 0,-1 0 0,0-1 0,-1 1 0,-1-1 0,0-1 0,-1 1 0,-19 24 0,15-24 0,-6 6 0,-28 45 0,18-25 0,-40 49 0,67-89 0,-23 25-1365,13-16-5461</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50.840"/>
    </inkml:context>
    <inkml:brush xml:id="br0">
      <inkml:brushProperty name="width" value="0.035" units="cm"/>
      <inkml:brushProperty name="height" value="0.035" units="cm"/>
      <inkml:brushProperty name="color" value="#E71224"/>
    </inkml:brush>
  </inkml:definitions>
  <inkml:trace contextRef="#ctx0" brushRef="#br0">378 27 24575,'-5'0'0,"-5"0"0,-5 0 0,-5 0 0,-3 0 0,-2 0 0,-1 0 0,0 0 0,3-4 0,3-2 0,-1 0 0,0 2 0,-2 1 0,-1 1 0,0 1 0,-1 0 0,0 1 0,4 0-8191</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55.961"/>
    </inkml:context>
    <inkml:brush xml:id="br0">
      <inkml:brushProperty name="width" value="0.035" units="cm"/>
      <inkml:brushProperty name="height" value="0.035" units="cm"/>
      <inkml:brushProperty name="color" value="#E71224"/>
    </inkml:brush>
  </inkml:definitions>
  <inkml:trace contextRef="#ctx0" brushRef="#br0">57 1 24575,'-2'0'0,"0"0"0,0 0 0,0 0 0,0 1 0,0-1 0,0 1 0,0 0 0,0 0 0,1-1 0,-1 1 0,0 0 0,0 0 0,1 1 0,-1-1 0,1 0 0,-1 0 0,1 1 0,0-1 0,-1 1 0,1-1 0,-2 4 0,1 0 0,-1 0 0,1 0 0,0 0 0,0 0 0,1 0 0,-1 0 0,1 0 0,0 9 0,0-8 0,1 1 0,0 0 0,0-1 0,1 1 0,0-1 0,3 13 0,-3-16 0,-1-1 0,1 1 0,0-1 0,0 1 0,1-1 0,-1 0 0,0 0 0,1 0 0,-1 0 0,1 0 0,0 0 0,-1 0 0,1 0 0,0 0 0,0-1 0,4 3 0,6-1 0,-1 0 0,1 0 0,0-1 0,0-1 0,0 0 0,0 0 0,0-1 0,-1-1 0,1 0 0,0-1 0,0 0 0,15-5 0,-25 7 0,0-1 0,0 0 0,-1 1 0,1-1 0,0 0 0,0 0 0,-1 0 0,1-1 0,-1 1 0,1 0 0,-1 0 0,1-1 0,-1 1 0,0-1 0,0 1 0,1-1 0,-1 0 0,0 1 0,-1-1 0,1 0 0,0 0 0,0 0 0,-1 0 0,1 0 0,-1 0 0,0 1 0,1-1 0,-1 0 0,0 0 0,-1-4 0,1 3 0,-2-1 0,1 0 0,0 1 0,-1-1 0,1 1 0,-1-1 0,0 1 0,-1 0 0,1 0 0,0-1 0,-1 2 0,0-1 0,1 0 0,-6-3 0,5 3 0,0 1 0,0 0 0,0 0 0,0 0 0,0 1 0,-1-1 0,1 1 0,0-1 0,-1 1 0,1 0 0,-1 0 0,0 1 0,1-1 0,-1 1 0,-4 0 0,6 0 0,0 1 0,0-1 0,1 1 0,-1 0 0,0-1 0,0 1 0,1 0 0,-1 0 0,0 0 0,1 0 0,-1 1 0,1-1 0,-1 0 0,1 1 0,0-1 0,0 1 0,-1-1 0,1 1 0,0-1 0,0 1 0,1 0 0,-1 0 0,0-1 0,0 1 0,1 0 0,-1 0 0,1 0 0,0 0 0,0 0 0,-1 0 0,1 2 0,0-2 0,0 0 0,0 0 0,0-1 0,0 1 0,0 0 0,0 0 0,1 0 0,-1 0 0,0 0 0,1 0 0,0-1 0,-1 1 0,1 0 0,0 0 0,0-1 0,0 1 0,0 0 0,0-1 0,0 1 0,1-1 0,-1 0 0,0 1 0,1-1 0,-1 0 0,1 0 0,-1 0 0,1 0 0,0 0 0,0 0 0,-1 0 0,1-1 0,0 1 0,0 0 0,0-1 0,-1 0 0,1 1 0,0-1 0,0 0 0,2 0 0,2 0 0,0 0 0,-1 0 0,1 0 0,-1-1 0,1 1 0,-1-1 0,1-1 0,-1 1 0,0-1 0,0 0 0,0 0 0,8-5 0,-13 7 0,1 0 0,-1 0 0,1-1 0,-1 1 0,1 0 0,-1 0 0,0-1 0,1 1 0,-1-1 0,1 1 0,-1 0 0,0-1 0,0 1 0,1-1 0,-1 1 0,0-1 0,1 1 0,-1 0 0,0-1 0,0 1 0,0-1 0,0 0 0,0 1 0,0-1 0,1 1 0,-1-1 0,0 1 0,0-1 0,0 1 0,-1-1 0,1 1 0,0-1 0,0 1 0,0-1 0,0 1 0,0-1 0,-1 1 0,1-1 0,0 0 0,-23-15 0,-34-1 0,52 16 0,-49-5 0,51 6 0,0 0 0,0 0 0,0 0 0,0 0 0,0 0 0,0 1 0,0 0 0,0-1 0,0 1 0,0 0 0,0 0 0,1 1 0,-1-1 0,-4 4 0,6-5 0,1 1 0,-1-1 0,1 1 0,-1-1 0,1 1 0,0 0 0,-1-1 0,1 1 0,0 0 0,0-1 0,-1 1 0,1 0 0,0-1 0,0 1 0,0 0 0,0 0 0,0-1 0,0 1 0,0 0 0,0-1 0,0 1 0,0 0 0,0 0 0,1-1 0,-1 1 0,0 0 0,0-1 0,1 1 0,-1 0 0,1-1 0,-1 1 0,0-1 0,1 1 0,-1-1 0,1 1 0,-1-1 0,1 1 0,-1-1 0,1 1 0,0-1 0,-1 1 0,1-1 0,0 0 0,-1 0 0,1 1 0,0-1 0,-1 0 0,1 0 0,0 0 0,-1 1 0,2-1 0,38 11 0,-16-8-1365,-1-2-5461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57.305"/>
    </inkml:context>
    <inkml:brush xml:id="br0">
      <inkml:brushProperty name="width" value="0.035" units="cm"/>
      <inkml:brushProperty name="height" value="0.035" units="cm"/>
      <inkml:brushProperty name="color" value="#E71224"/>
    </inkml:brush>
  </inkml:definitions>
  <inkml:trace contextRef="#ctx0" brushRef="#br0">204 1 24575,'-16'-1'0,"1"2"0,-1-1 0,1 2 0,-1 0 0,1 1 0,-27 9 0,37-10 0,1 0 0,0 0 0,0 0 0,0 1 0,1-1 0,-1 1 0,0 0 0,1 0 0,0 0 0,0 0 0,0 1 0,0 0 0,0-1 0,1 1 0,-1 0 0,1 0 0,0 0 0,0 0 0,1 1 0,-1-1 0,1 0 0,0 1 0,0-1 0,0 1 0,1 0 0,0-1 0,0 8 0,0-9 0,0-1 0,0 0 0,0 0 0,1 0 0,-1 0 0,0 0 0,1 0 0,0 0 0,-1 0 0,1 0 0,0 0 0,0 0 0,0 0 0,0 0 0,0-1 0,1 1 0,-1 0 0,0-1 0,1 1 0,-1-1 0,1 0 0,3 3 0,-2-3 0,1 1 0,0 0 0,0-1 0,0 0 0,0 0 0,1 0 0,-1 0 0,0-1 0,0 0 0,8 0 0,6-2 0,0 0 0,-1-1 0,1-1 0,19-7 0,-27 6 0,0 0 0,0 0 0,0 0 0,-1-1 0,1-1 0,-2 0 0,1 0 0,-1 0 0,12-15 0,-20 22 0,1-1 0,-1 1 0,0 0 0,0-1 0,1 1 0,-1 0 0,0-1 0,0 1 0,1 0 0,-1-1 0,0 1 0,1 0 0,-1 0 0,1-1 0,-1 1 0,0 0 0,1 0 0,-1 0 0,1 0 0,-1 0 0,0-1 0,1 1 0,-1 0 0,1 0 0,-1 0 0,0 0 0,1 0 0,-1 0 0,1 0 0,-1 1 0,1-1 0,-1 0 0,0 0 0,1 0 0,5 16 0,-5 30 0,-1-40 0,-2 357-1365,2-342-5461</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58.254"/>
    </inkml:context>
    <inkml:brush xml:id="br0">
      <inkml:brushProperty name="width" value="0.035" units="cm"/>
      <inkml:brushProperty name="height" value="0.035" units="cm"/>
      <inkml:brushProperty name="color" value="#E71224"/>
    </inkml:brush>
  </inkml:definitions>
  <inkml:trace contextRef="#ctx0" brushRef="#br0">3 18 24575,'-1'33'0,"0"-18"0,1 0 0,0-1 0,1 1 0,1 0 0,3 17 0,-4-29 0,0 1 0,1-1 0,-1 1 0,1-1 0,-1 0 0,1 0 0,0 0 0,0 1 0,1-2 0,-1 1 0,1 0 0,-1 0 0,1-1 0,0 0 0,0 1 0,0-1 0,0 0 0,0 0 0,0-1 0,1 1 0,-1-1 0,1 1 0,-1-1 0,1 0 0,6 0 0,-3 0 0,1 0 0,-1-1 0,1 0 0,0-1 0,-1 1 0,1-2 0,-1 1 0,1-1 0,-1 0 0,0 0 0,0-1 0,0 0 0,0 0 0,0-1 0,11-8 0,-8 5 0,0-1 0,-1 0 0,0 0 0,0-1 0,-1-1 0,0 1 0,-1-2 0,0 1 0,6-12 0,-10 17 0,0 1 0,0 0 0,0 0 0,1 0 0,-1 1 0,1-1 0,6-4 0,15-17 0,-25 25 0,1 0 0,-1-1 0,0 1 0,1-1 0,-1 1 0,0-1 0,1 1 0,-1-1 0,0 1 0,0-1 0,0 1 0,1-1 0,-1 1 0,0-1 0,0 0 0,0 1 0,0-1 0,0 1 0,0-1 0,0 1 0,0-1 0,0 1 0,0-1 0,0 0 0,-1 1 0,1-1 0,0 1 0,0-1 0,-1 1 0,1-1 0,0 1 0,0-1 0,-1 1 0,1-1 0,0 1 0,-1 0 0,1-1 0,-1 1 0,1 0 0,-1-1 0,1 1 0,-1 0 0,1-1 0,-1 1 0,0 0 0,0-1 0,0 1 0,0 0 0,0-1 0,0 1 0,0 0 0,0 0 0,0 0 0,0 0 0,0 0 0,0 0 0,0 0 0,0 0 0,0 0 0,0 0 0,0 1 0,0-1 0,0 0 0,0 1 0,0-1 0,0 1 0,0-1 0,0 1 0,0-1 0,0 1 0,0 0 0,-2 3 0,0 0 0,1 0 0,0 0 0,0 0 0,0 0 0,0 0 0,1 1 0,-1-1 0,1 0 0,0 1 0,0-1 0,0 8 0,2 63 0,0-50 0,-2 17-56,0-26-206,1 1 0,1-1 0,0 1 1,5 25-1,0-26-6564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59.074"/>
    </inkml:context>
    <inkml:brush xml:id="br0">
      <inkml:brushProperty name="width" value="0.035" units="cm"/>
      <inkml:brushProperty name="height" value="0.035" units="cm"/>
      <inkml:brushProperty name="color" value="#E71224"/>
    </inkml:brush>
  </inkml:definitions>
  <inkml:trace contextRef="#ctx0" brushRef="#br0">3 181 24575,'21'0'0,"-1"-1"0,1-1 0,0 0 0,-1-2 0,1-1 0,-1 0 0,28-12 0,24-26 0,-66 39 0,0 0 0,-1-1 0,1 1 0,-1-1 0,0-1 0,0 1 0,-1 0 0,0-1 0,5-8 0,-8 13 0,-1 0 0,0 0 0,1 0 0,-1 1 0,0-1 0,1 0 0,-1 0 0,0 0 0,0 0 0,0 0 0,0 0 0,0 0 0,0 0 0,0 0 0,0 0 0,0 0 0,-1 0 0,1 0 0,0 0 0,-1 0 0,1 0 0,0 1 0,-1-1 0,1 0 0,-1 0 0,0 0 0,0-1 0,-1 1 0,0-1 0,0 1 0,-1 0 0,1-1 0,0 1 0,0 0 0,-1 0 0,1 1 0,-1-1 0,-3-1 0,-9 0 0,0 1 0,-28 1 0,36 0 0,-5 0 0,-1 1 0,1 1 0,0 0 0,-1 1 0,1 0 0,0 0 0,1 2 0,-1-1 0,1 2 0,0-1 0,0 2 0,0-1 0,1 1 0,-15 14 0,23-19 0,-1 1 0,1 0 0,0 0 0,0 0 0,1 1 0,-1-1 0,1 0 0,-1 1 0,1-1 0,0 1 0,0-1 0,0 1 0,1-1 0,-1 1 0,1 0 0,0-1 0,0 1 0,0 0 0,1-1 0,-1 1 0,1 0 0,0-1 0,0 1 0,0-1 0,1 1 0,-1-1 0,1 0 0,-1 0 0,1 0 0,3 4 0,7 9 0,1 0 0,1-1 0,0-1 0,23 19 0,-8-7 0,-19-19-114,-1-1 1,1 0-1,0 0 0,0-1 0,1-1 1,0 1-1,-1-2 0,2 1 0,-1-2 1,0 1-1,20 0 0,-10-1-6712</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4:59.897"/>
    </inkml:context>
    <inkml:brush xml:id="br0">
      <inkml:brushProperty name="width" value="0.035" units="cm"/>
      <inkml:brushProperty name="height" value="0.035" units="cm"/>
      <inkml:brushProperty name="color" value="#E71224"/>
    </inkml:brush>
  </inkml:definitions>
  <inkml:trace contextRef="#ctx0" brushRef="#br0">169 2 24575,'-28'-1'0,"-52"2"0,77-1 0,-1 1 0,1-1 0,0 1 0,0 0 0,0 0 0,0 0 0,0 0 0,0 0 0,0 1 0,0-1 0,0 1 0,0 0 0,1-1 0,-1 2 0,1-1 0,-1 0 0,1 0 0,0 1 0,-3 4 0,4-6 0,1 1 0,0-1 0,0 1 0,0-1 0,0 1 0,0-1 0,0 1 0,0-1 0,0 0 0,1 1 0,-1-1 0,1 1 0,-1-1 0,1 1 0,-1-1 0,1 0 0,0 1 0,-1-1 0,1 0 0,0 0 0,0 0 0,0 0 0,0 0 0,0 0 0,0 0 0,1 0 0,-1 0 0,0 0 0,0 0 0,3 0 0,48 29 0,-42-25 0,-5-2 0,0 0 0,0 0 0,0 1 0,-1-1 0,0 1 0,0 0 0,0 0 0,0 0 0,0 1 0,-1-1 0,0 1 0,0 0 0,3 7 0,-1 0 0,0 0 0,-2 1 0,1-1 0,2 26 0,-5-34 6,-1-1-1,0 0 1,0 1-1,0-1 0,0 0 1,0 0-1,-1 1 1,1-1-1,-1 0 1,0 0-1,0 1 1,0-1-1,0 0 0,-1 0 1,1 0-1,-1 0 1,0-1-1,0 1 1,0 0-1,0-1 1,-4 4-1,2-2-119,-1-1 0,1 0-1,-1-1 1,0 1 0,0-1 0,0 0-1,0 0 1,0 0 0,-1-1 0,1 0-1,0 0 1,-9 0 0,-6 1-6712</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00.314"/>
    </inkml:context>
    <inkml:brush xml:id="br0">
      <inkml:brushProperty name="width" value="0.035" units="cm"/>
      <inkml:brushProperty name="height" value="0.035" units="cm"/>
      <inkml:brushProperty name="color" value="#E71224"/>
    </inkml:brush>
  </inkml:definitions>
  <inkml:trace contextRef="#ctx0" brushRef="#br0">26 1 24575,'0'4'0,"0"6"0,0 5 0,-4 1 0,-2 1 0,1 3 0,1 2 0,1 1 0,1 2 0,1 0 0,0-4-8191</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00.67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1.207"/>
    </inkml:context>
    <inkml:brush xml:id="br0">
      <inkml:brushProperty name="width" value="0.035" units="cm"/>
      <inkml:brushProperty name="height" value="0.035" units="cm"/>
      <inkml:brushProperty name="color" value="#E71224"/>
    </inkml:brush>
  </inkml:definitions>
  <inkml:trace contextRef="#ctx0" brushRef="#br0">1 1 24575,'0'4'0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01.744"/>
    </inkml:context>
    <inkml:brush xml:id="br0">
      <inkml:brushProperty name="width" value="0.035" units="cm"/>
      <inkml:brushProperty name="height" value="0.035" units="cm"/>
      <inkml:brushProperty name="color" value="#E71224"/>
    </inkml:brush>
  </inkml:definitions>
  <inkml:trace contextRef="#ctx0" brushRef="#br0">57 262 24575,'10'1'0,"0"-1"0,-1-1 0,0 0 0,1 0 0,-1-1 0,0-1 0,15-4 0,-19 4 0,1 0 0,-1 0 0,1-1 0,-1 0 0,0 0 0,0 0 0,-1 0 0,1-1 0,-1 0 0,0 0 0,-1 0 0,5-7 0,0 0 0,-1 0 0,0-1 0,-1 0 0,0 0 0,5-21 0,-10 31 0,0 1 0,-1-1 0,1 1 0,-1-1 0,0 0 0,1 1 0,-2-1 0,1 0 0,0 1 0,0-1 0,-1 1 0,1-1 0,-1 0 0,0 1 0,0-1 0,0 1 0,0 0 0,0-1 0,0 1 0,-1 0 0,1 0 0,-1 0 0,0 0 0,0 0 0,1 0 0,-1 0 0,0 0 0,0 1 0,-1-1 0,1 1 0,0-1 0,-1 1 0,1 0 0,0 0 0,-1 0 0,1 0 0,-1 1 0,-3-1 0,-6-2 0,0 0 0,0 1 0,0 1 0,0 0 0,-1 0 0,1 2 0,0-1 0,-15 4 0,23-4 0,0 1 0,0 0 0,0 0 0,1 0 0,-1 0 0,0 1 0,1-1 0,-1 1 0,1 0 0,0 0 0,-1 0 0,1 1 0,0-1 0,0 1 0,1 0 0,-1-1 0,0 1 0,1 1 0,0-1 0,0 0 0,0 0 0,0 1 0,0-1 0,1 1 0,-1 0 0,1-1 0,0 1 0,0 0 0,0 4 0,-3 88 0,4-90 0,0 1 0,1-1 0,0 0 0,0 1 0,0-1 0,1 0 0,0 0 0,0 0 0,0 0 0,1 0 0,0 0 0,6 8 0,-7-12-124,0 0 0,1 0 0,-1 0 0,1 0 0,-1-1 0,1 1-1,-1-1 1,1 0 0,0 0 0,4 1 0,11 2-6702</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02.517"/>
    </inkml:context>
    <inkml:brush xml:id="br0">
      <inkml:brushProperty name="width" value="0.035" units="cm"/>
      <inkml:brushProperty name="height" value="0.035" units="cm"/>
      <inkml:brushProperty name="color" value="#E71224"/>
    </inkml:brush>
  </inkml:definitions>
  <inkml:trace contextRef="#ctx0" brushRef="#br0">25 1 24575,'1'68'0,"1"-38"0,-1 0 0,-2 0 0,-1 0 0,-1-1 0,-11 44 0,8-61 0,3-19 0,5-23 0,8-8 0,-6 20 0,1 0 0,0 1 0,16-34 0,-18 46 0,0-1 0,1 1 0,0 0 0,0 0 0,0 0 0,0 0 0,1 1 0,0 0 0,0 0 0,0 0 0,0 1 0,1-1 0,0 1 0,-1 1 0,10-4 0,0 0 0,-5 2 0,0 0 0,1 1 0,-1 0 0,1 1 0,18-2 0,-27 4 0,0 0 0,0 0 0,0 0 0,1 0 0,-1 1 0,0-1 0,0 1 0,0-1 0,0 1 0,0 0 0,0 0 0,0 0 0,0 0 0,0 0 0,0 0 0,-1 1 0,1-1 0,0 1 0,-1-1 0,1 1 0,-1 0 0,0-1 0,1 1 0,-1 0 0,0 0 0,0 0 0,0 0 0,0 0 0,-1 0 0,1 0 0,0 0 0,-1 0 0,0 0 0,1 3 0,1 13-152,-1-1 0,0 1 0,-2 19 0,0-26-605,0 12-6069</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04.533"/>
    </inkml:context>
    <inkml:brush xml:id="br0">
      <inkml:brushProperty name="width" value="0.035" units="cm"/>
      <inkml:brushProperty name="height" value="0.035" units="cm"/>
      <inkml:brushProperty name="color" value="#E71224"/>
    </inkml:brush>
  </inkml:definitions>
  <inkml:trace contextRef="#ctx0" brushRef="#br0">27 1 24575,'-1'0'0,"0"1"0,0-1 0,0 1 0,0-1 0,0 1 0,0-1 0,0 1 0,0 0 0,0 0 0,0-1 0,0 1 0,0 0 0,0 0 0,0 0 0,1 0 0,-1 0 0,0 0 0,1 0 0,-1 0 0,1 0 0,-1 0 0,1 1 0,0-1 0,0 0 0,-1 0 0,1 0 0,0 3 0,-5 37 0,5-36 0,-1 1 0,1 1 0,-1-1 0,1 0 0,1 1 0,-1-1 0,1 1 0,0-1 0,1 0 0,4 12 0,-5-16 0,1 1 0,0-1 0,0 1 0,0-1 0,0 0 0,0 0 0,1 0 0,-1 0 0,0 0 0,1 0 0,0-1 0,-1 1 0,1-1 0,0 0 0,0 0 0,0 0 0,0 0 0,0-1 0,0 1 0,0-1 0,0 1 0,6-1 0,8 1 0,0 0 0,1-2 0,-1 0 0,19-3 0,-33 3 0,0 1 0,1-1 0,-1 0 0,1-1 0,-1 1 0,0 0 0,0-1 0,0 0 0,0 0 0,0 0 0,0 0 0,2-3 0,-3 4 0,-1-1 0,0 0 0,0 1 0,0-1 0,-1 0 0,1 0 0,0 1 0,-1-1 0,1 0 0,-1 0 0,1 0 0,-1 0 0,0 0 0,0 0 0,0 0 0,0 0 0,0 0 0,0 0 0,-1 0 0,1 0 0,0 0 0,-1 1 0,-1-4 0,-20-36 0,18 36 0,0-1 0,1-1 0,0 1 0,0 0 0,-3-9 0,52 175 0,-37-135-120,-5-15 171,-1 0-1,2 0 1,-1-1 0,11 16-1,-13-22-133,1 0 0,-1 0-1,1-1 1,0 1 0,-1-1 0,1 0 0,0 1-1,1-1 1,-1-1 0,0 1 0,1 0-1,-1-1 1,1 0 0,-1 0 0,1 0-1,-1 0 1,7 0 0,9 1-6743</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05.383"/>
    </inkml:context>
    <inkml:brush xml:id="br0">
      <inkml:brushProperty name="width" value="0.035" units="cm"/>
      <inkml:brushProperty name="height" value="0.035" units="cm"/>
      <inkml:brushProperty name="color" value="#E71224"/>
    </inkml:brush>
  </inkml:definitions>
  <inkml:trace contextRef="#ctx0" brushRef="#br0">2 0 24575,'-1'91'0,"3"99"0,-2-188 0,0 1 0,0-1 0,1 1 0,-1-1 0,1 1 0,0-1 0,-1 0 0,1 1 0,0-1 0,1 0 0,1 4 0,-2-5 0,-1 0 0,1-1 0,0 1 0,-1-1 0,1 1 0,0-1 0,-1 0 0,1 1 0,0-1 0,0 1 0,-1-1 0,1 0 0,0 0 0,0 0 0,-1 1 0,1-1 0,0 0 0,0 0 0,0 0 0,0 0 0,-1 0 0,1 0 0,1-1 0,3-1 0,-1 1 0,0-1 0,0-1 0,0 1 0,0-1 0,0 1 0,-1-1 0,1 0 0,-1-1 0,4-3 0,5-4 0,0 1 0,1 0 0,0 1 0,1 0 0,0 1 0,21-8 0,4 4 0,-30 10 0,0 0 0,1-1 0,-1-1 0,10-4 0,-19 7 0,0 1 0,1-1 0,-1 1 0,0 0 0,1-1 0,-1 1 0,1 0 0,-1-1 0,1 1 0,-1 0 0,1-1 0,-1 1 0,1 0 0,-1 0 0,1 0 0,-1 0 0,1-1 0,-1 1 0,1 0 0,-1 0 0,1 0 0,-1 0 0,1 0 0,-1 0 0,1 0 0,0 1 0,-1-1 0,1 0 0,-1 0 0,1 0 0,-1 0 0,1 1 0,-8 15 0,-22 21 0,-108 89 0,132-123-105,1 0 0,-1 0 0,0 0 0,0-1 0,-1 0 0,1 0 0,0 0 0,-1-1 0,1 0 0,-1 0 0,0 0 0,-7 0 0,-7 0-6721</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05.773"/>
    </inkml:context>
    <inkml:brush xml:id="br0">
      <inkml:brushProperty name="width" value="0.035" units="cm"/>
      <inkml:brushProperty name="height" value="0.035" units="cm"/>
      <inkml:brushProperty name="color" value="#E71224"/>
    </inkml:brush>
  </inkml:definitions>
  <inkml:trace contextRef="#ctx0" brushRef="#br0">0 1 24575,'0'535'0,"0"-526"-136,1 0-1,0 0 1,0 0-1,0 0 1,1 0-1,1 0 1,0-1-1,0 1 0,7 13 1,-1-9-6690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06.500"/>
    </inkml:context>
    <inkml:brush xml:id="br0">
      <inkml:brushProperty name="width" value="0.035" units="cm"/>
      <inkml:brushProperty name="height" value="0.035" units="cm"/>
      <inkml:brushProperty name="color" value="#E71224"/>
    </inkml:brush>
  </inkml:definitions>
  <inkml:trace contextRef="#ctx0" brushRef="#br0">1 130 24575,'0'8'0,"0"0"0,0 0 0,1 0 0,1-1 0,-1 1 0,1 0 0,0 0 0,1-1 0,0 0 0,0 1 0,1-1 0,5 8 0,-6-11 0,0 0 0,1 0 0,-1 0 0,1-1 0,0 1 0,0-1 0,1 0 0,-1-1 0,0 1 0,1-1 0,0 1 0,-1-1 0,1-1 0,0 1 0,0-1 0,0 0 0,0 0 0,1 0 0,6 0 0,2 0 0,-1-1 0,0 0 0,1 0 0,-1-1 0,1-1 0,-1 0 0,0-1 0,0-1 0,0 0 0,-1 0 0,1-1 0,-1-1 0,0 0 0,-1-1 0,19-14 0,-10 4 0,-2-2 0,0 0 0,28-39 0,-40 51 0,-4 5 0,0-1 0,0 1 0,0-1 0,-1 0 0,1 0 0,-1 0 0,1 0 0,-1 0 0,0 0 0,0 0 0,0 0 0,-1 0 0,1 0 0,-1 0 0,1-1 0,-1 1 0,0 0 0,-1 0 0,1 0 0,0-1 0,-2-3 0,1 5 0,0 0 0,-1 0 0,1 0 0,-1 0 0,0 0 0,0 0 0,0 0 0,1 0 0,-2 1 0,1-1 0,0 1 0,0-1 0,0 1 0,-1 0 0,1 0 0,-1 0 0,1 0 0,-1 0 0,1 1 0,-1-1 0,1 1 0,-1 0 0,1-1 0,-1 1 0,0 0 0,-3 1 0,-5 0 0,0 1 0,0 0 0,0 0 0,0 1 0,0 0 0,1 1 0,-19 10 0,-1 2 0,-35 26 0,57-36 0,0 2 0,1-1 0,0 1 0,0 0 0,1 0 0,0 1 0,1 0 0,0 0 0,0 0 0,1 1 0,0-1 0,1 1 0,0 0 0,0 0 0,1 0 0,0 1 0,1-1 0,0 21 0,1-16 0,0 0 0,1 0 0,1 0 0,0 0 0,1-1 0,0 1 0,7 15 0,-6-21 0,0 0 0,0-1 0,1 0 0,1 0 0,-1 0 0,1 0 0,1-1 0,-1 0 0,1-1 0,1 1 0,-1-1 0,11 6 0,13 11 24,22 12-1413,-37-28-5437</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17.164"/>
    </inkml:context>
    <inkml:brush xml:id="br0">
      <inkml:brushProperty name="width" value="0.035" units="cm"/>
      <inkml:brushProperty name="height" value="0.035" units="cm"/>
      <inkml:brushProperty name="color" value="#E71224"/>
    </inkml:brush>
  </inkml:definitions>
  <inkml:trace contextRef="#ctx0" brushRef="#br0">1 0 24575,'2'36'0,"2"0"0,1 0 0,15 50 0,-9-41 0,4 3 0,-12-40 0,0-1 0,0 1 0,0 0 0,-1 0 0,-1 0 0,1 0 0,-1 0 0,-1 1 0,1-1 0,-1 0 0,-1 1 0,-1 8 0,2-16 0,0-1 0,0 0 0,0 1 0,0-1 0,0 1 0,0-1 0,0 1 0,0-1 0,0 1 0,0-1 0,-1 0 0,1 1 0,0-1 0,0 1 0,0-1 0,-1 0 0,1 1 0,0-1 0,0 0 0,-1 1 0,1-1 0,0 0 0,-1 1 0,1-1 0,-1 0 0,1 0 0,0 1 0,-1-1 0,1 0 0,-1 0 0,0 0 0,-6-12 0,1-25 0,6 26 0,0-1 0,2 0 0,-1 1 0,1-1 0,1 1 0,0-1 0,1 1 0,0 0 0,1 0 0,11-19 0,-13 24 0,0 0 0,1-1 0,0 2 0,1-1 0,-1 0 0,1 1 0,0 0 0,0 0 0,1 1 0,-1-1 0,1 1 0,0 0 0,0 1 0,0-1 0,1 1 0,-1 0 0,1 1 0,0 0 0,8-2 0,-11 4 0,-1 0 0,1 1 0,-1-1 0,0 1 0,1 0 0,-1 0 0,0 0 0,1 1 0,-1-1 0,0 1 0,0-1 0,0 1 0,0 0 0,0 0 0,-1 0 0,1 1 0,-1-1 0,1 1 0,-1-1 0,0 1 0,0 0 0,0 0 0,0 0 0,-1 0 0,1 0 0,1 4 0,1 3 0,0 0 0,0 1 0,-1-1 0,0 1 0,0 0 0,1 21 0,-4-12 0,-1-16 0,1 0 0,-1 1 0,1-1 0,0 0 0,1 0 0,-1 1 0,1-1 0,0 0 0,0 0 0,0 0 0,0 0 0,1 0 0,2 5 0,-3-9 0,0 1 0,0-1 0,1 1 0,-1-1 0,0 0 0,0 0 0,1 1 0,-1-1 0,0 0 0,1 0 0,-1 0 0,0-1 0,0 1 0,1 0 0,-1 0 0,0-1 0,0 1 0,0-1 0,1 1 0,-1-1 0,0 1 0,0-1 0,0 0 0,0 1 0,0-1 0,0 0 0,0 0 0,0 0 0,0 0 0,-1 0 0,2-1 0,30-34 0,-15 10 0,-12 17 0,0 1 0,0 0 0,1 0 0,0 0 0,0 1 0,1 0 0,0 0 0,11-8 0,-10 9 0,-1-1 0,0 0 0,0 0 0,10-15 0,23-23 0,-38 43 0,1 0 0,-1 0 0,0 0 0,1 0 0,-1 1 0,1-1 0,0 1 0,0-1 0,0 1 0,-1 0 0,1 0 0,0 1 0,0-1 0,6 0 0,-6 1 0,-1 1 0,0-1 0,0 1 0,1 0 0,-1 0 0,0 0 0,0 0 0,0 0 0,0 0 0,0 1 0,0-1 0,0 0 0,-1 1 0,1 0 0,0-1 0,-1 1 0,1 0 0,-1 0 0,0 0 0,0 0 0,1 0 0,-1 0 0,0 3 0,23 60 0,-19-46 0,23 44 79,-21-49-440,0 0 0,-1 0 0,7 25 0,-10-21-6465</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18.217"/>
    </inkml:context>
    <inkml:brush xml:id="br0">
      <inkml:brushProperty name="width" value="0.035" units="cm"/>
      <inkml:brushProperty name="height" value="0.035" units="cm"/>
      <inkml:brushProperty name="color" value="#E71224"/>
    </inkml:brush>
  </inkml:definitions>
  <inkml:trace contextRef="#ctx0" brushRef="#br0">0 209 24575,'54'20'0,"-26"-16"0,1 0 0,43-1 0,-61-3 0,-1 0 0,1-1 0,-1-1 0,1 1 0,-1-2 0,0 1 0,0-1 0,0-1 0,0 0 0,12-6 0,-14 2 0,1 0 0,-2 0 0,1 0 0,-1-1 0,0 0 0,-1-1 0,0 1 0,0-1 0,-1 0 0,-1-1 0,0 1 0,0-1 0,-1 0 0,4-20 0,-7 30 0,0-1 0,0 0 0,0 0 0,-1 1 0,1-1 0,0 0 0,-1 0 0,1 1 0,-1-1 0,1 0 0,-1 1 0,0-1 0,0 1 0,1-1 0,-1 1 0,0-1 0,-1 1 0,1 0 0,0-1 0,0 1 0,-1 0 0,1 0 0,0 0 0,-1 0 0,1 0 0,-1 0 0,1 0 0,-1 1 0,0-1 0,1 0 0,-1 1 0,0-1 0,1 1 0,-1 0 0,0 0 0,0-1 0,-2 2 0,-12-3 0,0 1 0,0 0 0,-19 3 0,19-1 0,-28-2 0,31 0 0,1 1 0,-1 0 0,0 1 0,1 0 0,-1 0 0,-19 6 0,29-5 0,1 0 0,-1 1 0,0-1 0,0 1 0,1 0 0,0-1 0,-1 1 0,1 0 0,0 0 0,0 1 0,1-1 0,-1 0 0,1 1 0,0-1 0,-1 0 0,2 1 0,-1 0 0,0-1 0,1 1 0,-1-1 0,1 1 0,0 4 0,0 2 0,0 0 0,0-1 0,0 1 0,2 0 0,-1-1 0,1 1 0,4 13 0,-2-17-97,0 0-1,0 0 1,0 0-1,0-1 1,1 0-1,0 0 1,0 0-1,1 0 1,-1-1-1,1 0 1,0 0-1,0 0 0,13 5 1,-3-3-6729</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18.743"/>
    </inkml:context>
    <inkml:brush xml:id="br0">
      <inkml:brushProperty name="width" value="0.035" units="cm"/>
      <inkml:brushProperty name="height" value="0.035" units="cm"/>
      <inkml:brushProperty name="color" value="#E71224"/>
    </inkml:brush>
  </inkml:definitions>
  <inkml:trace contextRef="#ctx0" brushRef="#br0">126 0 24575,'-3'2'0,"0"0"0,0 1 0,0-1 0,0 0 0,0 1 0,0 0 0,1 0 0,0 0 0,-1 0 0,1 0 0,0 0 0,-1 4 0,-7 7 0,0 3 0,1-1 0,0 2 0,1-1 0,1 1 0,1 0 0,0 0 0,1 1 0,-2 21 0,0-10 0,5-22 0,1 0 0,-1 0 0,1 0 0,1 0 0,0 0 0,0 0 0,0 0 0,1 0 0,3 13 0,-3-18 0,0 0 0,0 0 0,0 0 0,1-1 0,-1 1 0,1 0 0,0-1 0,0 1 0,0-1 0,0 1 0,1-1 0,-1 0 0,0 0 0,1 0 0,0 0 0,-1-1 0,1 1 0,0-1 0,0 1 0,0-1 0,0 0 0,0 0 0,0 0 0,0-1 0,0 1 0,6-1 0,23 2-16,49-3-1,-40-1-1315,-19 2-5494</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19.143"/>
    </inkml:context>
    <inkml:brush xml:id="br0">
      <inkml:brushProperty name="width" value="0.035" units="cm"/>
      <inkml:brushProperty name="height" value="0.035" units="cm"/>
      <inkml:brushProperty name="color" value="#E71224"/>
    </inkml:brush>
  </inkml:definitions>
  <inkml:trace contextRef="#ctx0" brushRef="#br0">328 1 24575,'-5'0'0,"-5"0"0,-5 0 0,-5 0 0,-3 0 0,-2 0 0,-1 0 0,0 0 0,-1 0 0,1 0 0,-1 0 0,2 0 0,-1 0 0,0 0 0,5 0-8191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1.534"/>
    </inkml:context>
    <inkml:brush xml:id="br0">
      <inkml:brushProperty name="width" value="0.035" units="cm"/>
      <inkml:brushProperty name="height" value="0.035" units="cm"/>
      <inkml:brushProperty name="color" value="#E71224"/>
    </inkml:brush>
  </inkml:definitions>
  <inkml:trace contextRef="#ctx0" brushRef="#br0">1 1 24575,'0'4'0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19.608"/>
    </inkml:context>
    <inkml:brush xml:id="br0">
      <inkml:brushProperty name="width" value="0.035" units="cm"/>
      <inkml:brushProperty name="height" value="0.035" units="cm"/>
      <inkml:brushProperty name="color" value="#E71224"/>
    </inkml:brush>
  </inkml:definitions>
  <inkml:trace contextRef="#ctx0" brushRef="#br0">0 1 24575,'0'4'0,"0"6"0,0 6 0,0 4 0,0 3 0,0 2 0,0 1 0,0 0 0,0 1 0,0-1 0,0-4-8191</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20.134"/>
    </inkml:context>
    <inkml:brush xml:id="br0">
      <inkml:brushProperty name="width" value="0.035" units="cm"/>
      <inkml:brushProperty name="height" value="0.035" units="cm"/>
      <inkml:brushProperty name="color" value="#E71224"/>
    </inkml:brush>
  </inkml:definitions>
  <inkml:trace contextRef="#ctx0" brushRef="#br0">6 0 24575,'-4'0'0,"2"0"0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20.800"/>
    </inkml:context>
    <inkml:brush xml:id="br0">
      <inkml:brushProperty name="width" value="0.035" units="cm"/>
      <inkml:brushProperty name="height" value="0.035" units="cm"/>
      <inkml:brushProperty name="color" value="#E71224"/>
    </inkml:brush>
  </inkml:definitions>
  <inkml:trace contextRef="#ctx0" brushRef="#br0">2 0 24575,'0'41'0,"-2"-10"0,2 1 0,2 0 0,1-1 0,1 0 0,9 32 0,-13-61 0,0 0 0,1-1 0,-1 1 0,1 0 0,-1 0 0,1-1 0,0 1 0,-1 0 0,1-1 0,0 1 0,0-1 0,0 1 0,1-1 0,-1 0 0,0 1 0,0-1 0,1 0 0,-1 0 0,1 0 0,-1 0 0,1 0 0,-1 0 0,1 0 0,-1 0 0,1-1 0,0 1 0,0 0 0,-1-1 0,1 0 0,0 1 0,2-1 0,-2-1 0,1 1 0,0-1 0,-1 0 0,1 0 0,-1-1 0,1 1 0,-1 0 0,0-1 0,1 1 0,-1-1 0,0 0 0,0 0 0,0 0 0,0 0 0,-1 0 0,1 0 0,-1 0 0,1-1 0,1-3 0,18-35 0,-17 31 0,0 1 0,0 0 0,1 0 0,0 1 0,1-1 0,0 1 0,0 0 0,1 1 0,0-1 0,1 1 0,-1 1 0,10-7 0,93-56-1365,-96 61-5461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21.792"/>
    </inkml:context>
    <inkml:brush xml:id="br0">
      <inkml:brushProperty name="width" value="0.035" units="cm"/>
      <inkml:brushProperty name="height" value="0.035" units="cm"/>
      <inkml:brushProperty name="color" value="#E71224"/>
    </inkml:brush>
  </inkml:definitions>
  <inkml:trace contextRef="#ctx0" brushRef="#br0">5 133 24575,'0'2'0,"0"0"0,1 0 0,0 0 0,-1 0 0,1 0 0,0 0 0,0-1 0,0 1 0,0 0 0,0 0 0,0-1 0,1 1 0,-1 0 0,0-1 0,1 1 0,-1-1 0,1 0 0,0 0 0,-1 1 0,1-1 0,0 0 0,0-1 0,0 1 0,0 0 0,0 0 0,0-1 0,2 1 0,56 10 0,-36-9 0,-1 0 0,1-2 0,0-1 0,-1-1 0,34-7 0,-52 8 0,1-1 0,-1 1 0,0-1 0,1 0 0,-1-1 0,0 1 0,0-1 0,-1 0 0,1 0 0,-1-1 0,1 1 0,-1-1 0,0 0 0,-1 0 0,1 0 0,0-1 0,-1 1 0,0-1 0,0 0 0,-1 0 0,1 0 0,-1 0 0,0 0 0,-1-1 0,1 1 0,-1 0 0,0-1 0,1-10 0,-2 14 0,0 0 0,0 1 0,0-1 0,0 0 0,-1 0 0,1 1 0,0-1 0,-1 1 0,1-1 0,-1 0 0,1 1 0,-1-1 0,0 1 0,0-1 0,1 1 0,-1-1 0,0 1 0,0 0 0,-1-1 0,1 1 0,-1-1 0,-2 0 0,1 0 0,0 0 0,0 0 0,0 1 0,-1-1 0,1 1 0,-1 0 0,1 0 0,-7-1 0,-9 0 0,0 1 0,1 1 0,-24 3 0,20-2 0,11-1 0,0 1 0,0 0 0,0 0 0,0 1 0,1 1 0,-1 0 0,-12 5 0,17-5 0,0 1 0,0-1 0,1 1 0,-1 0 0,1 1 0,-1-1 0,1 1 0,1 0 0,-1 0 0,1 1 0,0-1 0,-6 11 0,4-5 0,1 0 0,0 1 0,0-1 0,1 1 0,1 0 0,0 1 0,0-1 0,2 0 0,-1 1 0,1 20 0,2-24 0,-1-1 0,1 1 0,1 0 0,0-1 0,0 1 0,1-1 0,0 1 0,0-1 0,1 0 0,0 0 0,0-1 0,1 1 0,0-1 0,0 0 0,11 11 0,13 10 60,34 24 0,-54-45-209,-1-1 1,1 0-1,1-1 1,-1 0-1,1-1 1,0 0-1,0 0 1,0-1-1,13 2 1,-3-3-6678</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27.605"/>
    </inkml:context>
    <inkml:brush xml:id="br0">
      <inkml:brushProperty name="width" value="0.035" units="cm"/>
      <inkml:brushProperty name="height" value="0.035" units="cm"/>
      <inkml:brushProperty name="color" value="#E71224"/>
    </inkml:brush>
  </inkml:definitions>
  <inkml:trace contextRef="#ctx0" brushRef="#br0">177 30 24575,'-7'0'0,"0"1"0,-1 0 0,1 0 0,0 1 0,1-1 0,-1 1 0,0 1 0,0-1 0,1 1 0,0 1 0,-1-1 0,1 1 0,0 0 0,1 0 0,-1 1 0,1 0 0,0 0 0,-8 10 0,7-7 0,0 0 0,1 0 0,0 0 0,1 1 0,0 0 0,0 0 0,1 0 0,0 1 0,0-1 0,1 1 0,1-1 0,0 1 0,-1 14 0,2-22 0,1 0 0,-1 0 0,0 0 0,0 0 0,1 0 0,-1 0 0,1 0 0,0-1 0,0 1 0,-1 0 0,1 0 0,0 0 0,1-1 0,-1 1 0,0 0 0,0-1 0,1 1 0,-1-1 0,1 0 0,-1 1 0,1-1 0,2 2 0,1-1 0,0 0 0,0 1 0,0-2 0,0 1 0,1-1 0,-1 0 0,0 0 0,10 1 0,-4-2 0,1 0 0,-1 0 0,1-1 0,0-1 0,-1 0 0,1 0 0,19-8 0,-19 3 0,0-1 0,-1 0 0,0-1 0,0 0 0,-1-1 0,0 0 0,12-16 0,11-11 0,-28 30 0,0-1 0,0 0 0,-1 0 0,0 0 0,0-1 0,-1 1 0,0-1 0,0 0 0,-1 0 0,1-11 0,-2 15 0,0 3 0,-1 1 0,0-1 0,0 1 0,0-1 0,0 1 0,0-1 0,0 1 0,0-1 0,-1 1 0,1 0 0,-1-1 0,1 1 0,-1-1 0,1 1 0,-1 0 0,0-1 0,1 1 0,-1 0 0,0 0 0,0 0 0,0-1 0,0 1 0,0 0 0,0 0 0,0 0 0,-1 1 0,1-1 0,0 0 0,0 0 0,-1 1 0,1-1 0,0 1 0,-1-1 0,1 1 0,-1-1 0,1 1 0,-1 0 0,1 0 0,-1 0 0,1 0 0,-1 0 0,1 0 0,-1 0 0,-1 1 0,0-2 0,-1 2 0,1-1 0,0 0 0,0 1 0,0-1 0,-1 1 0,1 0 0,0 0 0,0 0 0,0 0 0,0 1 0,0-1 0,1 1 0,-1 0 0,0 0 0,1 0 0,-1 0 0,1 0 0,0 0 0,-4 6 0,2 1 0,1 1 0,0 0 0,1 1 0,0-1 0,0 0 0,1 0 0,1 1 0,0-1 0,0 1 0,1-1 0,0 0 0,1 1 0,0-1 0,1 0 0,0 0 0,0 0 0,1-1 0,1 1 0,-1-1 0,1 0 0,1 0 0,0 0 0,7 7 0,5 3-116,-6-6-92,1-1 0,-1 0 0,2-1-1,0-1 1,18 12 0,-17-16-6618</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28.348"/>
    </inkml:context>
    <inkml:brush xml:id="br0">
      <inkml:brushProperty name="width" value="0.035" units="cm"/>
      <inkml:brushProperty name="height" value="0.035" units="cm"/>
      <inkml:brushProperty name="color" value="#E71224"/>
    </inkml:brush>
  </inkml:definitions>
  <inkml:trace contextRef="#ctx0" brushRef="#br0">2 0 24575,'-1'73'0,"2"83"0,-1-155 0,0 1 0,0-1 0,0 1 0,0-1 0,0 1 0,0-1 0,1 1 0,-1-1 0,0 1 0,1-1 0,-1 1 0,1-1 0,-1 0 0,1 1 0,0-1 0,0 0 0,0 1 0,-1-1 0,1 0 0,0 0 0,1 0 0,-1 0 0,0 0 0,0 0 0,0 0 0,0 0 0,3 1 0,-2-2 0,0-1 0,-1 1 0,1-1 0,0 1 0,-1-1 0,1 0 0,0 0 0,-1 1 0,1-1 0,-1 0 0,0-1 0,1 1 0,-1 0 0,0 0 0,0 0 0,1-1 0,-1 1 0,0-1 0,0 1 0,-1-1 0,1 1 0,0-1 0,0-1 0,7-14 0,-2 1 0,0-1 0,-1-1 0,5-29 0,-4 15 0,-4 25 0,-1-2 0,1 0 0,1 1 0,0-1 0,0 0 0,8-14 0,-11 22 0,1 0 0,0 0 0,0 0 0,-1 0 0,1 0 0,0 0 0,0 0 0,0 1 0,0-1 0,0 0 0,0 0 0,0 1 0,0-1 0,0 1 0,1-1 0,-1 1 0,0-1 0,0 1 0,0 0 0,2-1 0,0 2 0,-1-1 0,0 0 0,0 1 0,0 0 0,0-1 0,0 1 0,0 0 0,0 0 0,0 0 0,0 0 0,-1 1 0,1-1 0,0 0 0,-1 1 0,1-1 0,1 3 0,6 7 0,0 1 0,-1 0 0,0 0 0,6 15 0,-1-2 0,-9-16-136,0 0-1,-1 0 1,0 0-1,-1 1 1,0-1-1,0 1 1,-1-1-1,-1 1 0,0 13 1,0-2-6690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29.855"/>
    </inkml:context>
    <inkml:brush xml:id="br0">
      <inkml:brushProperty name="width" value="0.035" units="cm"/>
      <inkml:brushProperty name="height" value="0.035" units="cm"/>
      <inkml:brushProperty name="color" value="#E71224"/>
    </inkml:brush>
  </inkml:definitions>
  <inkml:trace contextRef="#ctx0" brushRef="#br0">156 204 24575,'-5'0'0,"1"1"0,-1 0 0,0 0 0,1 0 0,-1 1 0,0-1 0,1 1 0,0 0 0,-1 0 0,1 1 0,0-1 0,0 1 0,0 0 0,0 0 0,1 1 0,-1-1 0,-3 5 0,-5 8 0,-1 0 0,-16 30 0,29-45 0,-4 5 0,1 1 0,0 0 0,1 0 0,-1 0 0,1 0 0,1 0 0,-1 0 0,1 0 0,1 1 0,-1-1 0,1 9 0,0-13 0,0 0 0,1-1 0,-1 1 0,1 0 0,-1 0 0,1 0 0,0 0 0,0-1 0,0 1 0,0 0 0,0-1 0,1 1 0,-1-1 0,1 1 0,0-1 0,0 0 0,0 0 0,0 0 0,0 0 0,0 0 0,0 0 0,1 0 0,-1-1 0,1 1 0,-1-1 0,1 0 0,-1 0 0,1 0 0,5 1 0,0 0 0,1-1 0,-1 0 0,0 0 0,1-1 0,-1 0 0,1 0 0,-1-1 0,0 0 0,17-5 0,-22 5 0,0-1 0,1 1 0,-1-1 0,0 0 0,0 0 0,0 0 0,0 0 0,0 0 0,0 0 0,-1-1 0,1 1 0,-1-1 0,0 0 0,0 0 0,0 0 0,0 0 0,0 0 0,-1 0 0,1-1 0,-1 1 0,0-1 0,0 1 0,0-1 0,0 1 0,0-5 0,2-70 0,-3 55 0,1 0 0,7-43 0,7 12 0,-10 38 0,0 1 0,-2-1 0,1 0 0,-2 0 0,0 0 0,-1 0 0,-1-27 0,0 43 0,0 0 0,0-1 0,0 1 0,0 0 0,0-1 0,0 1 0,0 0 0,0-1 0,0 1 0,0 0 0,0-1 0,0 1 0,0 0 0,0-1 0,0 1 0,-1 0 0,1-1 0,0 1 0,0 0 0,0-1 0,0 1 0,-1 0 0,1 0 0,0-1 0,0 1 0,-1 0 0,1 0 0,0-1 0,0 1 0,-1 0 0,1 0 0,0 0 0,-1 0 0,1-1 0,0 1 0,-1 0 0,1 0 0,-8 12 0,-2 22 0,5 36 0,5 94 0,2-61 0,-1-92-136,0 0-1,0 0 1,1-1-1,0 1 1,1 0-1,1-1 1,-1 0-1,1 0 0,8 14 1,-4-10-6690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30.647"/>
    </inkml:context>
    <inkml:brush xml:id="br0">
      <inkml:brushProperty name="width" value="0.035" units="cm"/>
      <inkml:brushProperty name="height" value="0.035" units="cm"/>
      <inkml:brushProperty name="color" value="#E71224"/>
    </inkml:brush>
  </inkml:definitions>
  <inkml:trace contextRef="#ctx0" brushRef="#br0">257 3 24575,'-37'-1'0,"19"0"0,-1 1 0,1 0 0,0 2 0,0 0 0,-24 6 0,37-7 0,0 1 0,0 0 0,1 0 0,-1 0 0,1 1 0,0-1 0,0 1 0,0 0 0,0 0 0,0 1 0,1-1 0,-1 1 0,1 0 0,0 0 0,0 0 0,0 0 0,1 0 0,0 1 0,-1-1 0,2 1 0,-1 0 0,0-1 0,1 1 0,-1 8 0,0-8 0,1 0 0,1 0 0,-1 0 0,1 0 0,0 0 0,0 1 0,0-1 0,1 0 0,0 0 0,0 0 0,0 0 0,0 0 0,1 0 0,0 0 0,0-1 0,0 1 0,1 0 0,0-1 0,5 8 0,-3-8 0,0 1 0,0-1 0,0 0 0,1-1 0,-1 1 0,1-1 0,0 0 0,-1-1 0,2 1 0,-1-1 0,0 0 0,0-1 0,1 1 0,-1-1 0,11 0 0,38 10 29,-46-9-184,0 1 0,1-1 0,-1-1 0,0 0 0,0 0 1,1-1-1,-1 0 0,10-1 0,-4-4-6671</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31.732"/>
    </inkml:context>
    <inkml:brush xml:id="br0">
      <inkml:brushProperty name="width" value="0.035" units="cm"/>
      <inkml:brushProperty name="height" value="0.035" units="cm"/>
      <inkml:brushProperty name="color" value="#E71224"/>
    </inkml:brush>
  </inkml:definitions>
  <inkml:trace contextRef="#ctx0" brushRef="#br0">6 0 24575,'-3'73'0,"1"-44"0,1 0 0,2 0 0,0 0 0,7 33 0,-6-58 0,-1 0 0,1-1 0,0 1 0,0-1 0,1 1 0,-1-1 0,1 0 0,-1 0 0,1 0 0,0 0 0,0 0 0,0-1 0,1 1 0,-1-1 0,0 0 0,1 0 0,0 0 0,0 0 0,-1-1 0,1 0 0,0 1 0,0-1 0,0-1 0,0 1 0,0-1 0,0 1 0,0-1 0,6-1 0,-6 2 0,0-1 0,1 0 0,-1 0 0,0-1 0,0 1 0,0-1 0,1 0 0,-1 0 0,0-1 0,0 1 0,-1-1 0,1 0 0,0 1 0,0-2 0,-1 1 0,1 0 0,-1-1 0,0 0 0,0 0 0,0 0 0,0 0 0,0 0 0,-1 0 0,1-1 0,-1 1 0,0-1 0,3-6 0,-4-1 0,1 0 0,-1 1 0,-1-1 0,-1-19 0,0 24 0,0-1 0,0 0 0,1 0 0,0 0 0,0 1 0,1-1 0,0 0 0,0 1 0,1-1 0,0 0 0,0 1 0,0 0 0,1-1 0,5-8 0,-7 14 0,-1 0 0,1 0 0,0 0 0,0 0 0,0 0 0,0 0 0,0 0 0,0 0 0,0 0 0,0 1 0,0-1 0,0 0 0,0 1 0,1-1 0,-1 1 0,0 0 0,0-1 0,1 1 0,-1 0 0,0 0 0,1-1 0,-1 1 0,0 0 0,0 0 0,3 1 0,-2 0 0,0 0 0,-1 0 0,1 0 0,0 0 0,0 0 0,-1 0 0,1 1 0,0-1 0,-1 1 0,0-1 0,1 1 0,-1 0 0,0-1 0,2 3 0,1 4 0,0 0 0,-1 0 0,0 0 0,0 0 0,-1 0 0,3 16 0,-3 95-129,-3-83-1107,0-14-5590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32.261"/>
    </inkml:context>
    <inkml:brush xml:id="br0">
      <inkml:brushProperty name="width" value="0.035" units="cm"/>
      <inkml:brushProperty name="height" value="0.035" units="cm"/>
      <inkml:brushProperty name="color" value="#E71224"/>
    </inkml:brush>
  </inkml:definitions>
  <inkml:trace contextRef="#ctx0" brushRef="#br0">3 1 24575,'-3'132'0,"6"144"0,17-176-1365,-17-78-5461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1.910"/>
    </inkml:context>
    <inkml:brush xml:id="br0">
      <inkml:brushProperty name="width" value="0.035" units="cm"/>
      <inkml:brushProperty name="height" value="0.035" units="cm"/>
      <inkml:brushProperty name="color" value="#E71224"/>
    </inkml:brush>
  </inkml:definitions>
  <inkml:trace contextRef="#ctx0" brushRef="#br0">1 0 24575,'0'4'0,"0"6"0,0 2-8191</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32.851"/>
    </inkml:context>
    <inkml:brush xml:id="br0">
      <inkml:brushProperty name="width" value="0.035" units="cm"/>
      <inkml:brushProperty name="height" value="0.035" units="cm"/>
      <inkml:brushProperty name="color" value="#E71224"/>
    </inkml:brush>
  </inkml:definitions>
  <inkml:trace contextRef="#ctx0" brushRef="#br0">28 1 24575,'-13'162'0,"0"7"0,13-135 0,-1-17 0,1 0 0,0-1 0,2 1 0,0 0 0,6 24 0,-7-37 0,1 0 0,-1 0 0,1 0 0,0 0 0,0-1 0,1 1 0,-1-1 0,1 1 0,0-1 0,-1 0 0,1 0 0,1 0 0,-1 0 0,0-1 0,1 1 0,-1-1 0,1 0 0,0 0 0,0 0 0,0-1 0,0 1 0,0-1 0,0 0 0,0 0 0,0 0 0,9 0 0,48 2 0,1-2 0,69-7 0,-110 2-1365,-5-2-5461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33.208"/>
    </inkml:context>
    <inkml:brush xml:id="br0">
      <inkml:brushProperty name="width" value="0.035" units="cm"/>
      <inkml:brushProperty name="height" value="0.035" units="cm"/>
      <inkml:brushProperty name="color" value="#E71224"/>
    </inkml:brush>
  </inkml:definitions>
  <inkml:trace contextRef="#ctx0" brushRef="#br0">303 27 24575,'-5'0'0,"-5"0"0,-6 0 0,1-4 0,-3-2 0,-1 1 0,-3 0 0,-1 2 0,-2 1 0,0 1 0,-1 1 0,1 0 0,-1 0 0,0 0 0,5 0-8191</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34.250"/>
    </inkml:context>
    <inkml:brush xml:id="br0">
      <inkml:brushProperty name="width" value="0.035" units="cm"/>
      <inkml:brushProperty name="height" value="0.035" units="cm"/>
      <inkml:brushProperty name="color" value="#E71224"/>
    </inkml:brush>
  </inkml:definitions>
  <inkml:trace contextRef="#ctx0" brushRef="#br0">30 1 24575,'-1'18'0,"-1"0"0,-8 37 0,5-36 0,1 1 0,-1 27 0,5-30 0,-2 1 0,2-1 0,0 0 0,1 1 0,1-1 0,6 29 0,-6-42 0,0 1 0,-1-1 0,2 0 0,-1 1 0,0-1 0,1 0 0,0 0 0,-1-1 0,2 1 0,-1-1 0,0 1 0,1-1 0,-1 0 0,1 0 0,0-1 0,0 1 0,0-1 0,1 0 0,-1 0 0,0 0 0,1 0 0,-1-1 0,1 0 0,0 0 0,7 1 0,3 1 0,1-2 0,-1 1 0,1-2 0,-1 0 0,18-3 0,-28 3 0,0-1 0,0 0 0,-1-1 0,1 1 0,-1-1 0,1 0 0,-1 0 0,0 0 0,0 0 0,0-1 0,0 0 0,0 0 0,0 0 0,-1 0 0,0 0 0,1-1 0,-1 0 0,0 1 0,-1-1 0,4-6 0,3-7 0,0 0 0,-1-1 0,-2 0 0,1 0 0,-2-1 0,0 1 0,-2-1 0,3-23 0,7 59 0,5 17 0,-14-22 23,0 0-1,-1 1 0,0-1 0,-1 1 1,0 13-1,9 42-1521,-6-51-5327</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35.040"/>
    </inkml:context>
    <inkml:brush xml:id="br0">
      <inkml:brushProperty name="width" value="0.035" units="cm"/>
      <inkml:brushProperty name="height" value="0.035" units="cm"/>
      <inkml:brushProperty name="color" value="#E71224"/>
    </inkml:brush>
  </inkml:definitions>
  <inkml:trace contextRef="#ctx0" brushRef="#br0">0 1 24575,'0'205'0,"0"-216"0,0-1 0,0 0 0,1 0 0,0 0 0,4-19 0,-3 27 0,-1 0 0,1 0 0,0 0 0,-1 1 0,2-1 0,-1 0 0,0 1 0,1 0 0,0 0 0,-1-1 0,1 1 0,1 1 0,-1-1 0,0 0 0,1 1 0,-1 0 0,5-2 0,3-2-136,1 1-1,0 0 1,0 1-1,0 1 1,0 0-1,0 0 1,1 1-1,-1 1 0,25 0 1,-15 1-6690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36.510"/>
    </inkml:context>
    <inkml:brush xml:id="br0">
      <inkml:brushProperty name="width" value="0.035" units="cm"/>
      <inkml:brushProperty name="height" value="0.035" units="cm"/>
      <inkml:brushProperty name="color" value="#E71224"/>
    </inkml:brush>
  </inkml:definitions>
  <inkml:trace contextRef="#ctx0" brushRef="#br0">58 104 24575,'54'20'0,"0"-7"0,43 6 0,-90-18 0,1 0 0,0-1 0,0 0 0,0 0 0,-1-1 0,1 0 0,0 0 0,-1-1 0,15-5 0,-18 4 0,0 1 0,0-1 0,0 0 0,0 0 0,-1 0 0,0 0 0,1 0 0,-1-1 0,0 0 0,-1 1 0,1-1 0,-1 0 0,1 0 0,-1-1 0,-1 1 0,1 0 0,-1-1 0,2-6 0,-2 8 0,0 1 0,-1 0 0,0 0 0,1-1 0,-1 1 0,0 0 0,0-1 0,0 1 0,-1 0 0,1-1 0,-1 1 0,1 0 0,-1 0 0,0 0 0,1-1 0,-1 1 0,0 0 0,0 0 0,-1 0 0,1 0 0,0 0 0,-1 1 0,1-1 0,-1 0 0,0 1 0,1-1 0,-1 1 0,0-1 0,0 1 0,0 0 0,0 0 0,0 0 0,0 0 0,0 0 0,-1 0 0,1 1 0,-4-2 0,-9 1 0,-1 0 0,1 1 0,-1 1 0,1 0 0,0 1 0,-1 1 0,1 0 0,1 1 0,-29 12 0,-36 7 0,74-22 0,-1 1 0,1 0 0,-1 0 0,1 0 0,0 1 0,0 0 0,0 0 0,0 0 0,0 0 0,1 1 0,0 0 0,-1 0 0,1 0 0,1 0 0,-1 1 0,1 0 0,-1-1 0,2 1 0,-1 0 0,0 1 0,-2 6 0,3-4 0,0-1 0,0 0 0,0 1 0,1-1 0,0 0 0,1 1 0,0 0 0,0-1 0,0 1 0,1-1 0,0 1 0,1-1 0,-1 0 0,2 1 0,5 13 0,-6-18 0,0 0 0,0 1 0,1-1 0,-1 0 0,1-1 0,0 1 0,0 0 0,0-1 0,0 1 0,0-1 0,0 0 0,1 0 0,-1 0 0,7 1 0,60 18 0,-30-10 0,-9-1-341,1-1 0,0-2-1,61 7 1,-72-13-6485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5:55.182"/>
    </inkml:context>
    <inkml:brush xml:id="br0">
      <inkml:brushProperty name="width" value="0.035" units="cm"/>
      <inkml:brushProperty name="height" value="0.035" units="cm"/>
      <inkml:brushProperty name="color" value="#E71224"/>
    </inkml:brush>
  </inkml:definitions>
  <inkml:trace contextRef="#ctx0" brushRef="#br0">0 81 24575,'4'2'0,"0"1"0,-1-1 0,1 0 0,-1 1 0,0 0 0,0 0 0,0 0 0,0 0 0,0 0 0,-1 1 0,1-1 0,-1 1 0,3 6 0,5 5 0,-6-11 0,0 0 0,1 0 0,-1 0 0,1-1 0,-1 0 0,1 1 0,0-2 0,0 1 0,0-1 0,1 1 0,-1-1 0,1-1 0,-1 1 0,1-1 0,-1 0 0,1 0 0,0-1 0,0 0 0,-1 0 0,10-1 0,-11 1 0,-1 0 0,1-1 0,0 0 0,0 0 0,0 0 0,-1 0 0,1-1 0,-1 1 0,1-1 0,-1 0 0,1 0 0,-1 0 0,0 0 0,0-1 0,0 1 0,0-1 0,-1 0 0,1 0 0,-1 0 0,1 0 0,-1 0 0,0-1 0,0 1 0,-1-1 0,1 1 0,-1-1 0,1 1 0,-1-1 0,0 0 0,0-5 0,0 4 0,0 0 0,-1-1 0,0 1 0,0 0 0,0 0 0,-1 0 0,1 0 0,-1-1 0,-1 1 0,1 0 0,-1 0 0,-3-7 0,3 9 0,0 0 0,0 1 0,0 0 0,-1-1 0,1 1 0,-1 0 0,1 0 0,-1 0 0,0 1 0,0-1 0,0 1 0,0-1 0,0 1 0,0 0 0,0 0 0,0 0 0,-1 1 0,1-1 0,0 1 0,-7 0 0,0-1 0,1 1 0,-1 0 0,0 1 0,-17 3 0,26-4 0,-1 0 0,0 0 0,1 1 0,-1-1 0,1 0 0,-1 1 0,1 0 0,-1-1 0,1 1 0,-1 0 0,1 0 0,-1 0 0,1 0 0,0 0 0,0 0 0,-1 0 0,1 0 0,0 0 0,0 1 0,0-1 0,0 0 0,0 1 0,1-1 0,-1 1 0,0-1 0,1 1 0,-1-1 0,1 1 0,-1 0 0,1-1 0,0 1 0,0-1 0,0 1 0,0 0 0,0-1 0,0 4 0,1-3 4,0 0 0,0-1-1,0 1 1,0 0-1,0 0 1,0 0 0,1-1-1,-1 1 1,0-1 0,1 1-1,0-1 1,-1 0-1,1 1 1,0-1 0,-1 0-1,1 0 1,0 0 0,0 0-1,0-1 1,0 1-1,0 0 1,0-1 0,0 1-1,0-1 1,4 0 0,58 4-847,-55-4 226,15-1-6209</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20.398"/>
    </inkml:context>
    <inkml:brush xml:id="br0">
      <inkml:brushProperty name="width" value="0.035" units="cm"/>
      <inkml:brushProperty name="height" value="0.035" units="cm"/>
      <inkml:brushProperty name="color" value="#E71224"/>
    </inkml:brush>
  </inkml:definitions>
  <inkml:trace contextRef="#ctx0" brushRef="#br0">25 21 24575,'-1'0'0,"0"0"0,0 1 0,0-1 0,-1 1 0,1 0 0,0-1 0,0 1 0,1 0 0,-1-1 0,0 1 0,0 0 0,0 0 0,0 0 0,1 0 0,-1 0 0,0 0 0,1 0 0,-1 0 0,1 0 0,-1 0 0,1 0 0,-1 1 0,1-1 0,0 0 0,0 0 0,0 0 0,-1 2 0,-3 39 0,4-37 0,-1 0 0,1 0 0,0 0 0,1 0 0,-1 0 0,1 0 0,0 0 0,0 0 0,1 0 0,-1 0 0,1 0 0,0-1 0,0 1 0,1-1 0,0 1 0,-1-1 0,7 7 0,-6-9 0,-1 1 0,1-1 0,0 0 0,-1 0 0,1-1 0,0 1 0,0 0 0,0-1 0,1 0 0,-1 0 0,0 0 0,0 0 0,1 0 0,-1-1 0,0 1 0,1-1 0,-1 0 0,1 0 0,-1 0 0,0-1 0,1 1 0,-1-1 0,0 0 0,1 0 0,-1 0 0,4-2 0,-4 2 0,-1-1 0,1 1 0,-1-1 0,1 0 0,-1 0 0,0 1 0,0-2 0,0 1 0,0 0 0,0 0 0,-1-1 0,1 1 0,-1 0 0,0-1 0,1 0 0,-1 1 0,0-1 0,0 0 0,-1 0 0,1 1 0,0-1 0,-1 0 0,0 0 0,0 0 0,0 0 0,0 0 0,0 0 0,0 1 0,-1-1 0,-1-4 0,2 5 0,0 0 0,-1-1 0,1 1 0,-1 0 0,0 0 0,0 0 0,0 0 0,0 0 0,0 0 0,0 0 0,-1 0 0,1 0 0,-1 0 0,1 0 0,-1 1 0,1-1 0,-1 1 0,0-1 0,0 1 0,0 0 0,0 0 0,0 0 0,0 0 0,0 0 0,0 0 0,-1 0 0,1 1 0,0-1 0,0 1 0,-1 0 0,1-1 0,0 1 0,-1 0 0,1 0 0,0 1 0,0-1 0,-5 1 0,5 0 0,0-1 0,1 1 0,-1-1 0,0 1 0,1 0 0,-1 0 0,0 0 0,1 0 0,-1 0 0,1 0 0,0 0 0,-1 0 0,1 0 0,0 1 0,-1-1 0,1 1 0,0-1 0,0 1 0,0-1 0,1 1 0,-1-1 0,0 1 0,0 0 0,1-1 0,-1 1 0,1 0 0,0 0 0,-1 0 0,1-1 0,0 1 0,0 0 0,0 0 0,0 0 0,1-1 0,-1 3 0,1-1 0,0 0 0,0-1 0,0 1 0,0-1 0,0 1 0,0-1 0,0 0 0,1 1 0,-1-1 0,1 0 0,0 0 0,0 0 0,0 0 0,0 0 0,0-1 0,0 1 0,0 0 0,0-1 0,1 0 0,-1 1 0,1-1 0,-1 0 0,4 1 0,-3-2 0,0 0 0,0 1 0,0-1 0,1 0 0,-1 0 0,0 0 0,0-1 0,0 1 0,0-1 0,0 0 0,0 0 0,0 0 0,0 0 0,0 0 0,0-1 0,-1 1 0,1-1 0,-1 0 0,1 0 0,-1 0 0,1 0 0,-1 0 0,0 0 0,3-5 0,-3 5 0,-1 0 0,1-1 0,-1 1 0,0 0 0,0 0 0,0-1 0,0 1 0,0-1 0,-1 1 0,1-1 0,-1 1 0,1-1 0,-1 1 0,0-1 0,0 1 0,0-1 0,0 1 0,-1-1 0,1 1 0,-1-1 0,1 1 0,-1-1 0,0 1 0,0 0 0,0-1 0,0 1 0,-1 0 0,1 0 0,-1 0 0,1 0 0,-3-3 0,1 3 0,1 0 0,-1 0 0,0 0 0,0 0 0,0 1 0,0-1 0,0 1 0,0-1 0,0 1 0,0 0 0,0 0 0,-1 1 0,1-1 0,0 1 0,-1 0 0,1-1 0,0 1 0,-1 1 0,1-1 0,0 0 0,-1 1 0,1 0 0,-4 1 0,5-1 0,0-1 0,0 1 0,0 0 0,0 0 0,0 0 0,0 0 0,0 0 0,0 0 0,1 1 0,-1-1 0,0 1 0,1-1 0,-1 1 0,1 0 0,0-1 0,-1 1 0,1 0 0,0 0 0,0 0 0,0 0 0,1 0 0,-1 0 0,0 0 0,1 0 0,-1 0 0,1 0 0,0 1 0,-1-1 0,1 0 0,0 0 0,0 0 0,1 0 0,-1 1 0,0-1 0,2 3 0,-2-3 0,1 0 0,0 0 0,-1 0 0,1 0 0,0 0 0,0 0 0,0-1 0,0 1 0,1 0 0,-1-1 0,0 1 0,1-1 0,-1 1 0,1-1 0,-1 0 0,1 1 0,0-1 0,-1 0 0,1 0 0,0 0 0,0 0 0,0-1 0,0 1 0,0 0 0,0-1 0,0 0 0,0 1 0,0-1 0,0 0 0,0 0 0,0 0 0,0 0 0,0 0 0,0-1 0,0 1 0,0 0 0,0-1 0,0 0 0,0 1 0,0-1 0,2-1 0,5-2 0,-1 0 0,1 0 0,-1-1 0,0 0 0,0 0 0,-1-1 0,12-10 0,-17 14 0,0-1 0,0 1 0,0 0 0,0-1 0,-1 0 0,1 1 0,-1-1 0,1 0 0,-1 0 0,0 0 0,0 1 0,0-1 0,-1 0 0,1 0 0,-1-1 0,1 1 0,-1 0 0,0 0 0,0 0 0,-1 0 0,1 0 0,0 0 0,-3-6 0,3 8 0,-1 0 0,1 0 0,-1-1 0,0 1 0,0 0 0,0 0 0,0 0 0,1 0 0,-1 0 0,0 0 0,-1 0 0,1 0 0,0 1 0,0-1 0,0 0 0,0 0 0,-1 1 0,1-1 0,0 1 0,-3-1 0,1 1 0,1 0 0,-1 0 0,0 0 0,1 0 0,-1 0 0,0 1 0,1-1 0,-1 1 0,1 0 0,-1 0 0,0 0 0,1 0 0,0 0 0,-4 3 0,3-3 0,0 1 0,0 0 0,0 0 0,0 0 0,1 1 0,-1-1 0,1 1 0,-1-1 0,1 1 0,0 0 0,0 0 0,1 0 0,-1 0 0,0 0 0,-1 5 0,3-6 0,0-1 0,0 1 0,0-1 0,0 1 0,0-1 0,0 1 0,1-1 0,-1 0 0,0 1 0,1-1 0,-1 1 0,1-1 0,-1 0 0,1 1 0,0-1 0,0 0 0,0 0 0,-1 0 0,1 0 0,0 0 0,0 1 0,0-2 0,1 1 0,-1 0 0,0 0 0,0 0 0,0 0 0,1-1 0,-1 1 0,0-1 0,1 1 0,-1-1 0,1 1 0,-1-1 0,1 0 0,-1 0 0,0 0 0,4 0 0,17 3-1365,0-1-5461</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35.367"/>
    </inkml:context>
    <inkml:brush xml:id="br0">
      <inkml:brushProperty name="width" value="0.035" units="cm"/>
      <inkml:brushProperty name="height" value="0.035" units="cm"/>
      <inkml:brushProperty name="color" value="#E71224"/>
    </inkml:brush>
  </inkml:definitions>
  <inkml:trace contextRef="#ctx0" brushRef="#br0">209 1 24575,'-20'0'0,"0"1"0,-36 6 0,49-6 0,-1 1 0,1 0 0,0 1 0,0 0 0,0 0 0,0 1 0,0-1 0,1 2 0,0-1 0,-9 8 0,12-10 0,1 1 0,-1-1 0,1 0 0,0 1 0,0-1 0,0 1 0,1 0 0,-1 0 0,0-1 0,1 1 0,0 0 0,0 0 0,0 1 0,0-1 0,0 0 0,0 0 0,1 0 0,0 1 0,0-1 0,0 0 0,0 0 0,0 1 0,0-1 0,1 0 0,0 0 0,0 0 0,0 0 0,2 6 0,0-4 0,-1 0 0,1-1 0,0 0 0,1 1 0,-1-1 0,1 0 0,0-1 0,0 1 0,0-1 0,0 0 0,1 0 0,-1 0 0,1 0 0,-1-1 0,1 1 0,8 1 0,13 4 0,45 13 0,78 35 0,-113-46 0,-32-10 0,0 0 0,0 1 0,0 0 0,0 0 0,0 0 0,0 1 0,0-1 0,0 1 0,0 0 0,0 0 0,5 5 0,-9-7 0,1 1 0,-1-1 0,0 1 0,1 0 0,-1-1 0,0 1 0,0 0 0,0-1 0,1 1 0,-1 0 0,0 0 0,0-1 0,0 1 0,0 0 0,0 0 0,0-1 0,0 1 0,-1 0 0,1-1 0,0 1 0,0 0 0,0-1 0,-1 1 0,1 0 0,0-1 0,-1 1 0,1 0 0,-1-1 0,1 1 0,-1-1 0,1 1 0,-1-1 0,1 1 0,-1-1 0,1 1 0,-2-1 0,-28 21 0,19-14 0,-9 7-227,-1-2-1,0 0 1,0-1-1,-1-2 1,-44 14-1,49-18-6598</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35.740"/>
    </inkml:context>
    <inkml:brush xml:id="br0">
      <inkml:brushProperty name="width" value="0.035" units="cm"/>
      <inkml:brushProperty name="height" value="0.035" units="cm"/>
      <inkml:brushProperty name="color" value="#E71224"/>
    </inkml:brush>
  </inkml:definitions>
  <inkml:trace contextRef="#ctx0" brushRef="#br0">0 1 24575,'0'814'0,"1"-801"-97,0-1-1,1 0 1,0 1-1,0-1 1,2 0-1,-1 0 1,2 0-1,0-1 1,0 1-1,1-1 1,0-1-1,1 1 0,15 18 1,-11-18-6729</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36.098"/>
    </inkml:context>
    <inkml:brush xml:id="br0">
      <inkml:brushProperty name="width" value="0.035" units="cm"/>
      <inkml:brushProperty name="height" value="0.035" units="cm"/>
      <inkml:brushProperty name="color" value="#E71224"/>
    </inkml:brush>
  </inkml:definitions>
  <inkml:trace contextRef="#ctx0" brushRef="#br0">1 0 24575,'0'5'0,"0"5"0,0 5 0,0 5 0,0 3 0,0 2 0,0 1 0,0 1 0,0-1 0,0 1 0,0-1 0,4-5 0,2-1 0,-1 0 0,4-3 0,4-5 0,0-4-8191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2.235"/>
    </inkml:context>
    <inkml:brush xml:id="br0">
      <inkml:brushProperty name="width" value="0.035" units="cm"/>
      <inkml:brushProperty name="height" value="0.035" units="cm"/>
      <inkml:brushProperty name="color" value="#E71224"/>
    </inkml:brush>
  </inkml:definitions>
  <inkml:trace contextRef="#ctx0" brushRef="#br0">1 0 24575,'0'5'0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36.455"/>
    </inkml:context>
    <inkml:brush xml:id="br0">
      <inkml:brushProperty name="width" value="0.035" units="cm"/>
      <inkml:brushProperty name="height" value="0.035" units="cm"/>
      <inkml:brushProperty name="color" value="#E71224"/>
    </inkml:brush>
  </inkml:definitions>
  <inkml:trace contextRef="#ctx0" brushRef="#br0">4 1 24575,'-4'0'0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37.311"/>
    </inkml:context>
    <inkml:brush xml:id="br0">
      <inkml:brushProperty name="width" value="0.035" units="cm"/>
      <inkml:brushProperty name="height" value="0.035" units="cm"/>
      <inkml:brushProperty name="color" value="#E71224"/>
    </inkml:brush>
  </inkml:definitions>
  <inkml:trace contextRef="#ctx0" brushRef="#br0">1 1 24575,'0'458'0,"9"-410"0,-8-47 0,-1 0 0,0-1 0,0 1 0,1 0 0,-1 0 0,0-1 0,1 1 0,-1 0 0,1-1 0,-1 1 0,1 0 0,-1-1 0,1 1 0,-1-1 0,1 1 0,0-1 0,-1 1 0,1-1 0,0 1 0,0-1 0,0 1 0,0-2 0,0 1 0,0 0 0,0-1 0,0 1 0,0-1 0,0 1 0,0-1 0,-1 1 0,1-1 0,0 0 0,0 1 0,-1-1 0,1 0 0,0 0 0,-1 1 0,1-1 0,-1 0 0,1 0 0,-1 0 0,1 0 0,-1 0 0,0 0 0,1-1 0,4-12 0,0 0 0,-1-1 0,-1 1 0,3-21 0,1-3 0,-1 2 0,-5 27 0,0 0 0,0 1 0,1-1 0,1 0 0,-1 1 0,1 0 0,0 0 0,1-1 0,0 2 0,1-1 0,-1 0 0,1 1 0,1 0 0,8-9 0,-9 11 0,1-1 0,0 1 0,1 0 0,-1 1 0,1 0 0,0 0 0,0 0 0,0 1 0,0 0 0,0 0 0,10-1 0,-14 3 0,0 1 0,0 0 0,0 0 0,0 0 0,-1 0 0,1 0 0,0 1 0,0-1 0,0 1 0,0 0 0,-1 0 0,1 0 0,0 0 0,-1 0 0,1 1 0,-1-1 0,1 1 0,-1-1 0,0 1 0,1 0 0,-1 0 0,0 0 0,0 0 0,-1 1 0,1-1 0,0 0 0,-1 1 0,1-1 0,-1 1 0,0 0 0,0-1 0,0 1 0,1 4 0,9 28 0,-10-26 0,1-1 0,1 1 0,-1-1 0,1 1 0,1-1 0,0 0 0,0 0 0,0-1 0,1 1 0,0-1 0,1 0 0,0 0 0,8 7 0,-13-13 0,0-1 0,0 1 0,0 0 0,1-1 0,-1 1 0,0-1 0,1 1 0,-1-1 0,1 0 0,-1 1 0,0-1 0,1 0 0,-1 0 0,1 0 0,-1 0 0,0 0 0,1 0 0,-1-1 0,1 1 0,-1 0 0,0-1 0,1 1 0,-1-1 0,0 1 0,1-1 0,-1 0 0,0 1 0,0-1 0,0 0 0,0 0 0,1 0 0,-1 0 0,-1 0 0,1 0 0,0 0 0,0 0 0,0-1 0,0 1 0,0-2 0,5-8 0,0 0 0,-1 0 0,7-22 0,-3 9 0,12-34 0,-16 42 0,1 0 0,0 0 0,9-14 0,-12 25 0,0 1 0,0-1 0,0 1 0,1 0 0,-1 0 0,1 0 0,0 1 0,1-1 0,-1 1 0,0 0 0,1 0 0,0 0 0,7-2 0,-11 4 0,1 1 0,0-1 0,-1 1 0,1 0 0,0 0 0,-1 0 0,1 0 0,0 0 0,-1 0 0,1 0 0,-1 1 0,1-1 0,0 0 0,-1 1 0,1 0 0,-1-1 0,1 1 0,-1 0 0,1 0 0,-1-1 0,0 1 0,1 0 0,-1 1 0,0-1 0,0 0 0,0 0 0,1 0 0,-1 1 0,-1-1 0,1 0 0,0 1 0,0-1 0,0 1 0,-1-1 0,1 4 0,5 7 0,-2 1 0,1 0 0,2 17 0,-4-18 0,24 81 0,10 47 0,-33-116-170,1-1-1,2 1 0,0-1 1,2 0-1,0-1 0,1 0 1,14 21-1,-14-30-6655</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38.644"/>
    </inkml:context>
    <inkml:brush xml:id="br0">
      <inkml:brushProperty name="width" value="0.035" units="cm"/>
      <inkml:brushProperty name="height" value="0.035" units="cm"/>
      <inkml:brushProperty name="color" value="#E71224"/>
    </inkml:brush>
  </inkml:definitions>
  <inkml:trace contextRef="#ctx0" brushRef="#br0">1 20 24575,'-1'73'0,"3"83"0,-2-154 0,0-1 0,0 1 0,0 0 0,1 0 0,-1 0 0,1-1 0,-1 1 0,1 0 0,-1-1 0,1 1 0,0 0 0,0-1 0,0 1 0,1 1 0,-2-3 0,1 0 0,-1 1 0,0-1 0,1 0 0,-1 0 0,1 0 0,-1 0 0,1 0 0,-1 0 0,0 0 0,1 0 0,-1 0 0,1 0 0,-1 0 0,1 0 0,-1 0 0,1 0 0,-1 0 0,0 0 0,1 0 0,-1-1 0,1 1 0,-1 0 0,0 0 0,1-1 0,-1 1 0,0 0 0,1 0 0,-1-1 0,0 1 0,1 0 0,-1-1 0,1 0 0,1-2 0,1-1 0,0 0 0,-1 0 0,0 0 0,0 0 0,0 0 0,0 0 0,0-1 0,0-6 0,2-8 0,1-1 0,0 1 0,1 0 0,9-18 0,-11 30 0,0 0 0,0 0 0,0 1 0,0 0 0,1-1 0,0 2 0,1-1 0,-1 0 0,1 1 0,0 0 0,0 1 0,1-1 0,7-3 0,-6 3 0,0 2 0,0-1 0,0 1 0,0 0 0,1 0 0,-1 1 0,16-1 0,-21 3 0,-1 0 0,1 0 0,0 0 0,-1 1 0,1-1 0,0 1 0,-1 0 0,1 0 0,-1 0 0,1 0 0,-1 0 0,1 1 0,-1-1 0,0 1 0,0-1 0,1 1 0,-1 0 0,0 0 0,-1 0 0,1 0 0,0 0 0,-1 0 0,1 1 0,-1-1 0,1 0 0,-1 1 0,0-1 0,1 4 0,7 22 0,-1 0 0,-1 0 0,4 34 0,-6-32 0,1 0 0,17 53 0,-22-82 0,-1 1 0,1-1 0,-1 1 0,1-1 0,0 1 0,-1-1 0,1 0 0,0 1 0,0-1 0,0 0 0,0 0 0,0 1 0,0-1 0,0 0 0,0 0 0,1 0 0,-1 0 0,0-1 0,1 1 0,1 1 0,-2-2 0,0 0 0,0 0 0,0-1 0,0 1 0,1 0 0,-1 0 0,0-1 0,0 1 0,0 0 0,0-1 0,0 1 0,0-1 0,0 0 0,0 1 0,0-1 0,0 0 0,0 1 0,0-1 0,-1 0 0,1 0 0,0-1 0,7-8 0,0-1 0,-1-1 0,10-23 0,-5 14 0,-8 12 0,2 1 0,-1 0 0,1 0 0,1 1 0,-1 0 0,1 0 0,0 0 0,1 1 0,0 0 0,0 1 0,0 0 0,0 0 0,1 0 0,0 1 0,10-3 0,-18 7 0,1 0 0,-1-1 0,0 1 0,1 0 0,-1 0 0,1 0 0,-1 1 0,1-1 0,-1 0 0,1 0 0,-1 1 0,0-1 0,1 1 0,-1-1 0,0 1 0,1 0 0,-1-1 0,0 1 0,0 0 0,0 0 0,1 0 0,-1 0 0,0 0 0,0 0 0,-1 0 0,1 0 0,0 1 0,0-1 0,0 0 0,-1 0 0,1 1 0,-1-1 0,1 1 0,-1-1 0,1 0 0,-1 1 0,0 1 0,3 10 0,-1 0 0,-1 0 0,0 20 0,1 2 0,1-22-170,0-1-1,0 1 0,2-1 1,-1 1-1,2-1 0,-1 0 1,9 11-1,-5-10-6655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39.298"/>
    </inkml:context>
    <inkml:brush xml:id="br0">
      <inkml:brushProperty name="width" value="0.035" units="cm"/>
      <inkml:brushProperty name="height" value="0.035" units="cm"/>
      <inkml:brushProperty name="color" value="#E71224"/>
    </inkml:brush>
  </inkml:definitions>
  <inkml:trace contextRef="#ctx0" brushRef="#br0">220 3 24575,'-29'-1'0,"14"0"0,0 0 0,0 2 0,-29 3 0,41-3 0,0 0 0,0-1 0,0 1 0,0 0 0,0 0 0,1 1 0,-1-1 0,0 0 0,0 1 0,1 0 0,-1 0 0,1 0 0,0 0 0,-1 0 0,1 0 0,0 0 0,0 1 0,1-1 0,-1 1 0,0-1 0,1 1 0,-1 0 0,1 0 0,-1 4 0,-12 40 0,-15 65 0,28-110 0,1 0 0,0-1 0,0 1 0,1 0 0,-1-1 0,0 1 0,1 0 0,-1-1 0,0 1 0,1 0 0,0-1 0,-1 1 0,1-1 0,0 1 0,0-1 0,0 1 0,0-1 0,0 0 0,0 1 0,0-1 0,1 0 0,-1 0 0,0 0 0,1 0 0,-1 0 0,1 0 0,-1 0 0,1-1 0,-1 1 0,1-1 0,-1 1 0,1-1 0,0 1 0,-1-1 0,1 0 0,0 0 0,0 1 0,1-2 0,13 3 0,0-1 0,0-1 0,19-1 0,-19 0 0,-9 0 0,1 0 0,-1 0 0,1 0 0,-1-1 0,0 0 0,0-1 0,0 0 0,0 0 0,0 0 0,0-1 0,-1 0 0,0 0 0,0 0 0,0-1 0,9-9 0,-11 10 0,0-1 0,-1 1 0,0 0 0,0-1 0,0 0 0,0 0 0,-1 0 0,1 0 0,-1 0 0,0-1 0,-1 1 0,0 0 0,0-1 0,0 1 0,0-1 0,-1 0 0,0 1 0,0-1 0,0 1 0,-1-1 0,0 0 0,-1-5 0,1 9 0,1 1 0,-1-1 0,1 0 0,-1 1 0,0-1 0,1 1 0,-1-1 0,0 1 0,0-1 0,0 1 0,0-1 0,0 1 0,0 0 0,-1 0 0,1 0 0,0-1 0,-1 1 0,1 1 0,-3-3 0,3 3 0,0 0 0,0 0 0,0 1 0,0-1 0,0 0 0,1 0 0,-1 0 0,0 1 0,0-1 0,0 0 0,0 1 0,0-1 0,1 1 0,-1-1 0,0 1 0,0-1 0,1 1 0,-1 0 0,0-1 0,1 1 0,-1 0 0,1 0 0,-1-1 0,1 1 0,-1 0 0,1 0 0,0 0 0,-1-1 0,1 1 0,0 0 0,-1 0 0,1 0 0,0 0 0,0 0 0,0 0 0,0 0 0,0 1 0,-2 7 0,1-1 0,0 1 0,0 0 0,1 0 0,0-1 0,1 1 0,-1 0 0,2 0 0,-1-1 0,1 1 0,1-1 0,0 1 0,6 12 0,-7-15 0,1-1 0,1 0 0,-1 0 0,1-1 0,-1 1 0,1-1 0,1 0 0,-1 0 0,0 0 0,1-1 0,0 1 0,0-1 0,0 0 0,0-1 0,0 1 0,1-1 0,-1 0 0,1 0 0,0-1 0,-1 1 0,10 0 0,30 0 20,50-3 1,-32-1-1427,-41 2-5420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40.063"/>
    </inkml:context>
    <inkml:brush xml:id="br0">
      <inkml:brushProperty name="width" value="0.035" units="cm"/>
      <inkml:brushProperty name="height" value="0.035" units="cm"/>
      <inkml:brushProperty name="color" value="#E71224"/>
    </inkml:brush>
  </inkml:definitions>
  <inkml:trace contextRef="#ctx0" brushRef="#br0">1 181 24575,'0'38'0,"1"61"0,0-90 0,0 1 0,1-1 0,0 0 0,1 0 0,-1 0 0,2 0 0,-1-1 0,6 10 0,-9-17 0,1 0 0,-1 0 0,1 0 0,-1 0 0,1 0 0,-1 0 0,1 0 0,0 0 0,-1 0 0,1 0 0,0 0 0,0-1 0,0 1 0,0 0 0,-1-1 0,1 1 0,0 0 0,0-1 0,0 1 0,0-1 0,0 0 0,0 1 0,1-1 0,-1 0 0,0 0 0,2 1 0,-2-2 0,0 0 0,0 0 0,0 1 0,0-1 0,0 0 0,0 0 0,0 0 0,0 0 0,0 0 0,-1 0 0,1 0 0,0-1 0,-1 1 0,1 0 0,0 0 0,-1-1 0,1-1 0,2-8 0,0-1 0,-1 1 0,1-21 0,-6-37 0,1 54 0,1-1 0,0 1 0,1 0 0,1 0 0,0 0 0,1 0 0,1 0 0,6-21 0,-7 31 0,1 1 0,0 0 0,0-1 0,0 1 0,0 0 0,1 1 0,0-1 0,-1 1 0,1 0 0,1-1 0,-1 2 0,0-1 0,9-4 0,66-21 0,-53 20 0,2 1-77,1 1 0,0 2 0,0 1 0,0 1 0,49 3 0,-41 0-826,-15-1-5923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40.834"/>
    </inkml:context>
    <inkml:brush xml:id="br0">
      <inkml:brushProperty name="width" value="0.035" units="cm"/>
      <inkml:brushProperty name="height" value="0.035" units="cm"/>
      <inkml:brushProperty name="color" value="#E71224"/>
    </inkml:brush>
  </inkml:definitions>
  <inkml:trace contextRef="#ctx0" brushRef="#br0">317 1 24575,'-9'0'0,"0"0"0,1 0 0,-1 1 0,0 0 0,1 1 0,-1 0 0,1 0 0,-1 1 0,1 0 0,0 1 0,0-1 0,0 1 0,1 1 0,-1 0 0,1 0 0,0 0 0,0 1 0,1 0 0,0 0 0,0 1 0,0-1 0,1 1 0,0 1 0,0-1 0,1 1 0,0-1 0,-3 11 0,3-10 0,-1 6 0,0 1 0,0-1 0,2 1 0,-5 26 0,8-39 0,0 1 0,0 0 0,0-1 0,0 1 0,0-1 0,0 1 0,0-1 0,1 1 0,0-1 0,-1 1 0,1-1 0,0 1 0,0-1 0,0 0 0,0 1 0,1-1 0,-1 0 0,1 0 0,-1 0 0,1 0 0,0 0 0,0-1 0,0 1 0,0 0 0,0-1 0,0 1 0,0-1 0,0 0 0,1 0 0,-1 0 0,0 0 0,1 0 0,-1 0 0,1 0 0,2-1 0,7 3 0,-1-2 0,0 1 0,1-2 0,-1 0 0,1 0 0,-1-1 0,22-4 0,-29 4 0,-1 0 0,1 0 0,-1 0 0,1 0 0,-1-1 0,0 1 0,1-1 0,-1 0 0,0 0 0,0-1 0,0 1 0,-1 0 0,1-1 0,-1 0 0,1 1 0,-1-1 0,0 0 0,0 0 0,0-1 0,0 1 0,-1 0 0,1-1 0,-1 1 0,0-1 0,0 1 0,0-1 0,1-6 0,0-8 0,-1 1 0,0-1 0,-2 0 0,0 0 0,0 0 0,-7-23 0,8 41 0,1 0 0,-1-1 0,0 1 0,0 0 0,0-1 0,0 1 0,0 0 0,0 0 0,0-1 0,0 1 0,0 0 0,0-1 0,0 1 0,0 0 0,0 0 0,0-1 0,0 1 0,-1 0 0,1 0 0,0-1 0,0 1 0,0 0 0,0 0 0,0-1 0,-1 1 0,1 0 0,0 0 0,0 0 0,0-1 0,-1 1 0,1 0 0,0 0 0,0 0 0,-1 0 0,1-1 0,0 1 0,0 0 0,-1 0 0,1 0 0,0 0 0,-1 0 0,1 0 0,0 0 0,0 0 0,-1 0 0,1 0 0,0 0 0,-1 0 0,1 0 0,0 0 0,0 0 0,-1 0 0,1 0 0,-1 1 0,-6 19 0,2 30 0,9-18 0,1 0 0,12 42 0,-10-46 0,0 1 0,-2 0 0,2 37 0,-5-22 0,0-26 0,-1 0 0,0 0 0,-2 0 0,0 0 0,-1 0 0,-1-1 0,-8 32 0,9-46 0,0 0 0,0 0 0,-1 1 0,1-1 0,-1-1 0,1 1 0,-1 0 0,0-1 0,0 1 0,0-1 0,-1 0 0,1 0 0,0 0 0,-1-1 0,0 1 0,-4 1 0,-72 15 0,31-8 0,39-6-136,-1-1-1,0-1 1,-1 1-1,1-2 1,0 0-1,-1 0 1,1-1-1,0 0 0,-21-4 1,16-2-6690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41.394"/>
    </inkml:context>
    <inkml:brush xml:id="br0">
      <inkml:brushProperty name="width" value="0.035" units="cm"/>
      <inkml:brushProperty name="height" value="0.035" units="cm"/>
      <inkml:brushProperty name="color" value="#E71224"/>
    </inkml:brush>
  </inkml:definitions>
  <inkml:trace contextRef="#ctx0" brushRef="#br0">26 0 24575,'-4'0'0,"-2"4"0,1 6 0,0 6 0,2 4 0,1 3 0,1 2 0,1 1 0,0 1 0,4-1 0,2 1 0,0-1 0,-2-1 0,0 1 0,-2-1 0,3-4 0,1-1 0,0-4-8191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41.860"/>
    </inkml:context>
    <inkml:brush xml:id="br0">
      <inkml:brushProperty name="width" value="0.035" units="cm"/>
      <inkml:brushProperty name="height" value="0.035" units="cm"/>
      <inkml:brushProperty name="color" value="#E71224"/>
    </inkml:brush>
  </inkml:definitions>
  <inkml:trace contextRef="#ctx0" brushRef="#br0">0 1 24575,'4'0'0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42.509"/>
    </inkml:context>
    <inkml:brush xml:id="br0">
      <inkml:brushProperty name="width" value="0.035" units="cm"/>
      <inkml:brushProperty name="height" value="0.035" units="cm"/>
      <inkml:brushProperty name="color" value="#E71224"/>
    </inkml:brush>
  </inkml:definitions>
  <inkml:trace contextRef="#ctx0" brushRef="#br0">0 1 24575,'0'485'0,"0"-507"0,1 0 0,1 0 0,1 1 0,1-1 0,1 1 0,1 0 0,9-24 0,-10 38 0,0 0 0,0 0 0,0 1 0,1 0 0,-1 0 0,2 0 0,-1 1 0,1-1 0,-1 2 0,1-1 0,1 1 0,-1 0 0,10-4 0,-4 3 0,0 0 0,0 0 0,0 2 0,1-1 0,-1 2 0,1 0 0,17-1 0,-27 4 0,0-1 0,0 1 0,0 0 0,0 1 0,0-1 0,0 1 0,0-1 0,-1 1 0,1 0 0,-1 1 0,1-1 0,-1 1 0,0-1 0,0 1 0,0 0 0,0 0 0,3 4 0,43 65 0,-40-57 0,8 19-1365,-12-17-5461</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6:43.191"/>
    </inkml:context>
    <inkml:brush xml:id="br0">
      <inkml:brushProperty name="width" value="0.035" units="cm"/>
      <inkml:brushProperty name="height" value="0.035" units="cm"/>
      <inkml:brushProperty name="color" value="#E71224"/>
    </inkml:brush>
  </inkml:definitions>
  <inkml:trace contextRef="#ctx0" brushRef="#br0">303 5 24575,'-49'-1'0,"34"-1"0,0 1 0,0 1 0,0 0 0,0 1 0,0 1 0,1 0 0,-26 8 0,37-9 0,1 1 0,-1-1 0,0 1 0,1 0 0,0-1 0,-1 1 0,1 0 0,0 1 0,0-1 0,0 0 0,0 1 0,1-1 0,-1 1 0,1-1 0,-1 1 0,1 0 0,0 0 0,0-1 0,0 1 0,0 0 0,1 0 0,-1 0 0,1 0 0,0 0 0,0 0 0,0 0 0,0 0 0,0 0 0,0 0 0,2 5 0,-1-3 0,0 0 0,1 0 0,-1-1 0,1 1 0,0 0 0,0-1 0,0 1 0,1-1 0,-1 0 0,1 0 0,0 0 0,1 0 0,-1 0 0,1-1 0,-1 1 0,1-1 0,8 5 0,4-1 0,0-1 0,1-1 0,24 4 0,-25-6 0,0 0 0,-1 2 0,1 0 0,-1 0 0,17 10 0,-28-13 0,0 1 0,0-1 0,-1 1 0,1 0 0,-1 0 0,0 0 0,0 1 0,0-1 0,0 1 0,-1-1 0,0 1 0,1 0 0,-1 0 0,0 0 0,-1 1 0,1-1 0,-1 0 0,0 0 0,0 1 0,0-1 0,-1 1 0,1-1 0,-1 7 0,0-8 0,-1 0 0,1 0 0,-1 0 0,1 0 0,-1 1 0,0-1 0,0 0 0,0 0 0,-1-1 0,1 1 0,-1 0 0,1 0 0,-1-1 0,0 1 0,0-1 0,0 1 0,0-1 0,-1 0 0,1 0 0,-1 0 0,1 0 0,-1 0 0,0 0 0,1-1 0,-1 1 0,0-1 0,0 0 0,0 0 0,0 0 0,0 0 0,-7 0 0,-9 2 0,-1-1 0,1 0 0,-40-3 0,41 0 0,-136-1-1365,133 2-5461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2.719"/>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22.429"/>
    </inkml:context>
    <inkml:brush xml:id="br0">
      <inkml:brushProperty name="width" value="0.035" units="cm"/>
      <inkml:brushProperty name="height" value="0.035" units="cm"/>
      <inkml:brushProperty name="color" value="#E71224"/>
    </inkml:brush>
  </inkml:definitions>
  <inkml:trace contextRef="#ctx0" brushRef="#br0">7 99 24575,'1'15'0,"1"-1"0,0 1 0,7 22 0,-6-28 0,-1 0 0,0 0 0,0 1 0,0-1 0,-1 1 0,-1-1 0,0 1 0,0-1 0,-1 1 0,-2 12 0,3-22 0,0 1 0,0 0 0,0-1 0,0 1 0,0-1 0,0 1 0,0-1 0,0 1 0,0-1 0,-1 0 0,1 1 0,0-1 0,0 1 0,-1-1 0,1 1 0,0-1 0,0 1 0,-1-1 0,1 0 0,0 1 0,-1-1 0,1 0 0,-1 1 0,1-1 0,-1 0 0,1 0 0,0 1 0,-1-1 0,0 0 0,-6-12 0,1-25 0,4 13 0,-1 6 0,2 1 0,0-1 0,1 1 0,1-1 0,0 1 0,1 0 0,5-18 0,-5 31 0,0 0 0,1 0 0,-1 0 0,1 0 0,0 1 0,0 0 0,0-1 0,1 1 0,-1 0 0,1 0 0,0 1 0,-1-1 0,1 1 0,0 0 0,1 0 0,-1 0 0,9-2 0,7-2 0,1 2 0,33-5 0,-39 7 0,-13 2 0,1-1 0,0 1 0,0 0 0,0 0 0,0 0 0,0 1 0,0-1 0,0 0 0,0 1 0,-1 0 0,1 0 0,0 0 0,0 0 0,-1 0 0,1 0 0,-1 1 0,1-1 0,-1 1 0,4 3 0,-3-1 0,1 0 0,-1 0 0,-1 0 0,1 0 0,0 0 0,-1 1 0,0 0 0,0-1 0,0 1 0,1 8 0,1 10 0,0 1 0,-2 0 0,-2 45 0,0-56 0,0 12-1365,-1-3-5461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24.112"/>
    </inkml:context>
    <inkml:brush xml:id="br0">
      <inkml:brushProperty name="width" value="0.035" units="cm"/>
      <inkml:brushProperty name="height" value="0.035" units="cm"/>
      <inkml:brushProperty name="color" value="#E71224"/>
    </inkml:brush>
  </inkml:definitions>
  <inkml:trace contextRef="#ctx0" brushRef="#br0">5 157 24575,'0'1'0,"0"0"0,1 1 0,-1-1 0,1 0 0,-1 0 0,1 0 0,0 0 0,0 0 0,-1 0 0,1 0 0,0 0 0,0-1 0,0 1 0,0 0 0,0 0 0,0-1 0,0 1 0,0-1 0,0 1 0,0-1 0,0 1 0,0-1 0,1 1 0,-1-1 0,0 0 0,0 0 0,3 0 0,38 5 0,-38-4 0,13 0 0,1-1 0,-1 0 0,30-4 0,-39 2 0,0 0 0,0 0 0,0-1 0,-1 0 0,0 0 0,1-1 0,-1 0 0,-1 0 0,1-1 0,7-6 0,-6 4 0,0 0 0,0-1 0,-1 0 0,0-1 0,0 1 0,9-17 0,-15 24 0,-1-1 0,1 0 0,0 0 0,-1 1 0,1-1 0,-1 0 0,1 0 0,-1 0 0,0 0 0,1 1 0,-1-1 0,0 0 0,-1 0 0,1 0 0,0 0 0,0 0 0,-1 0 0,0-2 0,0 2 0,-1 0 0,1 1 0,-1-1 0,1 0 0,-1 1 0,0-1 0,0 1 0,0-1 0,0 1 0,0 0 0,0 0 0,0 0 0,0 0 0,0 0 0,0 1 0,0-1 0,-1 0 0,1 1 0,-4-1 0,-5 0 0,-1-1 0,0 2 0,0 0 0,0 0 0,0 1 0,0 0 0,0 1 0,1 0 0,-1 1 0,1 1 0,-1 0 0,1 0 0,0 1 0,1 0 0,-1 1 0,-16 12 0,21-13 0,0 0 0,0 0 0,0 1 0,1 0 0,0 0 0,0 0 0,0 0 0,1 1 0,0 0 0,0 0 0,0 0 0,1 0 0,1 1 0,-1-1 0,1 1 0,0 0 0,1 0 0,0 0 0,0 0 0,0-1 0,1 1 0,1 0 0,-1 0 0,1 0 0,1 0 0,1 8 0,0-8 0,1 0 0,0 0 0,0 0 0,0-1 0,1 0 0,0 1 0,0-2 0,11 11 0,-2-2 0,1-1 0,26 19 0,-36-30-151,0-1-1,0 1 0,0-1 0,0 0 1,0 0-1,1-1 0,-1 0 1,11 2-1,3-1-6674</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25.029"/>
    </inkml:context>
    <inkml:brush xml:id="br0">
      <inkml:brushProperty name="width" value="0.035" units="cm"/>
      <inkml:brushProperty name="height" value="0.035" units="cm"/>
      <inkml:brushProperty name="color" value="#E71224"/>
    </inkml:brush>
  </inkml:definitions>
  <inkml:trace contextRef="#ctx0" brushRef="#br0">48 0 24575,'-1'0'0,"0"1"0,0-1 0,0 0 0,0 1 0,1-1 0,-1 1 0,0-1 0,0 1 0,0-1 0,0 1 0,1 0 0,-1-1 0,0 1 0,1 0 0,-1 0 0,0-1 0,1 1 0,-1 0 0,1 0 0,-1 0 0,1 0 0,0 0 0,-1 0 0,1-1 0,0 3 0,-9 31 0,5-18 0,1-7 0,-10 34 0,13-41 0,-1 0 0,1 0 0,0 0 0,-1 0 0,1-1 0,0 1 0,0 0 0,0 0 0,1 0 0,-1 0 0,0 0 0,1 0 0,-1 0 0,1-1 0,-1 1 0,1 0 0,0 0 0,2 2 0,-3-4 0,1 1 0,0-1 0,-1 0 0,1 1 0,0-1 0,-1 0 0,1 1 0,0-1 0,0 0 0,-1 0 0,1 0 0,0 0 0,0 0 0,-1 0 0,1 0 0,0 0 0,0 0 0,-1 0 0,1 0 0,0 0 0,0-1 0,-1 1 0,1 0 0,0 0 0,-1-1 0,1 1 0,0 0 0,-1-1 0,1 1 0,1-2 0,23-19 0,-15 12 0,-8 7 0,20-13 0,41-24 0,-58 36 0,0 1 0,-1-1 0,1 1 0,1 0 0,-1 1 0,0-1 0,0 1 0,0 0 0,1 0 0,-1 0 0,1 1 0,-1 0 0,0 0 0,1 1 0,10 1 0,-15-1 0,1 0 0,0 0 0,0-1 0,-1 1 0,1 0 0,-1 1 0,1-1 0,-1 0 0,1 0 0,-1 1 0,0-1 0,1 1 0,-1-1 0,0 1 0,0-1 0,0 1 0,0 0 0,0-1 0,0 4 0,5 39 0,-6-39 0,0-1 0,0 0 0,1 1 0,-1-1 0,1 0 0,0 0 0,0 0 0,0 1 0,1-1 0,0 0 0,3 7 0,-3-10 0,-1 0 0,1 0 0,0 0 0,0 0 0,-1 0 0,1 0 0,0-1 0,0 1 0,0-1 0,0 1 0,0-1 0,0 0 0,0 1 0,0-1 0,0 0 0,0 0 0,0-1 0,0 1 0,0 0 0,0-1 0,0 1 0,0-1 0,0 1 0,-1-1 0,5-2 0,45-24 0,103-64 0,-123 71-1365,-19 10-5461</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26.857"/>
    </inkml:context>
    <inkml:brush xml:id="br0">
      <inkml:brushProperty name="width" value="0.035" units="cm"/>
      <inkml:brushProperty name="height" value="0.035" units="cm"/>
      <inkml:brushProperty name="color" value="#E71224"/>
    </inkml:brush>
  </inkml:definitions>
  <inkml:trace contextRef="#ctx0" brushRef="#br0">51 158 24575,'-3'53'0,"-10"64"0,2-32 0,11-81 0,-1 1 0,0 0 0,1 0 0,-2-1 0,1 1 0,0 0 0,-1-1 0,0 1 0,-3 4 0,5-9 0,0 0 0,0 0 0,-1 0 0,1 0 0,0 1 0,0-1 0,0 0 0,-1 0 0,1 0 0,0 0 0,0 0 0,0 0 0,-1 0 0,1 0 0,0 0 0,0 0 0,-1-1 0,1 1 0,0 0 0,0 0 0,0 0 0,-1 0 0,1 0 0,0 0 0,0 0 0,0 0 0,0-1 0,-1 1 0,1 0 0,0 0 0,0 0 0,0 0 0,0-1 0,0 1 0,0 0 0,-1 0 0,1 0 0,0 0 0,0-1 0,0 1 0,0 0 0,0 0 0,0-1 0,0 1 0,0 0 0,0 0 0,0 0 0,0-1 0,0 1 0,0 0 0,0 0 0,0 0 0,0-1 0,0 1 0,0 0 0,0 0 0,0 0 0,1-1 0,-3-15 0,26-138 0,-23 134 0,2 0 0,1 0 0,0 0 0,1 1 0,11-27 0,-11 35 0,0 1 0,0 0 0,0 0 0,1 0 0,1 1 0,0 0 0,0 0 0,1 0 0,0 1 0,0 0 0,10-6 0,-12 10 0,1 1 0,0 0 0,0 0 0,0 0 0,0 1 0,0 0 0,1 1 0,-1-1 0,0 2 0,1-1 0,-1 1 0,1 0 0,12 1 0,-15 0 0,-1-1 0,0 1 0,1 0 0,-1 0 0,0 0 0,1 1 0,-1-1 0,0 1 0,0 0 0,0 0 0,0 0 0,-1 1 0,1 0 0,0-1 0,-1 1 0,0 0 0,0 1 0,0-1 0,0 0 0,0 1 0,-1 0 0,0 0 0,4 6 0,1 10 0,1 1 0,-1 1 0,-1 0 0,3 25 0,-9-45-3,0 0-1,0 0 1,0 0-1,0 0 1,0 0-1,0 0 1,-1 0-1,1 0 1,-1 0-1,1 0 1,-1 0-1,0 0 1,0 0-1,0 0 1,0-1-1,0 1 1,0 0-1,0-1 1,-1 1-1,1 0 1,0-1-1,-3 2 1,0 0 23,0-1 0,-1 1 0,1-1 0,-1 0 0,1 0 0,-1 0 0,0-1 0,0 1 0,-5 0 0,-2-1-206,0 1 1,0-2-1,0 1 0,0-2 1,0 0-1,0 0 1,-13-4-1,8 0-6640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27.553"/>
    </inkml:context>
    <inkml:brush xml:id="br0">
      <inkml:brushProperty name="width" value="0.035" units="cm"/>
      <inkml:brushProperty name="height" value="0.035" units="cm"/>
      <inkml:brushProperty name="color" value="#E71224"/>
    </inkml:brush>
  </inkml:definitions>
  <inkml:trace contextRef="#ctx0" brushRef="#br0">76 52 24575,'-1'20'0,"-1"1"0,-9 37 0,0-6 0,2-16 0,9-34 0,0 0 0,-1-1 0,1 1 0,-1-1 0,0 1 0,0-1 0,1 0 0,-1 1 0,0-1 0,0 0 0,0 1 0,0-1 0,-1 0 0,1 0 0,0 0 0,0 0 0,-1 0 0,1 0 0,-3 1 0,3-3 0,0 1 0,0 0 0,1 0 0,-1 0 0,0-1 0,0 1 0,0-1 0,1 1 0,-1 0 0,0-1 0,0 1 0,1-1 0,-1 0 0,0 1 0,1-1 0,-1 0 0,1 1 0,-1-1 0,1 0 0,-1 1 0,1-1 0,-1 0 0,1 0 0,0 0 0,0 1 0,-1-1 0,1 0 0,0 0 0,0 0 0,0 0 0,0 0 0,0-1 0,-3-31 0,3 26 0,0 0 0,1 0 0,0 0 0,1 0 0,0 0 0,0 1 0,0-1 0,1 0 0,0 1 0,0 0 0,0-1 0,1 1 0,0 1 0,0-1 0,1 0 0,-1 1 0,1 0 0,1 0 0,6-5 0,0 2 0,1 0 0,-1 1 0,1 1 0,0 0 0,1 1 0,0 0 0,-1 1 0,21-4 0,11-2-72,-35 6-57,0 1 0,1 1-1,-1 0 1,1 0 0,0 1-1,0 0 1,-1 1 0,1 1-1,20 2 1,-14 3-6697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28.220"/>
    </inkml:context>
    <inkml:brush xml:id="br0">
      <inkml:brushProperty name="width" value="0.035" units="cm"/>
      <inkml:brushProperty name="height" value="0.035" units="cm"/>
      <inkml:brushProperty name="color" value="#E71224"/>
    </inkml:brush>
  </inkml:definitions>
  <inkml:trace contextRef="#ctx0" brushRef="#br0">1 180 24575,'28'1'0,"11"-1"0,55-6 0,-84 5 0,1-1 0,-1 0 0,1-1 0,-1 0 0,0-1 0,0 0 0,0-1 0,0 1 0,-1-2 0,9-6 0,-14 9 0,0 0 0,-1 0 0,0 0 0,1-1 0,-1 1 0,-1-1 0,1 0 0,0 0 0,-1 0 0,0 0 0,0 0 0,0 0 0,-1-1 0,1 1 0,-1-1 0,0 1 0,0-1 0,0-6 0,-1 9 0,0 0 0,-1 0 0,1 0 0,0 1 0,-1-1 0,1 0 0,-1 0 0,0 0 0,1 0 0,-1 1 0,0-1 0,0 0 0,0 1 0,-1-1 0,1 1 0,0-1 0,-3-2 0,1 2 0,1 1 0,-1-1 0,0 1 0,0-1 0,0 1 0,0 0 0,0 0 0,0 0 0,0 1 0,0-1 0,-1 1 0,1 0 0,0 0 0,-4 0 0,-14 2 0,0 1 0,0 1 0,0 1 0,-36 14 0,10-3 0,43-14 5,1 0 0,-1 0 0,1 0-1,0 1 1,0-1 0,0 1 0,0-1 0,0 1-1,0 0 1,1 1 0,0-1 0,-1 0 0,1 1-1,0-1 1,1 1 0,-1-1 0,1 1-1,-1 0 1,1 0 0,0 0 0,1 0 0,-1 0-1,1 0 1,-1 4 0,1-4-67,-1 0 0,1 0 0,0 0 0,0 1 1,0-1-1,0 0 0,1 0 0,0 0 0,0 0 0,0-1 0,0 1 0,0 0 1,1 0-1,0-1 0,0 1 0,0 0 0,0-1 0,0 0 0,1 0 0,-1 0 1,1 0-1,0 0 0,5 4 0,8 0-6764</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29.273"/>
    </inkml:context>
    <inkml:brush xml:id="br0">
      <inkml:brushProperty name="width" value="0.035" units="cm"/>
      <inkml:brushProperty name="height" value="0.035" units="cm"/>
      <inkml:brushProperty name="color" value="#E71224"/>
    </inkml:brush>
  </inkml:definitions>
  <inkml:trace contextRef="#ctx0" brushRef="#br0">0 241 24575,'0'1'0,"0"1"0,1 0 0,-1 0 0,0 0 0,0 0 0,1 0 0,0 0 0,-1 0 0,1 0 0,0 0 0,0-1 0,0 1 0,0 0 0,0-1 0,0 1 0,0 0 0,0-1 0,1 0 0,-1 1 0,1-1 0,-1 0 0,3 2 0,0-1 0,0 0 0,0-1 0,0 1 0,-1-1 0,2 0 0,-1 0 0,0 0 0,0 0 0,0-1 0,7 0 0,-5 0 0,-1 0 0,1 0 0,0-1 0,0 0 0,0 0 0,0 0 0,-1-1 0,1 0 0,-1 0 0,1-1 0,-1 1 0,0-1 0,0 0 0,0 0 0,8-8 0,-2-7 0,0 0 0,-2 0 0,-1-1 0,0 0 0,-1-1 0,-1 0 0,5-28 0,-5 22 0,2-16 0,-6 32 0,-2 41 0,0-3 0,1 0 0,2 0 0,1 0 0,1-1 0,1 1 0,1-1 0,2 0 0,14 31 0,-15-41-116,-5-7 166,1-1 0,1 0 0,0 0 0,8 11 0,-10-17-150,0 0 0,0 0 0,0-1 0,0 1 0,0-1 0,1 1 0,-1-1 1,1 0-1,0 0 0,-1-1 0,1 1 0,0-1 0,0 0 0,5 1 0,10 2-6726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30.271"/>
    </inkml:context>
    <inkml:brush xml:id="br0">
      <inkml:brushProperty name="width" value="0.035" units="cm"/>
      <inkml:brushProperty name="height" value="0.035" units="cm"/>
      <inkml:brushProperty name="color" value="#E71224"/>
    </inkml:brush>
  </inkml:definitions>
  <inkml:trace contextRef="#ctx0" brushRef="#br0">0 1 24575,'0'19'0,"1"-1"0,1 1 0,0 0 0,1-1 0,10 34 0,-11-47 0,-1-1 0,1 1 0,0-1 0,0 1 0,1-1 0,-1 0 0,1 0 0,0 0 0,0 0 0,0 0 0,0-1 0,1 1 0,0-1 0,-1 0 0,1 0 0,0 0 0,0-1 0,1 1 0,-1-1 0,1 0 0,-1 0 0,1-1 0,0 1 0,-1-1 0,1 0 0,0 0 0,8-1 0,-11 1 0,1-2 0,-1 1 0,1 0 0,-1 0 0,1-1 0,-1 0 0,1 1 0,-1-1 0,1 0 0,-1 0 0,0 0 0,1-1 0,-1 1 0,0 0 0,0-1 0,0 0 0,0 1 0,0-1 0,2-3 0,1-3 0,0 1 0,0-1 0,-1 0 0,4-12 0,-5 13 0,0 0 0,1 0 0,-1 0 0,1 1 0,9-12 0,-6 11 0,-2 0 0,1 1 0,0 0 0,0 0 0,1 1 0,0 0 0,11-7 0,-18 12 0,1 0 0,0 0 0,-1 0 0,1 0 0,-1 1 0,1-1 0,-1 0 0,1 0 0,-1 0 0,1 1 0,-1-1 0,1 0 0,-1 1 0,1-1 0,-1 0 0,0 1 0,1-1 0,-1 1 0,0-1 0,1 0 0,-1 1 0,0-1 0,1 1 0,-1-1 0,0 1 0,0-1 0,1 1 0,-1 0 0,0-1 0,0 1 0,0-1 0,0 1 0,0-1 0,0 1 0,0-1 0,0 1 0,0 0 0,0 0 0,1 28 0,-1-26 0,0 18-273,-1 1 0,-1 0 0,-1-1 0,-9 34 0,7-37-6553</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30.957"/>
    </inkml:context>
    <inkml:brush xml:id="br0">
      <inkml:brushProperty name="width" value="0.035" units="cm"/>
      <inkml:brushProperty name="height" value="0.035" units="cm"/>
      <inkml:brushProperty name="color" value="#E71224"/>
    </inkml:brush>
  </inkml:definitions>
  <inkml:trace contextRef="#ctx0" brushRef="#br0">184 4 24575,'-38'-2'0,"26"1"0,0 1 0,0 0 0,0 0 0,0 1 0,-22 5 0,31-5 0,0 0 0,0 0 0,0 0 0,1 1 0,-1-1 0,1 1 0,-1-1 0,1 1 0,-1 0 0,1 0 0,0 0 0,0 1 0,0-1 0,0 0 0,0 1 0,1-1 0,-1 1 0,1 0 0,0 0 0,0-1 0,-1 1 0,2 0 0,-1 0 0,0 0 0,1 0 0,-1 0 0,1 0 0,0 4 0,-1 0 0,1 0 0,0 0 0,0 0 0,0 0 0,1 0 0,0-1 0,0 1 0,1 0 0,0 0 0,0-1 0,1 1 0,0-1 0,0 1 0,0-1 0,1 0 0,0-1 0,0 1 0,0-1 0,1 1 0,0-1 0,0 0 0,0-1 0,0 1 0,1-1 0,0 0 0,0-1 0,0 0 0,0 1 0,1-2 0,-1 1 0,1-1 0,-1 0 0,1 0 0,0-1 0,0 0 0,13 0 0,6-1-151,-1-1-1,1-2 0,0 0 0,-1-2 1,0-1-1,0-1 0,-1-1 1,42-20-1,-50 22-6674</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31.437"/>
    </inkml:context>
    <inkml:brush xml:id="br0">
      <inkml:brushProperty name="width" value="0.035" units="cm"/>
      <inkml:brushProperty name="height" value="0.035" units="cm"/>
      <inkml:brushProperty name="color" value="#E71224"/>
    </inkml:brush>
  </inkml:definitions>
  <inkml:trace contextRef="#ctx0" brushRef="#br0">27 0 24575,'-1'11'0,"0"0"0,-1 0 0,0 0 0,-4 11 0,-7 38 0,11-24 0,4 54 0,0-77 0,-1 0 0,2 0 0,-1-1 0,2 1 0,0-1 0,0 1 0,11 19 0,-12-29 6,-1 0 0,1 0 0,0 0 0,0 0 0,0-1 0,0 1 0,1-1 0,-1 0 0,1 0 0,0 0 0,-1 0 0,1 0 0,0-1 0,0 0 0,0 0 0,0 0 0,0 0 0,0-1 0,5 1 0,1 0-218,0-1 0,0 0 0,0 0-1,0-1 1,0 0 0,17-5 0,-10 0-6614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3.105"/>
    </inkml:context>
    <inkml:brush xml:id="br0">
      <inkml:brushProperty name="width" value="0.035" units="cm"/>
      <inkml:brushProperty name="height" value="0.035" units="cm"/>
      <inkml:brushProperty name="color" value="#E71224"/>
    </inkml:brush>
  </inkml:definitions>
  <inkml:trace contextRef="#ctx0" brushRef="#br0">1 1 24575,'0'4'0,"0"6"0,0 1-8191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31.855"/>
    </inkml:context>
    <inkml:brush xml:id="br0">
      <inkml:brushProperty name="width" value="0.035" units="cm"/>
      <inkml:brushProperty name="height" value="0.035" units="cm"/>
      <inkml:brushProperty name="color" value="#E71224"/>
    </inkml:brush>
  </inkml:definitions>
  <inkml:trace contextRef="#ctx0" brushRef="#br0">403 53 24575,'-19'-1'0,"0"-1"0,-34-8 0,33 6 0,-1 0 0,-24-1 0,-159-21-1365,183 26-5461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32.753"/>
    </inkml:context>
    <inkml:brush xml:id="br0">
      <inkml:brushProperty name="width" value="0.035" units="cm"/>
      <inkml:brushProperty name="height" value="0.035" units="cm"/>
      <inkml:brushProperty name="color" value="#E71224"/>
    </inkml:brush>
  </inkml:definitions>
  <inkml:trace contextRef="#ctx0" brushRef="#br0">287 3 24575,'-45'-1'0,"15"-1"0,1 2 0,-31 4 0,54-4 0,-1 1 0,1 0 0,0 1 0,-1-1 0,1 1 0,0 1 0,0-1 0,0 1 0,0 0 0,0 0 0,1 1 0,-1 0 0,1 0 0,-8 7 0,10-6 0,0 0 0,0 0 0,0 0 0,1 0 0,0 0 0,0 0 0,0 1 0,1-1 0,-1 1 0,1-1 0,1 1 0,-1 0 0,1-1 0,0 1 0,0 0 0,0-1 0,1 1 0,0 0 0,0-1 0,1 1 0,2 7 0,-2-7 0,1 1 0,-1-1 0,1 1 0,1-1 0,-1 0 0,1 0 0,0-1 0,0 1 0,1-1 0,-1 0 0,1 0 0,0 0 0,1-1 0,-1 1 0,1-1 0,0-1 0,7 5 0,12 1 0,0-2 0,0 0 0,42 5 0,-39-7 0,49 17 0,-2 0 0,-73-22 0,0 0 0,0 0 0,0 1 0,0-1 0,0 1 0,0-1 0,0 1 0,0 0 0,-1 0 0,1 0 0,0 0 0,-1 0 0,1 0 0,0 0 0,-1 1 0,1-1 0,-1 0 0,0 1 0,0 0 0,1-1 0,0 3 0,-2-2 0,0-1 0,1 1 0,-1 0 0,0-1 0,0 1 0,-1 0 0,1-1 0,0 1 0,0 0 0,-1-1 0,1 1 0,-1-1 0,0 1 0,1-1 0,-1 1 0,0-1 0,0 1 0,0-1 0,-1 3 0,-4 2 0,0 1 0,-1-1 0,0 0 0,0 0 0,0 0 0,0-1 0,-16 8 0,8-6-151,0 0-1,-1-1 0,0-1 0,1 0 1,-1-1-1,-1-1 0,1 0 1,-21 0-1,15-3-6674</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34.497"/>
    </inkml:context>
    <inkml:brush xml:id="br0">
      <inkml:brushProperty name="width" value="0.035" units="cm"/>
      <inkml:brushProperty name="height" value="0.035" units="cm"/>
      <inkml:brushProperty name="color" value="#E71224"/>
    </inkml:brush>
  </inkml:definitions>
  <inkml:trace contextRef="#ctx0" brushRef="#br0">144 1 24575,'0'4'0,"-5"2"0,0 4 0,-5 0 0,0 3 0,1 4 0,-2-2 0,-3-3 0,0 1 0,-1-2 0,1 1 0,0 0 0,1 1 0,4-2-8191</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05.312"/>
    </inkml:context>
    <inkml:brush xml:id="br0">
      <inkml:brushProperty name="width" value="0.035" units="cm"/>
      <inkml:brushProperty name="height" value="0.035" units="cm"/>
      <inkml:brushProperty name="color" value="#E71224"/>
    </inkml:brush>
  </inkml:definitions>
  <inkml:trace contextRef="#ctx0" brushRef="#br0">389 2 24575,'-107'-2'0,"-117"5"0,221-3 0,1 1 0,0-1 0,-1 0 0,1 1 0,0 0 0,-1-1 0,1 1 0,0 0 0,0 0 0,-1 0 0,1 1 0,0-1 0,0 1 0,0-1 0,1 1 0,-1-1 0,0 1 0,0 0 0,1 0 0,0 0 0,-1 0 0,-1 4 0,1-1 0,0 0 0,1 0 0,-1 0 0,1 1 0,0-1 0,1 0 0,-1 1 0,1-1 0,0 1 0,1 5 0,0 2 0,1-1 0,1 1 0,0 0 0,1-1 0,0 0 0,1 0 0,0 0 0,9 14 0,-3-14 0,2 0 0,0-2 0,0 1 0,1-2 0,0 1 0,0-2 0,30 13 0,-21-11 0,-18-8 0,1 0 0,0 1 0,-1 0 0,0 0 0,1 0 0,7 7 0,-11-8 0,-1 0 0,1 1 0,0-1 0,0 1 0,-1 0 0,0-1 0,1 1 0,-1 0 0,0 0 0,-1 0 0,1 0 0,0 0 0,-1 0 0,1 0 0,-1 0 0,0 0 0,-1 4 0,1-2 1,0 1 0,0-1 0,-1 0-1,0 0 1,0 0 0,-1 0 0,1 0-1,-1 0 1,0 0 0,-1 0 0,1 0-1,-1-1 1,0 1 0,0-1 0,0 0-1,0 0 1,-1 0 0,0 0 0,0-1-1,-6 5 1,-6 2-9,0-1 0,-1-1 0,1-1 0,-29 9 0,-39 18-1333,68-25-5485</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05.779"/>
    </inkml:context>
    <inkml:brush xml:id="br0">
      <inkml:brushProperty name="width" value="0.035" units="cm"/>
      <inkml:brushProperty name="height" value="0.035" units="cm"/>
      <inkml:brushProperty name="color" value="#E71224"/>
    </inkml:brush>
  </inkml:definitions>
  <inkml:trace contextRef="#ctx0" brushRef="#br0">381 1 24575,'-34'-1'0,"1"2"0,-1 1 0,-54 11 0,-64 14 0,131-23-1365,2-1-5461</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06.755"/>
    </inkml:context>
    <inkml:brush xml:id="br0">
      <inkml:brushProperty name="width" value="0.035" units="cm"/>
      <inkml:brushProperty name="height" value="0.035" units="cm"/>
      <inkml:brushProperty name="color" value="#E71224"/>
    </inkml:brush>
  </inkml:definitions>
  <inkml:trace contextRef="#ctx0" brushRef="#br0">130 1 24575,'-5'0'0,"0"0"0,1 0 0,-1 0 0,0 1 0,1 0 0,-1 0 0,1 0 0,-1 1 0,1 0 0,-1 0 0,1 0 0,0 0 0,0 0 0,0 1 0,0 0 0,1 0 0,-1 0 0,1 0 0,-1 0 0,1 1 0,-3 4 0,1 1 0,0-1 0,1 1 0,1-1 0,-1 1 0,1 0 0,1 0 0,0 1 0,0-1 0,-1 19 0,3-20 0,-2 2 0,2 0 0,-1 1 0,2-1 0,-1 0 0,3 12 0,-2-19 0,-1-1 0,1 0 0,0 1 0,0-1 0,0 0 0,0 1 0,1-1 0,-1 0 0,0 0 0,1 0 0,-1 0 0,1 0 0,0-1 0,0 1 0,0 0 0,0-1 0,0 1 0,0-1 0,0 0 0,0 0 0,1 0 0,-1 0 0,0 0 0,1 0 0,-1 0 0,4 0 0,22 2 0,0-1 0,1-2 0,-1-1 0,38-5 0,-63 5 0,0 0 0,1 0 0,-1 0 0,0-1 0,0 1 0,1-1 0,-1 0 0,-1 0 0,1 0 0,0 0 0,0 0 0,-1-1 0,1 1 0,-1-1 0,0 0 0,0 0 0,0 0 0,0 0 0,0 0 0,-1 0 0,0 0 0,1 0 0,0-7 0,2-1 0,-1 0 0,0-1 0,-1 1 0,-1-1 0,0 1 0,0-13 0,-1 22 0,0 1 0,0 0 0,0-1 0,0 1 0,0-1 0,0 1 0,0 0 0,0-1 0,-1 1 0,1 0 0,0-1 0,-1 1 0,1 0 0,-1 0 0,0-1 0,1 1 0,-1 0 0,0 0 0,0 0 0,0 0 0,1 0 0,-1 0 0,0 0 0,-1 0 0,1 0 0,0 0 0,0 1 0,0-1 0,0 0 0,-3 0 0,3 1 0,0 0 0,-1 1 0,1-1 0,0 1 0,-1-1 0,1 1 0,0 0 0,0-1 0,0 1 0,-1 0 0,1 0 0,0 0 0,0 0 0,0 0 0,0 0 0,1 0 0,-1 0 0,0 0 0,0 0 0,1 0 0,-1 1 0,1-1 0,-1 0 0,1 1 0,-1-1 0,1 0 0,0 1 0,-1-1 0,1 0 0,0 3 0,-1 3 0,0-1 0,0 1 0,0 0 0,1 0 0,0-1 0,1 1 0,-1 0 0,1 0 0,1 0 0,-1-1 0,1 1 0,0-1 0,5 11 0,-4-13 0,-1 0 0,1 0 0,0-1 0,-1 1 0,1-1 0,1 0 0,-1 0 0,0 0 0,1 0 0,0 0 0,0-1 0,0 1 0,0-1 0,0 0 0,0 0 0,0-1 0,1 1 0,-1-1 0,0 0 0,1 0 0,6 0 0,89-1-192,-74-1-981,-4 1-5653</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07.258"/>
    </inkml:context>
    <inkml:brush xml:id="br0">
      <inkml:brushProperty name="width" value="0.035" units="cm"/>
      <inkml:brushProperty name="height" value="0.035" units="cm"/>
      <inkml:brushProperty name="color" value="#E71224"/>
    </inkml:brush>
  </inkml:definitions>
  <inkml:trace contextRef="#ctx0" brushRef="#br0">52 1 24575,'-21'53'0,"17"-20"0,1 1 0,2-1 0,3 40 0,-2 57 0,0-128 0,0-1 0,0 1 0,0-1 0,0 1 0,0-1 0,-1 1 0,1-1 0,-1 0 0,1 1 0,-1-1 0,1 0 0,-1 1 0,1-1 0,-1 0 0,0 1 0,0-1 0,0 0 0,-1 2 0,1-4 0,0 1 0,0-1 0,1 1 0,-1 0 0,0-1 0,1 0 0,-1 1 0,0-1 0,1 1 0,-1-1 0,1 0 0,-1 1 0,1-1 0,-1 0 0,1 1 0,-1-1 0,1 0 0,0 0 0,-1 0 0,1 1 0,0-1 0,0 0 0,0 0 0,0 0 0,-1 0 0,1 1 0,0-1 0,1 0 0,-1 0 0,0 0 0,0-1 0,-2-20-1365,1 1-5461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07.689"/>
    </inkml:context>
    <inkml:brush xml:id="br0">
      <inkml:brushProperty name="width" value="0.035" units="cm"/>
      <inkml:brushProperty name="height" value="0.035" units="cm"/>
      <inkml:brushProperty name="color" value="#E71224"/>
    </inkml:brush>
  </inkml:definitions>
  <inkml:trace contextRef="#ctx0" brushRef="#br0">1 0 24575,'4'0'0,"1"5"0,5 0 0,0 1-8191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08.077"/>
    </inkml:context>
    <inkml:brush xml:id="br0">
      <inkml:brushProperty name="width" value="0.035" units="cm"/>
      <inkml:brushProperty name="height" value="0.035" units="cm"/>
      <inkml:brushProperty name="color" value="#E71224"/>
    </inkml:brush>
  </inkml:definitions>
  <inkml:trace contextRef="#ctx0" brushRef="#br0">1 1 24575,'0'559'-1365,"0"-537"-5461</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1.503"/>
    </inkml:context>
    <inkml:brush xml:id="br0">
      <inkml:brushProperty name="width" value="0.035" units="cm"/>
      <inkml:brushProperty name="height" value="0.035" units="cm"/>
      <inkml:brushProperty name="color" value="#E71224"/>
    </inkml:brush>
  </inkml:definitions>
  <inkml:trace contextRef="#ctx0" brushRef="#br0">31 131 24575,'19'1'0,"1"1"0,32 7 0,-31-4 0,0-1 0,24 0 0,-38-3 0,0-1 0,0 0 0,1 0 0,-1-1 0,0 0 0,0 0 0,0-1 0,10-4 0,-14 5 0,-1 0 0,0-1 0,0 1 0,0-1 0,0 0 0,0 0 0,0 1 0,-1-1 0,1 0 0,0-1 0,-1 1 0,0 0 0,1 0 0,-1-1 0,0 1 0,0-1 0,0 1 0,-1-1 0,1 1 0,-1-1 0,1 1 0,-1-1 0,0 0 0,0 1 0,0-1 0,-1-4 0,1 4 0,0 0 0,-1-1 0,1 1 0,-1-1 0,0 1 0,0 0 0,-1 0 0,1-1 0,0 1 0,-1 0 0,0 0 0,0 0 0,0 1 0,0-1 0,0 0 0,-1 1 0,1 0 0,-1-1 0,1 1 0,-1 0 0,0 0 0,0 0 0,0 1 0,0-1 0,0 1 0,0-1 0,-1 1 0,1 0 0,0 1 0,-6-2 0,-10-1 0,0 0 0,0 2 0,-1 0 0,-22 3 0,25-2 0,13 0 0,0 0 0,0 1 0,0-1 0,0 1 0,0 0 0,0 0 0,0 0 0,0 0 0,0 1 0,1-1 0,-1 1 0,1 0 0,-1 0 0,1 1 0,0-1 0,-1 1 0,-3 4 0,3-2 0,1 0 0,-1 0 0,1 1 0,1-1 0,-1 1 0,1-1 0,0 1 0,0 0 0,1 0 0,-1 0 0,0 9 0,-1 11 0,1 0 0,1 0 0,1 0 0,1 0 0,8 41 0,-8-62 0,1-1 0,0 0 0,0 1 0,1-1 0,-1 0 0,1 0 0,0-1 0,0 1 0,0-1 0,1 1 0,-1-1 0,1 0 0,0 0 0,0-1 0,0 1 0,0-1 0,0 0 0,1 0 0,-1 0 0,0 0 0,1-1 0,0 0 0,-1 0 0,8 1 0,15 2 0,0-1 0,0-2 0,29-1 0,-38-1 0,7 1-1365,-2 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5.199"/>
    </inkml:context>
    <inkml:brush xml:id="br0">
      <inkml:brushProperty name="width" value="0.035" units="cm"/>
      <inkml:brushProperty name="height" value="0.035" units="cm"/>
      <inkml:brushProperty name="color" value="#E71224"/>
    </inkml:brush>
  </inkml:definitions>
  <inkml:trace contextRef="#ctx0" brushRef="#br0">0 1 24575,'5'0'0,"5"0"0,5 0 0,5 0 0,3 0 0,2 0 0,1 0 0,1 0 0,-1 0 0,1 0 0,-1 0 0,0 0 0,-1 0 0,1 0 0,-5 0-8191</inkml:trace>
  <inkml:trace contextRef="#ctx0" brushRef="#br0" timeOffset="1">788 1 24575,'4'0'0,"6"0"0,6 0 0,4 0 0,3 0 0,2 0 0,1 0 0,1 0 0,-1 0 0,0 0 0,0 0 0,0 0 0,0 0 0,-5 0-8191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4.187"/>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2.405"/>
    </inkml:context>
    <inkml:brush xml:id="br0">
      <inkml:brushProperty name="width" value="0.035" units="cm"/>
      <inkml:brushProperty name="height" value="0.035" units="cm"/>
      <inkml:brushProperty name="color" value="#E71224"/>
    </inkml:brush>
  </inkml:definitions>
  <inkml:trace contextRef="#ctx0" brushRef="#br0">160 143 24575,'-29'-1'0,"19"0"0,0 1 0,0 0 0,0 1 0,0 0 0,0 0 0,-14 4 0,21-4 0,0 1 0,1-1 0,-1 1 0,1-1 0,-1 1 0,1 0 0,-1 0 0,1 0 0,0 0 0,0 0 0,0 0 0,0 1 0,1-1 0,-1 1 0,1-1 0,-1 1 0,1 0 0,0-1 0,0 1 0,0 0 0,0 0 0,1 0 0,-1 0 0,1 0 0,-1 0 0,1 4 0,0 0 0,-2 8 0,1 0 0,1-1 0,1 1 0,2 17 0,-3-29 0,1 0 0,-1 0 0,1-1 0,0 1 0,0 0 0,0 0 0,0-1 0,0 1 0,1 0 0,-1-1 0,1 0 0,0 1 0,-1-1 0,1 0 0,0 0 0,0 0 0,1 0 0,-1 0 0,0 0 0,1-1 0,-1 1 0,1-1 0,-1 1 0,1-1 0,0 0 0,0 0 0,3 0 0,3 1 0,-1-1 0,1 0 0,-1 0 0,0-1 0,1 0 0,-1-1 0,1 0 0,-1 0 0,16-5 0,-21 5 0,0-1 0,1 1 0,-1-1 0,0 0 0,0 1 0,0-1 0,0-1 0,0 1 0,-1 0 0,1-1 0,-1 1 0,1-1 0,-1 0 0,0 0 0,0 0 0,0 0 0,-1 0 0,1-1 0,-1 1 0,1 0 0,-1-1 0,0 1 0,0-1 0,-1 1 0,1-5 0,4-36 0,5-39 0,-2-86 0,-10 296 0,4 119 0,-1-238-105,0-1 0,1 1 0,-1 0 0,1 0 0,1 0 0,0-1 0,0 0 0,0 1 0,1-1 0,0 0 0,0 0 0,9 10 0,-2-7-6721</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3.503"/>
    </inkml:context>
    <inkml:brush xml:id="br0">
      <inkml:brushProperty name="width" value="0.035" units="cm"/>
      <inkml:brushProperty name="height" value="0.035" units="cm"/>
      <inkml:brushProperty name="color" value="#E71224"/>
    </inkml:brush>
  </inkml:definitions>
  <inkml:trace contextRef="#ctx0" brushRef="#br0">2 0 24575,'-2'91'0,"4"98"0,-1-182-34,0-1 0,1 0 0,-1 0 0,1 0 0,0 0-1,1-1 1,-1 1 0,1-1 0,0 1 0,1-1 0,-1 0 0,1 0 0,0 0-1,0 0 1,1-1 0,-1 0 0,1 0 0,0 0 0,0-1 0,0 1-1,1-1 1,-1 0 0,1-1 0,0 1 0,0-1 0,-1 0 0,1-1 0,1 1-1,-1-1 1,0 0 0,0-1 0,0 0 0,1 0 0,-1 0 0,0 0 0,0-1-1,0 0 1,0-1 0,9-2 0,2-2-6792</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3.858"/>
    </inkml:context>
    <inkml:brush xml:id="br0">
      <inkml:brushProperty name="width" value="0.035" units="cm"/>
      <inkml:brushProperty name="height" value="0.035" units="cm"/>
      <inkml:brushProperty name="color" value="#E71224"/>
    </inkml:brush>
  </inkml:definitions>
  <inkml:trace contextRef="#ctx0" brushRef="#br0">302 28 24575,'-4'0'0,"-6"0"0,-6 0 0,-4 0 0,1-5 0,0-1 0,-2 1 0,-1 0 0,-1 2 0,-1 1 0,-1 1 0,-1 1 0,1 0 0,-1 0 0,5 0-8191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4.754"/>
    </inkml:context>
    <inkml:brush xml:id="br0">
      <inkml:brushProperty name="width" value="0.035" units="cm"/>
      <inkml:brushProperty name="height" value="0.035" units="cm"/>
      <inkml:brushProperty name="color" value="#E71224"/>
    </inkml:brush>
  </inkml:definitions>
  <inkml:trace contextRef="#ctx0" brushRef="#br0">82 211 24575,'54'19'0,"-38"-16"0,1 0 0,-1-1 0,1-1 0,0-1 0,24-2 0,-38 2 0,1-1 0,0 1 0,-1-1 0,1 0 0,-1 0 0,1 0 0,-1-1 0,0 1 0,0-1 0,1 1 0,-1-1 0,0 0 0,0-1 0,-1 1 0,1 0 0,0-1 0,-1 1 0,1-1 0,-1 0 0,0 0 0,0 0 0,0 0 0,0 0 0,-1 0 0,1-1 0,-1 1 0,0-1 0,0 1 0,0-1 0,0 1 0,-1-5 0,2-2 0,-1-1 0,-1 1 0,0-1 0,-1 1 0,0-1 0,0 0 0,-4-14 0,3 22 0,1 0 0,0 0 0,0-1 0,-1 1 0,0 0 0,0 1 0,0-1 0,0 0 0,0 0 0,0 1 0,-1-1 0,1 1 0,-1 0 0,0 0 0,0 0 0,1 0 0,-1 0 0,0 1 0,-1-1 0,1 1 0,0 0 0,0 0 0,-1 0 0,1 0 0,0 0 0,-5 1 0,-13-3 0,0 2 0,0 0 0,0 1 0,0 2 0,0 0 0,0 1 0,0 1 0,-26 9 0,44-12 0,0 0 0,1 0 0,-1 0 0,1 1 0,-1 0 0,1-1 0,0 1 0,0 0 0,-1 0 0,1 0 0,0 0 0,1 0 0,-1 1 0,0-1 0,1 1 0,-1-1 0,1 1 0,0-1 0,-2 6 0,2-3 0,0 0 0,0 0 0,1 1 0,0-1 0,0 0 0,0 0 0,1 0 0,-1 0 0,1 0 0,3 9 0,-2-7 0,0 0 0,0-1 0,1 1 0,0-1 0,1 0 0,-1 0 0,1 0 0,0 0 0,1-1 0,-1 1 0,1-1 0,0 0 0,0 0 0,1-1 0,0 0 0,9 6 0,21 5-1365,-20-9-5461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5.915"/>
    </inkml:context>
    <inkml:brush xml:id="br0">
      <inkml:brushProperty name="width" value="0.035" units="cm"/>
      <inkml:brushProperty name="height" value="0.035" units="cm"/>
      <inkml:brushProperty name="color" value="#E71224"/>
    </inkml:brush>
  </inkml:definitions>
  <inkml:trace contextRef="#ctx0" brushRef="#br0">335 6 24575,'-72'-2'0,"48"0"0,0 0 0,-1 2 0,1 1 0,0 1 0,0 1 0,0 1 0,-25 8 0,46-11 0,1 0 0,-1 0 0,1 0 0,-1 1 0,1-1 0,-1 1 0,1 0 0,0-1 0,0 1 0,0 0 0,0 0 0,0 0 0,0 1 0,1-1 0,-1 0 0,1 1 0,-1-1 0,1 1 0,0-1 0,-1 5 0,1-3 0,0 1 0,0-1 0,1 1 0,0-1 0,0 1 0,0-1 0,1 1 0,0-1 0,-1 1 0,1-1 0,3 9 0,-1-6 0,0 0 0,0 0 0,1 0 0,0-1 0,0 1 0,0-1 0,1 0 0,0 0 0,0 0 0,0-1 0,1 0 0,0 0 0,0 0 0,13 8 0,-3-9-9,1 0 0,-1-1 0,1-1 0,0 0 0,-1-1 0,1-1 0,0-1 0,18-2 0,19 0-1275,-32 3-5542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6.675"/>
    </inkml:context>
    <inkml:brush xml:id="br0">
      <inkml:brushProperty name="width" value="0.035" units="cm"/>
      <inkml:brushProperty name="height" value="0.035" units="cm"/>
      <inkml:brushProperty name="color" value="#E71224"/>
    </inkml:brush>
  </inkml:definitions>
  <inkml:trace contextRef="#ctx0" brushRef="#br0">16 0 24575,'2'29'0,"-1"28"0,-1-54 0,0 0 0,0 1 0,-1-1 0,1 0 0,-1 0 0,0 1 0,0-1 0,0 0 0,0 0 0,0 0 0,-1 0 0,-2 3 0,-1-5 0,4-11 0,7-13 0,-1 17 0,0 1 0,1-1 0,-1 1 0,1 0 0,1 0 0,-1 1 0,1-1 0,-1 1 0,1 1 0,1 0 0,-1 0 0,0 0 0,1 1 0,-1 0 0,1 0 0,8 0 0,17-3 0,0 3 0,44 1 0,-76 1 0,49 0-1365,-28 1-5461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7.295"/>
    </inkml:context>
    <inkml:brush xml:id="br0">
      <inkml:brushProperty name="width" value="0.035" units="cm"/>
      <inkml:brushProperty name="height" value="0.035" units="cm"/>
      <inkml:brushProperty name="color" value="#E71224"/>
    </inkml:brush>
  </inkml:definitions>
  <inkml:trace contextRef="#ctx0" brushRef="#br0">241 28 24575,'-4'0'0,"-2"-4"0,-4-2 0,-4 0 0,-5 2 0,-3 0 0,-2 2 0,-2 1 0,0 1 0,0 0 0,0 0 0,4 5 0,6 1-8191</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8.164"/>
    </inkml:context>
    <inkml:brush xml:id="br0">
      <inkml:brushProperty name="width" value="0.035" units="cm"/>
      <inkml:brushProperty name="height" value="0.035" units="cm"/>
      <inkml:brushProperty name="color" value="#E71224"/>
    </inkml:brush>
  </inkml:definitions>
  <inkml:trace contextRef="#ctx0" brushRef="#br0">83 158 24575,'1'1'0,"-1"0"0,1 1 0,-1-1 0,1 0 0,-1 0 0,1 0 0,0 0 0,0 0 0,-1 0 0,1 1 0,0-2 0,0 1 0,0 0 0,0 0 0,0 0 0,0 0 0,1-1 0,-1 1 0,0 0 0,0-1 0,0 1 0,1-1 0,-1 0 0,0 1 0,1-1 0,-1 0 0,0 0 0,1 0 0,-1 0 0,0 0 0,1 0 0,-1 0 0,3-1 0,46-4 0,-45 3 0,1 0 0,-1 0 0,0 0 0,0-1 0,0 0 0,0 0 0,0 0 0,0-1 0,-1 1 0,0-1 0,0 0 0,0-1 0,6-7 0,-8 9 0,0 0 0,0-1 0,0 1 0,0-1 0,0 1 0,-1-1 0,1 0 0,-1 0 0,0 1 0,0-1 0,-1 0 0,1 0 0,-1 0 0,0 0 0,0 0 0,0 0 0,0 0 0,-1 0 0,0 0 0,-1-6 0,1 8 0,-1-1 0,1 1 0,-1 0 0,0 0 0,1-1 0,-1 1 0,0 1 0,0-1 0,0 0 0,0 0 0,-1 1 0,1-1 0,0 1 0,-1 0 0,1 0 0,-1 0 0,1 0 0,-1 0 0,0 0 0,1 1 0,-1-1 0,-5 1 0,-7-2 0,-1 1 0,-28 3 0,26-1 0,14-1 0,0 0 0,0 0 0,-1 1 0,1 0 0,0 0 0,0 0 0,0 0 0,0 1 0,0-1 0,0 1 0,1 0 0,-1 0 0,1 0 0,-1 1 0,1-1 0,0 1 0,-4 4 0,3-2 0,1 0 0,-1 0 0,1 0 0,1 1 0,-1-1 0,1 1 0,0-1 0,0 1 0,0 0 0,1 0 0,-1 10 0,-2 9 0,2 0 0,1 1 0,1-1 0,1 0 0,8 46 0,-8-67 0,1 1 0,-1-2 0,1 1 0,0 0 0,0 0 0,0 0 0,1-1 0,0 1 0,-1-1 0,1 0 0,0 0 0,0 0 0,1 0 0,-1-1 0,1 1 0,-1-1 0,1 0 0,0 0 0,5 2 0,8 3 0,0-2 0,0 0 0,25 4 0,-12-3 0,-13-2 0,1-1 0,-1-1 0,1-1 0,-1 0 0,1-1 0,0-1 0,0 0 0,-1-2 0,0 0 0,1 0 0,-1-2 0,0 0 0,20-10 0,35-13-1365,-57 21-5461</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9.094"/>
    </inkml:context>
    <inkml:brush xml:id="br0">
      <inkml:brushProperty name="width" value="0.035" units="cm"/>
      <inkml:brushProperty name="height" value="0.035" units="cm"/>
      <inkml:brushProperty name="color" value="#E71224"/>
    </inkml:brush>
  </inkml:definitions>
  <inkml:trace contextRef="#ctx0" brushRef="#br0">239 17 24575,'-56'-1'0,"-65"3"0,118-2 0,0 1 0,0 0 0,0 0 0,0 0 0,1 0 0,-1 1 0,0-1 0,0 1 0,1 0 0,-1-1 0,1 1 0,-1 0 0,1 1 0,0-1 0,0 0 0,0 1 0,0-1 0,0 1 0,1 0 0,-1-1 0,1 1 0,0 0 0,0 0 0,0 0 0,0 0 0,0 0 0,0 0 0,1 0 0,-1 5 0,0 1 0,0 0 0,1 0 0,0-1 0,0 1 0,1 0 0,0 0 0,0-1 0,1 1 0,5 14 0,-5-20 0,0 0 0,1 0 0,-1 0 0,1-1 0,-1 1 0,1-1 0,0 1 0,0-1 0,0 0 0,0 0 0,0 0 0,1-1 0,-1 1 0,0-1 0,1 0 0,-1 0 0,1 0 0,0 0 0,-1-1 0,1 1 0,0-1 0,6 0 0,12 0 0,-1 0 0,31-6 0,-51 6 0,8-1 0,1 0 0,0-1 0,0-1 0,-1 1 0,1-1 0,-1-1 0,13-6 0,-19 8 0,0-1 0,0 1 0,0-1 0,0 1 0,0-1 0,-1 0 0,1 0 0,-1 0 0,0 0 0,0 0 0,0-1 0,0 1 0,0-1 0,-1 1 0,0-1 0,1 0 0,-1 1 0,-1-1 0,1 0 0,-1 0 0,1-5 0,-1 1 0,1-49 0,-1 54 0,0 0 0,-1-1 0,1 1 0,-1 0 0,0 0 0,0 0 0,0-1 0,0 1 0,-1 0 0,1 0 0,-1 1 0,1-1 0,-5-4 0,6 6 0,-1 0 0,1 1 0,-1-1 0,1 1 0,0-1 0,-1 1 0,0 0 0,1-1 0,-1 1 0,1 0 0,-1-1 0,1 1 0,-1 0 0,0 0 0,1-1 0,-1 1 0,0 0 0,1 0 0,-1 0 0,0 0 0,1 0 0,-1 0 0,0 0 0,1 0 0,-1 0 0,0 0 0,1 0 0,-1 0 0,0 1 0,1-1 0,-1 0 0,0 0 0,1 1 0,-1-1 0,1 0 0,-1 1 0,1-1 0,-1 1 0,1-1 0,-1 1 0,1-1 0,-1 1 0,1-1 0,-1 1 0,1-1 0,0 1 0,-1-1 0,1 1 0,0 0 0,0-1 0,-1 1 0,1 0 0,0-1 0,0 1 0,0 0 0,0-1 0,0 1 0,0 1 0,-5 40 0,6-31 11,1-1 0,1 0 0,-1 0 0,2 0 0,-1 0 0,1 0-1,1-1 1,0 1 0,0-1 0,8 10 0,-8-13-104,-1 0 0,1-1 1,1 0-1,-1 0 0,1 0 0,0-1 0,0 1 0,0-1 1,0-1-1,1 1 0,-1-1 0,1-1 0,0 1 1,0-1-1,10 2 0,1-1-6733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9.591"/>
    </inkml:context>
    <inkml:brush xml:id="br0">
      <inkml:brushProperty name="width" value="0.035" units="cm"/>
      <inkml:brushProperty name="height" value="0.035" units="cm"/>
      <inkml:brushProperty name="color" value="#E71224"/>
    </inkml:brush>
  </inkml:definitions>
  <inkml:trace contextRef="#ctx0" brushRef="#br0">57 1 24575,'-2'0'0,"0"1"0,1 0 0,-1 0 0,1 0 0,-1 0 0,1 0 0,-1 0 0,1 0 0,0 0 0,-1 1 0,1-1 0,0 0 0,0 1 0,0-1 0,0 1 0,0-1 0,-1 3 0,-13 30 0,9-9 0,2 0 0,0-1 0,2 1 0,1 0 0,1 0 0,6 48 0,-5-67 0,-1-1 0,1 0 0,0 1 0,0-1 0,1 0 0,0 0 0,0 0 0,0 0 0,0 0 0,1 0 0,0-1 0,0 1 0,0-1 0,1 0 0,-1 0 0,1 0 0,0 0 0,0-1 0,0 1 0,7 3 0,-2-2 0,1-1 0,0 0 0,0-1 0,0 0 0,1 0 0,-1-1 0,1 0 0,-1-1 0,17 0 0,-2-1-1365,-4 0-5461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4.531"/>
    </inkml:context>
    <inkml:brush xml:id="br0">
      <inkml:brushProperty name="width" value="0.035" units="cm"/>
      <inkml:brushProperty name="height" value="0.035" units="cm"/>
      <inkml:brushProperty name="color" value="#E71224"/>
    </inkml:brush>
  </inkml:definitions>
  <inkml:trace contextRef="#ctx0" brushRef="#br0">1 0 24575,'0'5'0,"0"5"0,0 5 0,0 1-8191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19.936"/>
    </inkml:context>
    <inkml:brush xml:id="br0">
      <inkml:brushProperty name="width" value="0.035" units="cm"/>
      <inkml:brushProperty name="height" value="0.035" units="cm"/>
      <inkml:brushProperty name="color" value="#E71224"/>
    </inkml:brush>
  </inkml:definitions>
  <inkml:trace contextRef="#ctx0" brushRef="#br0">325 78 24575,'-4'0'0,"-6"0"0,-1-4 0,-3-2 0,-3 1 0,-4 0 0,-2 2 0,3-3 0,0-1 0,0 1 0,2-3 0,1 1 0,-1 1 0,-3 1 0,-1 3 0,-1 1 0,-2 2 0,4-1-8191</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20.911"/>
    </inkml:context>
    <inkml:brush xml:id="br0">
      <inkml:brushProperty name="width" value="0.035" units="cm"/>
      <inkml:brushProperty name="height" value="0.035" units="cm"/>
      <inkml:brushProperty name="color" value="#E71224"/>
    </inkml:brush>
  </inkml:definitions>
  <inkml:trace contextRef="#ctx0" brushRef="#br0">1 132 24575,'49'-1'0,"-11"0"0,0 2 0,0 1 0,64 12 0,-65-8 0,-1-2 0,1-1 0,74-4 0,-37-1 0,-70 2 0,-1 0 0,1 0 0,-1-1 0,0 1 0,1-1 0,-1 0 0,1 1 0,-1-2 0,0 1 0,1 0 0,-1-1 0,0 1 0,0-1 0,0 0 0,0 0 0,-1 0 0,1 0 0,4-6 0,-6 7 0,0 0 0,0-1 0,-1 1 0,1 0 0,-1-1 0,1 1 0,-1 0 0,1-1 0,-1 1 0,0-1 0,0 1 0,0 0 0,1-1 0,-1 1 0,-1-1 0,1 1 0,0-1 0,-1-1 0,0 0 0,0 0 0,0 0 0,-1 1 0,1-1 0,-1 1 0,0 0 0,1-1 0,-1 1 0,0 0 0,0 0 0,-1 0 0,-2-2 0,-7-5 0,0 2 0,0 0 0,-1 0 0,0 1 0,0 0 0,0 1 0,-1 1 0,0 0 0,-26-3 0,9 4 0,0 1 0,0 2 0,-46 5 0,73-5 0,1 0 0,-1 1 0,1 0 0,0 0 0,-1 0 0,1 0 0,0 0 0,0 1 0,0-1 0,0 1 0,0 0 0,0 0 0,1 0 0,-1 0 0,1 1 0,-1-1 0,1 0 0,-4 7 0,3-4 0,0 0 0,0 1 0,1 0 0,-1 0 0,2-1 0,-1 1 0,1 1 0,-1-1 0,2 0 0,-1 6 0,0-1 0,1 0 0,1 0 0,0-1 0,0 1 0,1 0 0,0-1 0,1 1 0,0-1 0,1 0 0,0 0 0,1 0 0,5 9 0,6 3 0,-10-12 0,0-1 0,0 1 0,1-2 0,0 1 0,1-1 0,0 0 0,0 0 0,1-1 0,0 0 0,0-1 0,19 10 0,-14-10-273,1-1 0,0 0 0,1-1 0,22 3 0,-18-6-6553</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38.726"/>
    </inkml:context>
    <inkml:brush xml:id="br0">
      <inkml:brushProperty name="width" value="0.035" units="cm"/>
      <inkml:brushProperty name="height" value="0.035" units="cm"/>
      <inkml:brushProperty name="color" value="#E71224"/>
    </inkml:brush>
  </inkml:definitions>
  <inkml:trace contextRef="#ctx0" brushRef="#br0">55 0 24575,'-1'0'0,"1"1"0,-1-1 0,0 0 0,0 1 0,0-1 0,0 1 0,0-1 0,1 1 0,-1-1 0,0 1 0,0 0 0,1-1 0,-1 1 0,0 0 0,1 0 0,-1-1 0,1 1 0,-1 0 0,1 0 0,-1 0 0,1 0 0,0 0 0,-1-1 0,1 3 0,-9 31 0,5-17 0,-3 4 0,1 0 0,-4 27 0,9-40 0,0 0 0,0-1 0,1 1 0,0 0 0,0 0 0,1 0 0,0 0 0,1-1 0,3 13 0,-3-16 0,0 0 0,1-1 0,-1 1 0,1-1 0,0 0 0,0 0 0,0 0 0,0 0 0,0-1 0,1 1 0,0-1 0,-1 0 0,1 0 0,0 0 0,0 0 0,0-1 0,0 1 0,0-1 0,0 0 0,7 0 0,9 2 0,1 0 0,35-2 0,71-2-1365,-105 0-5461</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39.160"/>
    </inkml:context>
    <inkml:brush xml:id="br0">
      <inkml:brushProperty name="width" value="0.035" units="cm"/>
      <inkml:brushProperty name="height" value="0.035" units="cm"/>
      <inkml:brushProperty name="color" value="#E71224"/>
    </inkml:brush>
  </inkml:definitions>
  <inkml:trace contextRef="#ctx0" brushRef="#br0">404 1 24575,'-4'0'0,"-6"0"0,-6 0 0,-4 0 0,-3 0 0,-2 0 0,-1 0 0,0 0 0,-1 0 0,1 0 0,0 0 0,0 0 0,0 0 0,1 0 0,-1 0 0,1 0 0,0 0 0,4 0-8191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40.106"/>
    </inkml:context>
    <inkml:brush xml:id="br0">
      <inkml:brushProperty name="width" value="0.035" units="cm"/>
      <inkml:brushProperty name="height" value="0.035" units="cm"/>
      <inkml:brushProperty name="color" value="#E71224"/>
    </inkml:brush>
  </inkml:definitions>
  <inkml:trace contextRef="#ctx0" brushRef="#br0">20 0 24575,'1'83'0,"-3"89"0,2-169 0,-1 0 0,1 0 0,-1 0 0,0 0 0,0 0 0,0 0 0,0-1 0,-1 1 0,-1 3 0,-5 8 0,57-51 0,57-43 0,-96 72 0,0 1 0,1 1 0,0 0 0,0 1 0,1 0 0,0 0 0,0 1 0,0 1 0,22-4 0,17-5 0,-50 11 0,1 0 0,0 1 0,0-1 0,0 1 0,-1-1 0,1 1 0,0 0 0,0 0 0,0 0 0,0 0 0,0 0 0,0 0 0,0 0 0,-1 0 0,1 1 0,0-1 0,0 1 0,0 0 0,0-1 0,-1 1 0,1 0 0,0 0 0,-1 0 0,1 0 0,-1 1 0,1-1 0,-1 0 0,0 0 0,1 1 0,-1-1 0,0 1 0,0-1 0,0 1 0,0 0 0,0 0 0,0-1 0,-1 1 0,1 0 0,0 0 0,-1 0 0,0-1 0,1 4 0,1 10 0,0 0 0,-2 0 0,0 0 0,-2 24 0,0-12 0,1-2 0,1 0 0,1 0 0,1 0 0,10 41 0,-5-24-1365,-4-22-5461</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40.839"/>
    </inkml:context>
    <inkml:brush xml:id="br0">
      <inkml:brushProperty name="width" value="0.035" units="cm"/>
      <inkml:brushProperty name="height" value="0.035" units="cm"/>
      <inkml:brushProperty name="color" value="#E71224"/>
    </inkml:brush>
  </inkml:definitions>
  <inkml:trace contextRef="#ctx0" brushRef="#br0">183 1 24575,'-11'1'0,"1"0"0,-1 1 0,0 0 0,-13 6 0,-9 1 0,29-8 0,-1 0 0,1 0 0,0 0 0,0 0 0,0 1 0,1 0 0,-1 0 0,0 0 0,1 0 0,-1 0 0,1 1 0,0-1 0,0 1 0,0 0 0,0 0 0,0 1 0,0-1 0,1 0 0,0 1 0,0-1 0,0 1 0,0 0 0,0 0 0,1 0 0,0 0 0,-1 0 0,2 0 0,-1 0 0,0 0 0,1 0 0,0 1 0,0-1 0,0 0 0,0 0 0,1 0 0,-1 1 0,1-1 0,0 0 0,1 0 0,-1 0 0,1 0 0,2 4 0,-2-5 0,0 0 0,0 0 0,0 0 0,0 0 0,1-1 0,-1 1 0,1-1 0,0 1 0,0-1 0,0 0 0,0 0 0,0 0 0,0-1 0,0 1 0,1-1 0,-1 0 0,1 0 0,-1 0 0,1 0 0,-1 0 0,6-1 0,11 2 0,0-1 0,36-4 0,-25 1 0,-21 2 0,0-1 0,0-1 0,0 1 0,0-1 0,0-1 0,-1 0 0,18-8 0,-21 8 0,-1 1 0,0-2 0,-1 1 0,1 0 0,0-1 0,-1 0 0,0 0 0,0 0 0,0 0 0,-1-1 0,1 0 0,-1 1 0,0-1 0,0 0 0,2-6 0,-5 10 0,1 0 0,-1 1 0,0-1 0,1 0 0,-1 1 0,0-1 0,1 0 0,-1 0 0,0 0 0,0 1 0,0-1 0,0 0 0,0 0 0,0 0 0,0 1 0,0-1 0,0 0 0,0 0 0,0 0 0,0 0 0,-1 1 0,1-1 0,0 0 0,-1 0 0,1 1 0,0-1 0,-1 0 0,1 1 0,-1-1 0,1 0 0,-1 1 0,1-1 0,-1 1 0,0-1 0,1 1 0,-1-1 0,0 1 0,1-1 0,-1 1 0,0 0 0,0-1 0,1 1 0,-1 0 0,0-1 0,0 1 0,0 0 0,1 0 0,-2 0 0,0 0 0,1 0 0,-1 0 0,0 0 0,1 0 0,-1 1 0,0-1 0,1 1 0,-1-1 0,0 1 0,1-1 0,-1 1 0,1 0 0,-1 0 0,1 0 0,0 0 0,-1 0 0,1 0 0,0 0 0,0 0 0,0 1 0,0-1 0,0 0 0,0 1 0,-2 1 0,0 8 0,-1-1 0,2 1 0,-1 0 0,1 0 0,1-1 0,0 1 0,0 14 0,8 77 0,-5-93-124,0 0 0,1 0 0,0 0 0,0 0 0,1 0 0,0-1-1,1 1 1,0-1 0,0 0 0,8 9 0,-2-6-6702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41.411"/>
    </inkml:context>
    <inkml:brush xml:id="br0">
      <inkml:brushProperty name="width" value="0.035" units="cm"/>
      <inkml:brushProperty name="height" value="0.035" units="cm"/>
      <inkml:brushProperty name="color" value="#E71224"/>
    </inkml:brush>
  </inkml:definitions>
  <inkml:trace contextRef="#ctx0" brushRef="#br0">150 1 24575,'-4'0'0,"-1"0"0,1 0 0,-1 1 0,1-1 0,-1 1 0,1 0 0,-1 1 0,1-1 0,0 1 0,0 0 0,-1 0 0,1 0 0,1 0 0,-1 1 0,0-1 0,0 1 0,1 0 0,0 0 0,0 1 0,0-1 0,0 1 0,0-1 0,0 1 0,1 0 0,0 0 0,-3 8 0,-1 5 0,0 1 0,2 0 0,0 0 0,1 0 0,-1 21 0,4-33 0,-10 49 0,7-42 0,0 0 0,1 0 0,1 0 0,0 0 0,0 0 0,3 17 0,-2-27 0,1 1 0,0-1 0,0 0 0,0 1 0,1-1 0,-1 0 0,1 0 0,0 0 0,0 0 0,0-1 0,0 1 0,0 0 0,0-1 0,1 0 0,-1 1 0,1-1 0,0 0 0,0 0 0,0 0 0,0-1 0,0 1 0,0-1 0,0 0 0,0 1 0,1-2 0,-1 1 0,0 0 0,1 0 0,3-1 0,2 2-170,1-1-1,-1 0 0,1 0 1,-1-1-1,1-1 0,-1 1 1,19-5-1,-11-1-6655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41.765"/>
    </inkml:context>
    <inkml:brush xml:id="br0">
      <inkml:brushProperty name="width" value="0.035" units="cm"/>
      <inkml:brushProperty name="height" value="0.035" units="cm"/>
      <inkml:brushProperty name="color" value="#E71224"/>
    </inkml:brush>
  </inkml:definitions>
  <inkml:trace contextRef="#ctx0" brushRef="#br0">352 27 24575,'-4'0'0,"-6"0"0,-6 0 0,-4 0 0,-3 0 0,-2 0 0,-1 0 0,4-5 0,1 0 0,0-1 0,0 2 0,-2 1 0,-1 1 0,0 1 0,-1 1 0,-1 0 0,5 0-8191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42.971"/>
    </inkml:context>
    <inkml:brush xml:id="br0">
      <inkml:brushProperty name="width" value="0.035" units="cm"/>
      <inkml:brushProperty name="height" value="0.035" units="cm"/>
      <inkml:brushProperty name="color" value="#E71224"/>
    </inkml:brush>
  </inkml:definitions>
  <inkml:trace contextRef="#ctx0" brushRef="#br0">295 2 24575,'-18'0'0,"-18"-1"0,0 2 0,-1 1 0,-49 11 0,70-11 0,-26 8 0,40-10 0,1 0 0,0 1 0,0-1 0,0 1 0,-1-1 0,1 1 0,0-1 0,0 1 0,0 0 0,0 0 0,0-1 0,0 1 0,0 0 0,0 0 0,1 0 0,-1 0 0,0 0 0,0 0 0,1 0 0,-1 0 0,1 1 0,-1-1 0,1 0 0,-1 0 0,1 0 0,0 2 0,0-2 0,0 1 0,1-1 0,0 0 0,-1 0 0,1 0 0,0 1 0,-1-1 0,1 0 0,0 0 0,0 0 0,0 0 0,0 0 0,0 0 0,0-1 0,0 1 0,0 0 0,0 0 0,1-1 0,-1 1 0,0-1 0,0 1 0,1-1 0,-1 0 0,0 1 0,1-1 0,-1 0 0,0 0 0,3 0 0,45 4 0,-44-4 0,54-2 0,-46 0 0,0 1 0,0 0 0,1 1 0,-1 1 0,0 0 0,0 1 0,17 4 0,-28-5 0,0 0 0,0 0 0,0 0 0,0 0 0,0 1 0,0-1 0,-1 1 0,1-1 0,0 1 0,-1 0 0,1 0 0,-1 0 0,0-1 0,1 1 0,-1 1 0,0-1 0,0 0 0,0 0 0,-1 0 0,1 0 0,0 1 0,-1-1 0,0 0 0,1 1 0,-1-1 0,0 0 0,0 5 0,-1-4 0,1 1 0,0-1 0,-1 0 0,0 0 0,0 1 0,0-1 0,0 0 0,0 0 0,-1 0 0,1 0 0,-1 0 0,0 0 0,0-1 0,0 1 0,0 0 0,0-1 0,-1 0 0,-3 4 0,-9 2 30,0 0-1,0-1 0,-31 10 1,-11 4-1513,42-14-5343</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43.735"/>
    </inkml:context>
    <inkml:brush xml:id="br0">
      <inkml:brushProperty name="width" value="0.035" units="cm"/>
      <inkml:brushProperty name="height" value="0.035" units="cm"/>
      <inkml:brushProperty name="color" value="#E71224"/>
    </inkml:brush>
  </inkml:definitions>
  <inkml:trace contextRef="#ctx0" brushRef="#br0">1 7 24575,'3'1'0,"1"1"0,-1 1 0,1-1 0,-1 0 0,0 1 0,0 0 0,0-1 0,0 1 0,0 0 0,-1 1 0,1-1 0,1 4 0,14 14 0,-9-15 0,1 1 0,-1-1 0,1-1 0,0 0 0,1 0 0,-1-1 0,1 0 0,15 2 0,8 2 0,50 2 0,-73-8 0,1-2 0,0 0 0,-1 0 0,1-1 0,0-1 0,-1 0 0,14-4 0,-23 6 0,1-1 0,-1 0 0,1 0 0,-1 0 0,0 0 0,1 0 0,-1-1 0,0 1 0,0-1 0,0 1 0,0-1 0,0 0 0,0 0 0,0 0 0,-1 0 0,1 0 0,-1 0 0,1 0 0,-1 0 0,0-1 0,0 1 0,0-1 0,0 1 0,0 0 0,-1-1 0,1 0 0,-1 1 0,0-1 0,1 1 0,-1-1 0,0 1 0,-1-1 0,1 0 0,0 1 0,-1-1 0,1 1 0,-1-1 0,-1-3 0,0 3 0,1 1 0,-1-1 0,1 1 0,-1-1 0,0 1 0,0 0 0,0 0 0,0 0 0,0 0 0,0 0 0,-1 0 0,1 1 0,-1-1 0,1 1 0,-1-1 0,0 1 0,1 0 0,-1 0 0,0 0 0,0 1 0,0-1 0,0 1 0,1-1 0,-6 1 0,-11-1 0,-1 0 0,-31 4 0,28-2 0,22-1 0,-10 0 0,0 1 0,0-1 0,0 2 0,0 0 0,-19 5 0,27-5 0,0-1 0,0 1 0,1-1 0,-1 1 0,0 0 0,1 0 0,0 0 0,-1 0 0,1 0 0,0 1 0,0-1 0,0 1 0,0-1 0,1 1 0,-1 0 0,1-1 0,0 1 0,-1 0 0,1 0 0,0 0 0,1 0 0,-1 0 0,1 1 0,-1 4 0,0-3 0,0-1 0,1 1 0,-1 0 0,1-1 0,0 1 0,0-1 0,1 1 0,0 0 0,-1-1 0,1 1 0,1-1 0,-1 0 0,1 1 0,-1-1 0,1 0 0,1 0 0,-1 0 0,0 0 0,1 0 0,0-1 0,0 1 0,0-1 0,0 0 0,1 0 0,-1 0 0,1 0 0,0 0 0,0-1 0,0 0 0,0 0 0,0 0 0,0 0 0,1 0 0,-1-1 0,1 0 0,-1 0 0,1 0 0,-1-1 0,8 1 0,89-1-1365,-78-1-5461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4.889"/>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44.167"/>
    </inkml:context>
    <inkml:brush xml:id="br0">
      <inkml:brushProperty name="width" value="0.035" units="cm"/>
      <inkml:brushProperty name="height" value="0.035" units="cm"/>
      <inkml:brushProperty name="color" value="#E71224"/>
    </inkml:brush>
  </inkml:definitions>
  <inkml:trace contextRef="#ctx0" brushRef="#br0">57 0 24575,'1'54'0,"0"-31"0,0 0 0,-1 0 0,-1 0 0,-2 0 0,0-1 0,-1 1 0,-1 0 0,-15 39 0,15-50 0,1-1 0,0 1 0,1 0 0,1-1 0,0 1 0,-1 23 0,5 78 0,1-44 0,-3 7-1365,0-55-5461</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44.537"/>
    </inkml:context>
    <inkml:brush xml:id="br0">
      <inkml:brushProperty name="width" value="0.035" units="cm"/>
      <inkml:brushProperty name="height" value="0.035" units="cm"/>
      <inkml:brushProperty name="color" value="#E71224"/>
    </inkml:brush>
  </inkml:definitions>
  <inkml:trace contextRef="#ctx0" brushRef="#br0">0 0 24575,'0'433'0,"1"-417"34,1 0-1,0 0 0,6 20 0,5 32-1531,-12-47-5328</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45.064"/>
    </inkml:context>
    <inkml:brush xml:id="br0">
      <inkml:brushProperty name="width" value="0.035" units="cm"/>
      <inkml:brushProperty name="height" value="0.035" units="cm"/>
      <inkml:brushProperty name="color" value="#E71224"/>
    </inkml:brush>
  </inkml:definitions>
  <inkml:trace contextRef="#ctx0" brushRef="#br0">582 0 24575,'-83'2'0,"-115"16"0,143-13-35,-99-4 0,84-2-1260,48 1-5531</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7:45.918"/>
    </inkml:context>
    <inkml:brush xml:id="br0">
      <inkml:brushProperty name="width" value="0.035" units="cm"/>
      <inkml:brushProperty name="height" value="0.035" units="cm"/>
      <inkml:brushProperty name="color" value="#E71224"/>
    </inkml:brush>
  </inkml:definitions>
  <inkml:trace contextRef="#ctx0" brushRef="#br0">26 1 24575,'-4'0'0,"-6"0"0,-1 0-8191</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8:02.173"/>
    </inkml:context>
    <inkml:brush xml:id="br0">
      <inkml:brushProperty name="width" value="0.035" units="cm"/>
      <inkml:brushProperty name="height" value="0.035" units="cm"/>
      <inkml:brushProperty name="color" value="#E71224"/>
    </inkml:brush>
  </inkml:definitions>
  <inkml:trace contextRef="#ctx0" brushRef="#br0">1 0 24575,'0'5'0,"0"5"0,0 5 0,0 5 0,0 3 0,4-2 0,2-1 0,0 1 0,-2 1 0,-1-3-8191</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8:55.924"/>
    </inkml:context>
    <inkml:brush xml:id="br0">
      <inkml:brushProperty name="width" value="0.035" units="cm"/>
      <inkml:brushProperty name="height" value="0.035" units="cm"/>
      <inkml:brushProperty name="color" value="#66CC00"/>
    </inkml:brush>
  </inkml:definitions>
  <inkml:trace contextRef="#ctx0" brushRef="#br0">233 260 24575,'3'1'0,"0"-1"0,1 0 0,-1 0 0,0-1 0,0 1 0,1-1 0,-1 0 0,0 1 0,0-1 0,0-1 0,0 1 0,0 0 0,0-1 0,0 0 0,0 1 0,3-4 0,-4 2 0,0 0 0,1 0 0,-1-1 0,-1 1 0,1 0 0,0-1 0,-1 0 0,0 1 0,0-1 0,0 0 0,0 1 0,0-1 0,0-7 0,0-3 0,0 0 0,0 0 0,-1 0 0,-1 0 0,0 0 0,-4-14 0,5 25 0,-1-1 0,-1 0 0,1 1 0,-1-1 0,1 1 0,-1-1 0,0 1 0,0 0 0,0 0 0,-1 0 0,1 0 0,-1 0 0,0 0 0,0 1 0,0-1 0,0 1 0,0 0 0,0 0 0,0 0 0,-1 0 0,1 1 0,-1-1 0,0 1 0,1 0 0,-1 0 0,-6 0 0,-4-2 0,1 1 0,-1 1 0,0 1 0,0 0 0,0 0 0,0 2 0,0-1 0,1 2 0,-16 4 0,24-5 0,1-1 0,0 1 0,-1 0 0,1 0 0,0 1 0,0 0 0,1-1 0,-1 1 0,0 0 0,1 0 0,0 1 0,-1-1 0,1 1 0,1 0 0,-1 0 0,0 0 0,1 0 0,0 0 0,0 0 0,0 1 0,1-1 0,-1 1 0,1-1 0,0 1 0,1 0 0,-1-1 0,1 1 0,0 0 0,0 8 0,1-10 0,-1-1 0,0 1 0,1 0 0,0-1 0,0 1 0,-1-1 0,2 1 0,-1-1 0,0 1 0,0-1 0,1 0 0,-1 0 0,1 1 0,0-1 0,-1 0 0,1-1 0,0 1 0,0 0 0,1 0 0,-1-1 0,0 1 0,0-1 0,1 0 0,-1 0 0,1 0 0,-1 0 0,1 0 0,-1 0 0,1-1 0,0 1 0,5-1 0,8 2 0,0-1 0,1-1 0,31-3 0,-36 2 0,-7 0-28,-8 1 97,-11-1-1475,-1 1-5420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8:57.417"/>
    </inkml:context>
    <inkml:brush xml:id="br0">
      <inkml:brushProperty name="width" value="0.035" units="cm"/>
      <inkml:brushProperty name="height" value="0.035" units="cm"/>
      <inkml:brushProperty name="color" value="#66CC00"/>
    </inkml:brush>
  </inkml:definitions>
  <inkml:trace contextRef="#ctx0" brushRef="#br0">608 2 24575,'-59'0'0,"9"-1"0,1 1 0,-82 13 0,116-10 0,0 0 0,0 1 0,0 1 0,1 0 0,0 1 0,0 1 0,0 0 0,1 1 0,0 0 0,1 1 0,0 1 0,-21 20 0,24-21 0,-10 12 0,0 0 0,-19 30 0,33-43 0,0-1 0,1 1 0,1 0 0,-1 1 0,1-1 0,0 1 0,1-1 0,0 1 0,1 0 0,-1 0 0,1 12 0,1-19 0,0 0 0,1 0 0,-1 0 0,1 1 0,-1-1 0,1 0 0,-1 0 0,1 0 0,0 0 0,0 0 0,0 0 0,0 0 0,1-1 0,-1 1 0,0 0 0,1-1 0,-1 1 0,1 0 0,2 1 0,1 0 0,0 1 0,1-2 0,-1 1 0,0 0 0,1-1 0,0 0 0,6 1 0,8 2 0,2-2 0,-1 0 0,22-1 0,76 11 0,-81-7 0,59 1 0,-86-7 0,0 1 0,-1 0 0,1 0 0,-1 1 0,1 0 0,-1 1 0,0 0 0,0 0 0,15 9 0,-20-10 0,-1 1 0,0 0 0,0 0 0,0 0 0,0 0 0,0 1 0,-1-1 0,0 1 0,0 0 0,0 0 0,0 0 0,0 0 0,-1 1 0,0-1 0,0 1 0,0 0 0,0-1 0,-1 1 0,0 0 0,0 0 0,1 9 0,-1 0 0,0 0 0,-1 0 0,-1-1 0,0 1 0,-1 0 0,-5 20 0,5-29 0,0 0 0,0 0 0,-1 0 0,1 0 0,-1-1 0,0 1 0,0-1 0,0 0 0,-1 0 0,1 0 0,-1 0 0,0-1 0,0 1 0,-1-1 0,1 0 0,-1-1 0,1 1 0,-1-1 0,0 1 0,-6 0 0,10-2 0,-53 17 0,1 3 0,-53 29 0,36-19-1365,54-25-5461</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8:57.823"/>
    </inkml:context>
    <inkml:brush xml:id="br0">
      <inkml:brushProperty name="width" value="0.035" units="cm"/>
      <inkml:brushProperty name="height" value="0.035" units="cm"/>
      <inkml:brushProperty name="color" value="#66CC00"/>
    </inkml:brush>
  </inkml:definitions>
  <inkml:trace contextRef="#ctx0" brushRef="#br0">81 1 24575,'-1'12'0,"0"0"0,-1-1 0,-1 1 0,0-1 0,-1 1 0,-7 15 0,6-13 0,0 0 0,0 0 0,-4 24 0,-9 102 0,12-100 0,2 0 0,1 1 0,2-1 0,7 67 0,-4-95 0,1-1 0,0 0 0,0 0 0,2 0 0,-1 0 0,1 0 0,1-1 0,0 0 0,0 0 0,1-1 0,0 1 0,0-2 0,1 1 0,1-1 0,-1 0 0,1-1 0,14 10 0,-12-11 5,1 1 1,0-2-1,0 0 0,0 0 0,0-1 0,1 0 1,-1-1-1,1 0 0,17 0 0,17 0-155,59-5 1,-36 0-969,-48 2-5708</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8:58.165"/>
    </inkml:context>
    <inkml:brush xml:id="br0">
      <inkml:brushProperty name="width" value="0.035" units="cm"/>
      <inkml:brushProperty name="height" value="0.035" units="cm"/>
      <inkml:brushProperty name="color" value="#66CC00"/>
    </inkml:brush>
  </inkml:definitions>
  <inkml:trace contextRef="#ctx0" brushRef="#br0">454 28 24575,'-91'1'0,"-98"-3"0,119-10 93,52 7-579,-1 2 0,-26-3 0,24 6-6340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8:58.692"/>
    </inkml:context>
    <inkml:brush xml:id="br0">
      <inkml:brushProperty name="width" value="0.035" units="cm"/>
      <inkml:brushProperty name="height" value="0.035" units="cm"/>
      <inkml:brushProperty name="color" value="#66CC00"/>
    </inkml:brush>
  </inkml:definitions>
  <inkml:trace contextRef="#ctx0" brushRef="#br0">29 0 24575,'1'29'0,"2"0"0,6 28 0,-4-27 0,4 54 0,-8-49 0,0-20 0,-1 1 0,0-1 0,0 0 0,-2 0 0,-4 22 0,6-37 0,0 1 0,0-1 0,0 1 0,0-1 0,0 1 0,-1-1 0,1 1 0,0-1 0,0 1 0,0-1 0,-1 1 0,1-1 0,0 1 0,-1-1 0,1 1 0,0-1 0,-1 1 0,1-1 0,-1 0 0,1 1 0,0-1 0,-1 0 0,1 1 0,-1-1 0,1 0 0,-1 0 0,1 1 0,-1-1 0,1 0 0,-1 0 0,0 0 0,-12-12 0,-3-27 0,13 25 0,0 1 0,1-1 0,1 0 0,0-1 0,1 1 0,1 0 0,0 0 0,6-27 0,-5 35 0,0-1 0,0 1 0,1 0 0,0 0 0,0 0 0,0 0 0,1 1 0,0 0 0,0-1 0,0 1 0,1 0 0,-1 1 0,1-1 0,0 1 0,1 0 0,-1 1 0,1-1 0,-1 1 0,1 0 0,0 0 0,7-2 0,172-63 0,-181 66-68,1 1 0,-1-1-1,0 1 1,1 0 0,-1 1 0,1-1-1,-1 1 1,1 0 0,-1 0 0,1 1-1,0-1 1,-1 1 0,1 0 0,-1 0-1,0 0 1,1 1 0,-1-1 0,0 1-1,7 4 1,1 5-6758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3.528"/>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8:59.266"/>
    </inkml:context>
    <inkml:brush xml:id="br0">
      <inkml:brushProperty name="width" value="0.035" units="cm"/>
      <inkml:brushProperty name="height" value="0.035" units="cm"/>
      <inkml:brushProperty name="color" value="#66CC00"/>
    </inkml:brush>
  </inkml:definitions>
  <inkml:trace contextRef="#ctx0" brushRef="#br0">108 339 24575,'28'0'0,"0"-1"0,44-8 0,-59 6 0,0-1 0,0 1 0,0-2 0,-1 0 0,0-1 0,0 0 0,18-12 0,-24 13 0,-1 0 0,0 0 0,0-1 0,-1 1 0,1-1 0,-1 0 0,0-1 0,-1 1 0,1 0 0,-1-1 0,-1 0 0,1 0 0,-1 0 0,0 0 0,1-10 0,-2 7 0,1 0 0,-2 1 0,1-1 0,-1 0 0,-1 0 0,1 0 0,-2 1 0,1-1 0,-1 0 0,-7-18 0,7 25 0,0 0 0,-1 0 0,1 0 0,0 0 0,-1 0 0,0 1 0,0-1 0,0 1 0,0 0 0,0-1 0,0 1 0,-1 1 0,1-1 0,0 0 0,-1 1 0,0 0 0,1 0 0,-1 0 0,0 0 0,0 0 0,1 1 0,-1 0 0,0 0 0,0 0 0,-7 1 0,-10 1 0,0 1 0,-1 1 0,-24 7 0,42-10 0,-13 4 0,-1 0 0,1 1 0,0 0 0,1 2 0,-25 14 0,36-18 0,-1 0 0,1 0 0,1 0 0,-1 0 0,1 1 0,0-1 0,0 1 0,0 0 0,0 1 0,1-1 0,0 1 0,0-1 0,1 1 0,-1 0 0,1 0 0,0 0 0,1 0 0,0 0 0,-1 9 0,1-4 0,-1 14 0,0-1 0,4 38 0,-1-56 0,-1 0 0,1 0 0,1 0 0,-1 0 0,1 0 0,0-1 0,0 1 0,1-1 0,0 1 0,0-1 0,0 0 0,0 0 0,1 0 0,0 0 0,6 5 0,-3-3 0,0 0 0,1-1 0,0-1 0,0 1 0,0-1 0,1 0 0,-1-1 0,1 0 0,0-1 0,0 0 0,1 0 0,-1-1 0,1 0 0,-1 0 0,1-1 0,14 0 0,130-3-1365,-132 1-5461</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8:59.889"/>
    </inkml:context>
    <inkml:brush xml:id="br0">
      <inkml:brushProperty name="width" value="0.035" units="cm"/>
      <inkml:brushProperty name="height" value="0.035" units="cm"/>
      <inkml:brushProperty name="color" value="#66CC00"/>
    </inkml:brush>
  </inkml:definitions>
  <inkml:trace contextRef="#ctx0" brushRef="#br0">1 69 24575,'1'11'0,"0"0"0,1 0 0,0-1 0,4 12 0,6 38 0,-9-4 0,-2-14 0,11 67 0,-10-100 0,4 21 0,-4-27 0,0-19 0,-2-26 0,-1 9 0,2 0 0,1 1 0,10-46 0,-5 40 0,-5 25 0,0 0 0,1 1 0,7-17 0,-8 25 0,0-1 0,0 1 0,0 0 0,1 0 0,0 0 0,0 0 0,0 0 0,1 1 0,-1-1 0,1 1 0,0 0 0,6-4 0,2-1 0,0 1 0,0 0 0,1 1 0,0 1 0,0 0 0,23-6 0,-32 11 0,0-1 0,0 1 0,0-1 0,0 1 0,0 1 0,1-1 0,-1 1 0,0-1 0,0 1 0,0 0 0,0 0 0,-1 1 0,1-1 0,0 1 0,0 0 0,-1 0 0,1 0 0,-1 1 0,0-1 0,0 1 0,0 0 0,0 0 0,0 0 0,0 0 0,-1 0 0,4 6 0,11 19 0,-2 0 0,-1 1 0,14 44 0,-18-30-1365,-8-23-5461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0.558"/>
    </inkml:context>
    <inkml:brush xml:id="br0">
      <inkml:brushProperty name="width" value="0.035" units="cm"/>
      <inkml:brushProperty name="height" value="0.035" units="cm"/>
      <inkml:brushProperty name="color" value="#66CC00"/>
    </inkml:brush>
  </inkml:definitions>
  <inkml:trace contextRef="#ctx0" brushRef="#br0">329 6 24575,'-57'-2'0,"41"0"0,-1 1 0,1 1 0,-1 0 0,0 1 0,1 1 0,-1 0 0,-29 9 0,43-9 0,0 0 0,0 0 0,0 0 0,1 0 0,-1 0 0,1 1 0,0-1 0,-1 1 0,1-1 0,0 1 0,1 0 0,-1 0 0,0 0 0,1 0 0,0 0 0,-1 0 0,1 0 0,0 1 0,1-1 0,-1 0 0,1 1 0,-1 3 0,0 13 0,0 0 0,4 34 0,0-22 0,-3-25 0,0 1 0,1 0 0,0-1 0,1 1 0,0-1 0,0 1 0,1-1 0,-1 0 0,2 0 0,-1 0 0,1 0 0,0-1 0,0 0 0,1 1 0,0-1 0,0-1 0,0 1 0,1-1 0,0 0 0,0 0 0,0 0 0,0-1 0,1 0 0,0-1 0,0 1 0,0-1 0,0 0 0,0-1 0,0 0 0,1 0 0,0-1 0,-1 0 0,1 0 0,-1 0 0,1-1 0,0 0 0,0-1 0,-1 0 0,13-3 0,-16 3 0,1-1 0,-1 0 0,0 0 0,1-1 0,-1 1 0,0-1 0,0 0 0,0 0 0,-1 0 0,1 0 0,-1-1 0,0 1 0,0-1 0,0 0 0,0 0 0,-1 0 0,1-1 0,-1 1 0,0 0 0,1-6 0,4-11 0,-1-1 0,-1 0 0,3-26 0,-3 14 0,-1 3 0,2-56 0,38 182 0,-29-49 0,-2 0 0,14 92 0,-27-134 0,3 32 0,0 43 0,-3-70 0,-1-1 0,0 0 0,0 1 0,0-1 0,-1 0 0,0 0 0,-1 0 0,0 0 0,0 0 0,0 0 0,-7 9 0,5-12 0,1-1 0,-1 0 0,0 0 0,0 0 0,0-1 0,0 0 0,-1 0 0,1 0 0,-1 0 0,-8 1 0,-66 18 0,62-17 0,-197 59 0,198-59-455,-1 0 0,-30 4 0,28-8-6371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1.317"/>
    </inkml:context>
    <inkml:brush xml:id="br0">
      <inkml:brushProperty name="width" value="0.035" units="cm"/>
      <inkml:brushProperty name="height" value="0.035" units="cm"/>
      <inkml:brushProperty name="color" value="#66CC00"/>
    </inkml:brush>
  </inkml:definitions>
  <inkml:trace contextRef="#ctx0" brushRef="#br0">256 745 24575,'44'2'0,"-33"-1"0,0 0 0,0 0 0,0-1 0,0-1 0,1 0 0,-1 0 0,0-1 0,0 0 0,-1-1 0,1 0 0,0-1 0,17-9 0,-18 6 0,0 0 0,-1 0 0,0-1 0,0-1 0,-1 1 0,0-1 0,0-1 0,-1 1 0,0-1 0,-1 0 0,0-1 0,-1 0 0,0 0 0,-1 0 0,0 0 0,0-1 0,-1 1 0,2-19 0,2-8 0,-2 17 0,0 1 0,-2-1 0,0 0 0,-1 0 0,-2-1 0,0 1 0,-1 0 0,-1 0 0,-5-24 0,-2 22 0,0 1 0,-1 0 0,-1 0 0,-1 1 0,-1 1 0,-1 0 0,-1 1 0,-17-19 0,27 34 0,0 0 0,0 0 0,0 1 0,-1 0 0,1 0 0,-1 0 0,0 0 0,0 1 0,0 0 0,0 0 0,0 0 0,0 1 0,0 0 0,-1 0 0,1 1 0,0 0 0,-1 0 0,1 0 0,-9 3 0,4-2 0,-1 1 0,2 0 0,-1 1 0,0 0 0,0 0 0,1 2 0,0-1 0,0 1 0,0 1 0,-11 8 0,10-4 0,2 1 0,-1 0 0,1 0 0,1 1 0,0 1 0,1-1 0,-7 17 0,-11 17 0,16-28 0,1 0 0,0 1 0,2-1 0,0 1 0,-3 25 0,-19 53 0,19-77 0,1 0 0,1 1 0,0 1 0,2-1 0,1 1 0,0 0 0,2 0 0,0 36 0,2-54 4,1-1 0,-1 0 0,1 0 0,0 0 0,0 0 0,0 0 0,0 0 0,0 0 0,1 0 0,0 0 0,-1-1 0,1 1 0,0 0 0,0-1 0,1 0 0,-1 1 0,0-1 0,1 0 0,3 2 0,3 2-126,1-2 0,0 1 1,0-1-1,14 4 1,-5-2-716,-3 0-5989</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2.943"/>
    </inkml:context>
    <inkml:brush xml:id="br0">
      <inkml:brushProperty name="width" value="0.035" units="cm"/>
      <inkml:brushProperty name="height" value="0.035" units="cm"/>
      <inkml:brushProperty name="color" value="#66CC00"/>
    </inkml:brush>
  </inkml:definitions>
  <inkml:trace contextRef="#ctx0" brushRef="#br0">28 140 24575,'-2'24'0,"0"0"0,-8 33 0,6-40 0,0 0 0,2 0 0,0 0 0,1 0 0,1 0 0,2 21 0,-3-37 0,1-1 0,0 0 0,0 1 0,0-1 0,0 0 0,0 1 0,0-1 0,0 0 0,0 1 0,0-1 0,0 0 0,0 1 0,0-1 0,0 0 0,1 1 0,-1-1 0,0 0 0,0 1 0,0-1 0,0 0 0,1 1 0,-1-1 0,0 0 0,0 0 0,0 1 0,1-1 0,-1 0 0,0 0 0,1 0 0,-1 1 0,0-1 0,0 0 0,1 0 0,-1 0 0,0 0 0,1 1 0,7-13 0,1-22 0,-4-39 0,-4 44 0,2 1 0,7-37 0,-5 39 0,-4 16 0,1 1 0,0-1 0,0 1 0,1-1 0,0 1 0,1 0 0,0 0 0,0 1 0,1-1 0,0 1 0,10-13 0,-14 20 0,1 0 0,-1 0 0,1 1 0,-1-1 0,1 0 0,-1 1 0,1-1 0,-1 1 0,1 0 0,0-1 0,-1 1 0,1 0 0,-1 0 0,1 0 0,0 0 0,-1 0 0,1 0 0,0 1 0,-1-1 0,1 0 0,-1 1 0,1 0 0,-1-1 0,1 1 0,-1 0 0,1-1 0,-1 1 0,0 0 0,1 0 0,-1 0 0,0 0 0,0 1 0,0-1 0,0 0 0,0 0 0,0 1 0,1 1 0,5 6 0,-1-1 0,0 1 0,0 1 0,5 11 0,-3-1 0,-2 0 0,0 1 0,-2 0 0,0-1 0,1 26 0,-2-22 0,0 1 0,1-1 0,11 31 0,-15-54 0,1 0 0,-1 0 0,0 0 0,1 0 0,-1 0 0,1 0 0,-1 0 0,1 0 0,-1 0 0,1 0 0,0 0 0,0 0 0,-1 0 0,1 0 0,0-1 0,0 1 0,0 0 0,0 0 0,0-1 0,0 1 0,0-1 0,0 1 0,0-1 0,0 0 0,0 1 0,0-1 0,1 0 0,-1 0 0,0 1 0,0-1 0,0 0 0,0 0 0,1 0 0,-1 0 0,0-1 0,0 1 0,0 0 0,0 0 0,0-1 0,0 1 0,0-1 0,0 1 0,1-1 0,0-1 0,8-4 0,-1 0 0,0-1 0,-1 0 0,10-10 0,7-5 0,-6 4 0,-16 15 0,-1 0 0,1 1 0,0-1 0,0 1 0,0-1 0,0 1 0,7-3 0,-10 5 0,1 0 0,-1-1 0,0 1 0,1 0 0,-1 0 0,1 0 0,-1 0 0,0 0 0,1 0 0,-1 0 0,1 1 0,-1-1 0,0 0 0,1 0 0,-1 0 0,1 0 0,-1 0 0,0 1 0,1-1 0,-1 0 0,0 0 0,1 0 0,-1 1 0,0-1 0,1 0 0,-1 1 0,0-1 0,1 1 0,5 22 0,-2 11 0,1 0 0,2-1 0,19 56 0,-25-86-124,0-1 0,0 1 0,1-1 0,-1 1 0,1-1 0,0 1-1,0-1 1,0 0 0,0 0 0,3 3 0,8 4-6702</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3.593"/>
    </inkml:context>
    <inkml:brush xml:id="br0">
      <inkml:brushProperty name="width" value="0.035" units="cm"/>
      <inkml:brushProperty name="height" value="0.035" units="cm"/>
      <inkml:brushProperty name="color" value="#66CC00"/>
    </inkml:brush>
  </inkml:definitions>
  <inkml:trace contextRef="#ctx0" brushRef="#br0">258 1 24575,'-23'0'0,"-1"0"0,1 2 0,0 1 0,-43 10 0,61-12 0,0 1 0,-1 0 0,1 0 0,0 0 0,0 0 0,1 1 0,-1 0 0,1 0 0,-1 0 0,1 0 0,0 1 0,0 0 0,0 0 0,1 0 0,-1 0 0,1 0 0,0 1 0,0-1 0,0 1 0,1 0 0,0 0 0,0 0 0,0 0 0,1 0 0,-1 1 0,0 9 0,1-10 0,1 0 0,-1 0 0,1 1 0,0-1 0,1 0 0,-1 0 0,1 1 0,0-1 0,0 0 0,1 0 0,-1 0 0,4 6 0,-3-8 0,0-1 0,0 1 0,0-1 0,1 0 0,-1 0 0,1 0 0,-1 0 0,1 0 0,0 0 0,0-1 0,0 1 0,0-1 0,0 0 0,0 0 0,0 0 0,0 0 0,0 0 0,0-1 0,1 1 0,-1-1 0,4 0 0,-5 0 0,18 2 0,1 0 0,-1-2 0,1 0 0,-1-2 0,0 0 0,33-7 0,-47 5 0,0 1 0,-1-1 0,1-1 0,-1 1 0,1-1 0,-1 0 0,-1 0 0,1 0 0,-1 0 0,0-1 0,0 0 0,3-6 0,-5 9 0,0 0 0,-1 1 0,1-1 0,-1 0 0,0 0 0,1 0 0,-1 0 0,-1 0 0,1 0 0,0 0 0,-1-1 0,0 1 0,1 0 0,-1 0 0,0 0 0,-1-1 0,1 1 0,-1 0 0,1 0 0,-1 0 0,0 0 0,0 0 0,0 0 0,-1 0 0,1 0 0,-1 0 0,-2-4 0,3 6 0,0 0 0,1 0 0,-1 0 0,0 1 0,0-1 0,0 0 0,1 0 0,-1 0 0,0 1 0,0-1 0,0 0 0,0 1 0,-1-1 0,1 1 0,0-1 0,0 1 0,0 0 0,0-1 0,0 1 0,-1 0 0,1 0 0,0 0 0,0 0 0,0 0 0,-1 0 0,1 0 0,0 0 0,0 1 0,0-1 0,-1 0 0,1 1 0,0-1 0,0 0 0,0 1 0,0 0 0,0-1 0,0 1 0,0 0 0,0-1 0,0 1 0,0 0 0,1 0 0,-1 0 0,0 0 0,0 0 0,1 0 0,-1 0 0,0 0 0,1 0 0,-1 0 0,1 0 0,0 0 0,-1 0 0,1 2 0,-4 6 0,2 0 0,-1 0 0,1 1 0,1-1 0,-2 15 0,2-10 15,1-1 0,0 1 0,1-1 0,1 0 0,0 1 0,0-1 0,5 13 0,-5-22-72,0 0 0,0 0 0,0 0 0,0 0-1,1-1 1,-1 1 0,1-1 0,0 1 0,0-1 0,0 0 0,0 0 0,1-1-1,-1 1 1,1-1 0,-1 1 0,1-1 0,0 0 0,0-1 0,0 1 0,0-1 0,0 1-1,1-1 1,-1 0 0,0-1 0,6 1 0,10 1-6769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4.494"/>
    </inkml:context>
    <inkml:brush xml:id="br0">
      <inkml:brushProperty name="width" value="0.035" units="cm"/>
      <inkml:brushProperty name="height" value="0.035" units="cm"/>
      <inkml:brushProperty name="color" value="#66CC00"/>
    </inkml:brush>
  </inkml:definitions>
  <inkml:trace contextRef="#ctx0" brushRef="#br0">74 0 24575,'-4'7'0,"0"0"0,0-1 0,1 1 0,0 1 0,1-1 0,-1 0 0,1 1 0,1-1 0,0 1 0,0-1 0,0 1 0,1 14 0,-7 36 0,0-22 0,7-29 0,-1 0 0,0-1 0,0 1 0,-1 0 0,0-1 0,0 1 0,-1-1 0,1 1 0,-8 10 0,6-19 0,2-10 0,3-14 0,2 20 6,0 0 1,0 1-1,0-1 0,1 1 0,0 0 0,0 0 0,0 0 1,1 1-1,0-1 0,-1 1 0,1 0 0,7-4 1,72-37-628,-62 35-204,-7 3-6001</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4.989"/>
    </inkml:context>
    <inkml:brush xml:id="br0">
      <inkml:brushProperty name="width" value="0.035" units="cm"/>
      <inkml:brushProperty name="height" value="0.035" units="cm"/>
      <inkml:brushProperty name="color" value="#66CC00"/>
    </inkml:brush>
  </inkml:definitions>
  <inkml:trace contextRef="#ctx0" brushRef="#br0">28 1 24575,'-2'0'0,"1"1"0,0-1 0,0 1 0,0-1 0,0 1 0,0 0 0,0-1 0,0 1 0,0 0 0,0 0 0,0-1 0,1 1 0,-1 0 0,0 0 0,0 0 0,1 0 0,-1 0 0,1 0 0,-1 1 0,1-1 0,-1 0 0,1 0 0,0 0 0,-1 0 0,1 1 0,0-1 0,0 2 0,-5 39 0,5-38 0,-3 359 64,6-188-1493,-3-154-5397</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5.641"/>
    </inkml:context>
    <inkml:brush xml:id="br0">
      <inkml:brushProperty name="width" value="0.035" units="cm"/>
      <inkml:brushProperty name="height" value="0.035" units="cm"/>
      <inkml:brushProperty name="color" value="#66CC00"/>
    </inkml:brush>
  </inkml:definitions>
  <inkml:trace contextRef="#ctx0" brushRef="#br0">387 3 24575,'-59'-1'0,"20"0"0,0 1 0,-1 2 0,-74 14 0,82-12 0,28-4 0,-1 0 0,0 0 0,0 1 0,0-1 0,0 1 0,1 1 0,-1-1 0,0 0 0,1 1 0,-1 0 0,-7 5 0,12-7 0,1 1 0,-1 0 0,0-1 0,1 1 0,-1-1 0,0 1 0,1 0 0,-1-1 0,0 1 0,1-1 0,-1 1 0,1-1 0,-1 0 0,1 1 0,-1-1 0,1 1 0,-1-1 0,1 0 0,0 0 0,-1 1 0,1-1 0,-1 0 0,1 0 0,0 0 0,-1 1 0,1-1 0,0 0 0,-1 0 0,1 0 0,0 0 0,-1 0 0,1 0 0,0 0 0,0-1 0,29 5 0,-8-1 0,-1 1 0,0 0 0,0 2 0,-1 0 0,0 2 0,30 14 0,47 17 0,-77-34-1365,-2-1-5461</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6.540"/>
    </inkml:context>
    <inkml:brush xml:id="br0">
      <inkml:brushProperty name="width" value="0.035" units="cm"/>
      <inkml:brushProperty name="height" value="0.035" units="cm"/>
      <inkml:brushProperty name="color" value="#66CC00"/>
    </inkml:brush>
  </inkml:definitions>
  <inkml:trace contextRef="#ctx0" brushRef="#br0">200 57 24575,'0'1'0,"1"0"0,-1 0 0,1 0 0,-1 0 0,1 0 0,0 0 0,-1 0 0,1 0 0,0 0 0,0 0 0,0 0 0,-1 0 0,1 0 0,0-1 0,0 1 0,0 0 0,0-1 0,0 1 0,1-1 0,-1 1 0,0-1 0,0 0 0,0 1 0,0-1 0,0 0 0,1 0 0,1 0 0,38 5 0,-36-5 0,-1 0 0,1 0 0,-1 0 0,0 0 0,1-1 0,-1 0 0,0 1 0,0-2 0,0 1 0,0 0 0,0-1 0,7-4 0,-10 6 0,0-1 0,-1 1 0,1-1 0,0 1 0,-1-1 0,1 1 0,-1-1 0,1 0 0,-1 1 0,1-1 0,-1 0 0,1 1 0,-1-1 0,0 0 0,0 0 0,1 1 0,-1-1 0,0 0 0,0 0 0,0 1 0,1-1 0,-1 0 0,0 0 0,0 0 0,-1 0 0,1-1 0,-1 0 0,0 0 0,0 1 0,0-1 0,0 1 0,0-1 0,0 1 0,-1-1 0,1 1 0,0-1 0,-1 1 0,1 0 0,-1 0 0,0 0 0,-2-2 0,-4-1 0,1 1 0,-1 0 0,0 0 0,0 0 0,0 1 0,-1 0 0,1 1 0,0 0 0,-10 0 0,-84 3 0,49 1 0,49-4 0,1 1 0,0 0 0,0 0 0,-1 1 0,1-1 0,0 1 0,0-1 0,-1 1 0,1 0 0,0 0 0,0 1 0,0-1 0,0 1 0,1-1 0,-1 1 0,0 0 0,1 0 0,-1 0 0,-4 5 0,6-5 0,0 1 0,0 0 0,0 0 0,0-1 0,1 1 0,-1 0 0,1 0 0,-1 0 0,1 0 0,0 0 0,0 0 0,0 0 0,1 0 0,-1 0 0,1 0 0,-1-1 0,1 1 0,0 0 0,0 0 0,0-1 0,1 1 0,2 3 0,1 5 9,2-1-1,-1-1 1,1 1-1,0-1 1,1 0 0,0-1-1,1 0 1,0 0-1,0-1 1,0 0-1,1-1 1,0 0-1,20 9 1,-11-7-195,0-1 1,0-1-1,1-1 0,-1-1 1,1 0-1,0-2 1,24 1-1,-22-3-6640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03.865"/>
    </inkml:context>
    <inkml:brush xml:id="br0">
      <inkml:brushProperty name="width" value="0.035" units="cm"/>
      <inkml:brushProperty name="height" value="0.035" units="cm"/>
      <inkml:brushProperty name="color" value="#E71224"/>
    </inkml:brush>
  </inkml:definitions>
  <inkml:trace contextRef="#ctx0" brushRef="#br0">1 1 24575,'0'4'0,"0"6"0,0 2-8191</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7.009"/>
    </inkml:context>
    <inkml:brush xml:id="br0">
      <inkml:brushProperty name="width" value="0.035" units="cm"/>
      <inkml:brushProperty name="height" value="0.035" units="cm"/>
      <inkml:brushProperty name="color" value="#66CC00"/>
    </inkml:brush>
  </inkml:definitions>
  <inkml:trace contextRef="#ctx0" brushRef="#br0">1 1 24575,'1'31'0,"2"0"0,1 0 0,2-1 0,1 1 0,1-1 0,16 39 0,-16-56 0,-1 1 0,2-2 0,0 1 0,0-1 0,1 0 0,1-1 0,0 0 0,0 0 0,23 15 0,1-11-1365,-17-11-5461</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7.381"/>
    </inkml:context>
    <inkml:brush xml:id="br0">
      <inkml:brushProperty name="width" value="0.035" units="cm"/>
      <inkml:brushProperty name="height" value="0.035" units="cm"/>
      <inkml:brushProperty name="color" value="#66CC00"/>
    </inkml:brush>
  </inkml:definitions>
  <inkml:trace contextRef="#ctx0" brushRef="#br0">377 52 24575,'-33'-2'0,"1"-1"0,-34-8 0,-5 0 0,8 0 55,42 6-529,-1 1 1,-25 0 0,25 3-6353</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7.739"/>
    </inkml:context>
    <inkml:brush xml:id="br0">
      <inkml:brushProperty name="width" value="0.035" units="cm"/>
      <inkml:brushProperty name="height" value="0.035" units="cm"/>
      <inkml:brushProperty name="color" value="#66CC00"/>
    </inkml:brush>
  </inkml:definitions>
  <inkml:trace contextRef="#ctx0" brushRef="#br0">23 0 24575,'0'4'0,"0"6"0,0 6 0,0 4 0,0 3 0,0 2 0,0 1 0,0 1 0,0-1 0,0 1 0,-4-6 0,-2 0 0,1-1 0,1 1 0,1-3-8191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8.127"/>
    </inkml:context>
    <inkml:brush xml:id="br0">
      <inkml:brushProperty name="width" value="0.035" units="cm"/>
      <inkml:brushProperty name="height" value="0.035" units="cm"/>
      <inkml:brushProperty name="color" value="#66CC00"/>
    </inkml:brush>
  </inkml:definitions>
  <inkml:trace contextRef="#ctx0" brushRef="#br0">0 0 24575,'5'0'0,"5"0"0,5 0 0,5 0 0,-1 5 0,0 1 0,-7-1 0,-10 4 0,-10 0 0,-3-2-8191</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8.858"/>
    </inkml:context>
    <inkml:brush xml:id="br0">
      <inkml:brushProperty name="width" value="0.035" units="cm"/>
      <inkml:brushProperty name="height" value="0.035" units="cm"/>
      <inkml:brushProperty name="color" value="#66CC00"/>
    </inkml:brush>
  </inkml:definitions>
  <inkml:trace contextRef="#ctx0" brushRef="#br0">55 131 24575,'2'65'0,"0"-39"0,-1 0 0,-1 0 0,-2 0 0,-5 29 0,7-52 0,-1-1 0,1 0 0,-1 0 0,0 1 0,0-1 0,0 0 0,0 0 0,0 0 0,0 0 0,0 0 0,-1 0 0,1 0 0,-1-1 0,1 1 0,-1 0 0,-4 2 0,6-4 0,0 0 0,-1 0 0,1 1 0,-1-1 0,1 0 0,-1 0 0,1 0 0,-1 0 0,1 0 0,0 0 0,-1 0 0,1 0 0,-1 0 0,1 0 0,-1-1 0,1 1 0,-1 0 0,1 0 0,0 0 0,-1 0 0,1-1 0,-1 1 0,1 0 0,0 0 0,-1-1 0,1 1 0,0 0 0,-1-1 0,1 0 0,-9-24 0,6 8 0,1-1 0,0 1 0,2-1 0,0 0 0,1 0 0,1 0 0,1 1 0,0-1 0,1 1 0,1 0 0,1 0 0,11-22 0,-13 32 0,1 1 0,0 0 0,1 0 0,0 1 0,-1-1 0,2 1 0,-1 1 0,10-6 0,57-30 0,-65 37 0,-1 0 0,1 0 0,-1 0 0,1 1 0,0 1 0,0-1 0,0 1 0,0 0 0,16 1 0,-21 1 0,1-1 0,-1 0 0,0 1 0,0 0 0,0 0 0,0 0 0,0 0 0,0 0 0,0 0 0,0 1 0,0-1 0,0 1 0,-1 0 0,1 0 0,-1 0 0,1 0 0,-1 1 0,0-1 0,0 1 0,0-1 0,0 1 0,0 0 0,-1-1 0,1 1 0,-1 0 0,2 4 0,12 43 0,-2 0 0,9 81 0,-18-111-1365,2-3-5461</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09.680"/>
    </inkml:context>
    <inkml:brush xml:id="br0">
      <inkml:brushProperty name="width" value="0.035" units="cm"/>
      <inkml:brushProperty name="height" value="0.035" units="cm"/>
      <inkml:brushProperty name="color" value="#66CC00"/>
    </inkml:brush>
  </inkml:definitions>
  <inkml:trace contextRef="#ctx0" brushRef="#br0">531 1 24575,'-7'0'0,"0"0"0,0 0 0,1 1 0,-1-1 0,0 2 0,1-1 0,-1 1 0,1 0 0,0 0 0,-1 1 0,-9 5 0,13-5 0,-1 0 0,1 0 0,0 0 0,0 0 0,0 1 0,1-1 0,-1 1 0,1 0 0,0 0 0,0 0 0,0 0 0,0 0 0,1 0 0,-1 0 0,1 1 0,0-1 0,1 1 0,-1 7 0,0-9 0,1 1 0,0-1 0,0 0 0,0 0 0,1 0 0,-1 0 0,1 1 0,-1-1 0,1 0 0,0 0 0,0 0 0,1 0 0,-1 0 0,0-1 0,1 1 0,0 0 0,0-1 0,3 5 0,-1-3 0,1-1 0,-1 0 0,1 1 0,-1-2 0,1 1 0,0 0 0,0-1 0,0 0 0,0 0 0,7 1 0,12 1 0,0 0 0,1-1 0,46-2 0,-63-1 0,19 0 0,-14 1 0,0-1 0,1-1 0,-1 0 0,18-4 0,-27 4 0,0 0 0,-1 0 0,1-1 0,-1 1 0,1-1 0,-1 0 0,0 0 0,0 0 0,0 0 0,0-1 0,0 1 0,0-1 0,0 0 0,-1 0 0,0 0 0,1 0 0,-1 0 0,0 0 0,2-7 0,-1 9 0,-2 10 0,1 28 0,-2 47 0,2 8 0,-5 74 0,0-145 0,0-1 0,-2 0 0,-1 0 0,0 0 0,-1 0 0,-1-1 0,-1-1 0,-1 1 0,-1-1 0,0-1 0,-1 0 0,-24 25 0,24-32 0,0-1 0,-1-1 0,-1 0 0,1 0 0,-1-1 0,0-1 0,-30 9 0,-15 7 0,34-13 0,-1-1 0,0 0 0,-1-2 0,1-2 0,-1 0 0,-52 0 0,44-3 0,18 0 0,0-1 0,-34-4 0,46 3 0,0 0 0,0 0 0,1 0 0,-1-1 0,0 0 0,1 0 0,-1 0 0,1-1 0,0 0 0,-1 1 0,1-2 0,1 1 0,-1 0 0,-5-6 0,-2-4-112,3 4-139,1 0 1,0 0-1,1 0 1,-8-14-1,7 7-6575</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12.588"/>
    </inkml:context>
    <inkml:brush xml:id="br0">
      <inkml:brushProperty name="width" value="0.035" units="cm"/>
      <inkml:brushProperty name="height" value="0.035" units="cm"/>
      <inkml:brushProperty name="color" value="#E71224"/>
    </inkml:brush>
  </inkml:definitions>
  <inkml:trace contextRef="#ctx0" brushRef="#br0">132 0 24575,'-5'1'0,"0"0"0,0 0 0,0 0 0,0 1 0,1 0 0,-1-1 0,1 2 0,-1-1 0,1 0 0,0 1 0,-1 0 0,1 0 0,1 0 0,-1 1 0,0-1 0,1 1 0,0 0 0,0 0 0,0 0 0,0 0 0,-3 7 0,1-2 0,-1 1 0,2 1 0,-1-1 0,1 1 0,1 0 0,0 0 0,1 0 0,-2 17 0,3-15 0,0 2 0,0 0 0,1 0 0,1 0 0,0 0 0,4 16 0,-4-28 0,0 1 0,0-1 0,0 0 0,0 0 0,1 0 0,-1 0 0,1 0 0,0 0 0,0 0 0,0-1 0,0 1 0,1-1 0,-1 1 0,1-1 0,-1 0 0,1 0 0,0 0 0,0 0 0,-1-1 0,1 1 0,1-1 0,-1 0 0,0 0 0,0 0 0,0 0 0,1 0 0,-1 0 0,4-1 0,9 2 0,0-1 0,0 0 0,0-1 0,1-1 0,-1 0 0,29-8 0,-40 8 0,0-1 0,0 0 0,-1 0 0,1 0 0,-1 0 0,1-1 0,-1 0 0,0 0 0,0 0 0,0 0 0,-1-1 0,1 1 0,-1-1 0,0 0 0,0 0 0,0 0 0,0 0 0,-1-1 0,1 1 0,-1-1 0,-1 0 0,1 1 0,-1-1 0,1 0 0,0-9 0,2-4 0,0-1 0,14-33 0,-1 6 0,-17 44 0,1 0 0,0 0 0,-1 0 0,1 0 0,-1 0 0,0 1 0,0-1 0,0 0 0,0 0 0,0 0 0,0 0 0,0 0 0,0 0 0,-1 0 0,1 0 0,-1 0 0,0 0 0,1 0 0,-1 0 0,0 1 0,0-1 0,0 0 0,0 1 0,-1-1 0,-1-2 0,0 2 0,0 0 0,-1-1 0,1 1 0,-1 1 0,0-1 0,1 0 0,-1 1 0,0 0 0,0 0 0,0 0 0,0 0 0,-4 0 0,-4 1 0,0-1 0,1 1 0,-1 1 0,0 0 0,1 0 0,-1 1 0,1 1 0,-17 6 0,21-6 0,-1 1 0,1 0 0,0 0 0,0 1 0,0 0 0,1 0 0,0 1 0,-10 11 0,13-14 0,1-1 0,0 1 0,1 0 0,-1 0 0,0 1 0,1-1 0,-1 0 0,1 0 0,0 1 0,0-1 0,1 1 0,-1-1 0,1 1 0,-1-1 0,1 1 0,0-1 0,1 1 0,-1-1 0,0 1 0,1-1 0,0 1 0,0-1 0,1 4 0,0-4 0,1 1 0,0-1 0,-1 0 0,1 0 0,0 0 0,0 0 0,1 0 0,-1-1 0,1 1 0,-1-1 0,1 0 0,0 0 0,-1-1 0,1 1 0,0-1 0,0 1 0,8 0 0,6 2 0,1 0 0,29 2 0,-39-6 0,1 0 0,0-1 0,0 1 0,18-5 0,-26 4 0,0 1 0,-1-1 0,1 1 0,0-1 0,-1 0 0,1 1 0,-1-1 0,1 0 0,-1 0 0,0 0 0,1 0 0,-1 0 0,0 0 0,0-1 0,2-1 0,-3 2 0,1-1 0,-1 1 0,0 0 0,0 0 0,1 0 0,-1 0 0,0-1 0,0 1 0,-1 0 0,1 0 0,0 0 0,0 0 0,-1-1 0,1 1 0,0 0 0,-1 0 0,1 0 0,-1 0 0,1 0 0,-1 0 0,0 0 0,1 0 0,-1 0 0,0 0 0,-2-1 0,-6-5-1365,0 5-5461</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13.320"/>
    </inkml:context>
    <inkml:brush xml:id="br0">
      <inkml:brushProperty name="width" value="0.035" units="cm"/>
      <inkml:brushProperty name="height" value="0.035" units="cm"/>
      <inkml:brushProperty name="color" value="#E71224"/>
    </inkml:brush>
  </inkml:definitions>
  <inkml:trace contextRef="#ctx0" brushRef="#br0">82 76 24575,'0'1'0,"0"0"0,1 0 0,-1 0 0,0 0 0,1 0 0,-1-1 0,0 1 0,1 0 0,-1 0 0,1 0 0,-1-1 0,1 1 0,0 0 0,-1-1 0,1 1 0,0 0 0,0-1 0,-1 1 0,1-1 0,0 1 0,0-1 0,0 1 0,-1-1 0,1 0 0,0 1 0,0-1 0,0 0 0,0 0 0,0 0 0,0 0 0,0 0 0,0 0 0,0 0 0,1 0 0,0 0 0,0 0 0,0 0 0,0 0 0,1 0 0,-1 0 0,0-1 0,0 1 0,0-1 0,0 1 0,0-1 0,0 0 0,0 0 0,0 0 0,2-2 0,-2 2 0,-1-1 0,0 1 0,0-1 0,0 0 0,0 1 0,0-1 0,0 0 0,0 0 0,-1 0 0,1 0 0,-1 1 0,1-1 0,-1 0 0,0 0 0,0 0 0,0 0 0,0 0 0,0 0 0,0 0 0,0 0 0,-1 0 0,1 0 0,-1 0 0,1 0 0,-1 0 0,0 1 0,0-1 0,0 0 0,0 0 0,0 1 0,0-1 0,0 1 0,0-1 0,-1 1 0,1-1 0,-1 1 0,1 0 0,-1 0 0,0-1 0,1 1 0,-1 0 0,-3-1 0,3 1 0,0-1 0,0 1 0,0 0 0,-1 0 0,1 0 0,-1 0 0,1 0 0,0 0 0,-1 1 0,0-1 0,1 1 0,-1-1 0,1 1 0,-1 0 0,1 0 0,-1 0 0,0 1 0,1-1 0,-1 1 0,1-1 0,-1 1 0,1 0 0,0 0 0,-1 0 0,1 0 0,0 0 0,-1 1 0,1-1 0,0 1 0,0-1 0,0 1 0,0 0 0,1 0 0,-1-1 0,-2 5 0,-2 5 0,1 1 0,0-1 0,0 1 0,2 0 0,-1 0 0,-2 22 0,5-29 0,0 1 0,0 0 0,1-1 0,0 1 0,0-1 0,0 1 0,1 0 0,0-1 0,0 1 0,0-1 0,1 1 0,0-1 0,0 0 0,0 1 0,1-1 0,-1 0 0,5 5 0,-3-7 0,0 0 0,0 0 0,1 0 0,-1-1 0,1 0 0,-1 0 0,1 0 0,0 0 0,0-1 0,0 0 0,-1 0 0,1 0 0,0-1 0,0 1 0,0-1 0,1 0 0,6-2 0,-4 2 0,0-1 0,0 0 0,0-1 0,0 0 0,0 0 0,0-1 0,-1 0 0,1 0 0,-1-1 0,8-5 0,-12 6-76,0 0 1,0 0-1,-1-1 0,1 1 0,-1-1 0,0 0 0,0 1 0,-1-1 1,1 0-1,-1 0 0,0 0 0,0 0 0,0 0 0,0-1 1,-1 1-1,0 0 0,0-7 0,1-10-6750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14.099"/>
    </inkml:context>
    <inkml:brush xml:id="br0">
      <inkml:brushProperty name="width" value="0.035" units="cm"/>
      <inkml:brushProperty name="height" value="0.035" units="cm"/>
      <inkml:brushProperty name="color" value="#E71224"/>
    </inkml:brush>
  </inkml:definitions>
  <inkml:trace contextRef="#ctx0" brushRef="#br0">606 2 24575,'-27'0'0,"6"-1"0,0 0 0,0 2 0,0 0 0,0 2 0,0 0 0,0 1 0,1 1 0,-34 13 0,30-8 0,-44 11 0,52-18 0,0 1 0,1 1 0,-1 1 0,1 1 0,-28 15 0,39-19 0,0 1 0,0-1 0,0 1 0,1 0 0,-1 0 0,1 0 0,0 1 0,0-1 0,0 1 0,1-1 0,0 1 0,0 0 0,0 0 0,0 0 0,1 0 0,0 0 0,0 1 0,0-1 0,1 0 0,-1 0 0,1 1 0,0-1 0,2 6 0,-1-6 0,1 1 0,-1-1 0,1 1 0,1-1 0,-1 0 0,1 0 0,0 0 0,0 0 0,0 0 0,1-1 0,0 1 0,0-1 0,0 0 0,0 0 0,9 5 0,3 4 0,1-2 0,1 0 0,20 10 0,21 5 0,-22-10 0,55 33 0,-52-27 0,25 15 0,-61-35 0,-1 0 0,0 1 0,0-1 0,0 1 0,0 0 0,0 0 0,0 0 0,-1 0 0,0 0 0,1 1 0,-1-1 0,0 1 0,-1-1 0,2 5 0,-2-6 0,-1 0 0,1 0 0,-1 0 0,0 0 0,1 0 0,-1 0 0,0 0 0,0 0 0,-1 0 0,1 0 0,0 0 0,-1 0 0,1 0 0,-1-1 0,0 1 0,1 0 0,-1 0 0,0 0 0,0-1 0,0 1 0,0 0 0,-1-1 0,1 1 0,0-1 0,-1 1 0,1-1 0,-1 0 0,-2 2 0,-4 2 0,0-1 0,0 0 0,0-1 0,-1 0 0,-11 2 0,-25 11 0,21-4 0,-1-1 0,-1-2 0,0 0 0,-30 5 0,-53 19 0,87-24-227,0-1-1,0-1 1,-1-1-1,1-1 1,-29 3-1,30-7-6598</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14.456"/>
    </inkml:context>
    <inkml:brush xml:id="br0">
      <inkml:brushProperty name="width" value="0.035" units="cm"/>
      <inkml:brushProperty name="height" value="0.035" units="cm"/>
      <inkml:brushProperty name="color" value="#E71224"/>
    </inkml:brush>
  </inkml:definitions>
  <inkml:trace contextRef="#ctx0" brushRef="#br0">785 1 24575,'-19'0'0,"-16"0"0,0 0 0,0 3 0,-56 10 0,-61 13 0,124-21 0,-1-1 0,-51-1 0,52-3 0,1 1 0,-1 1 0,-32 8 0,38-6-341,0-1 0,-1 0-1,-25-2 1,26-1-6485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11.812"/>
    </inkml:context>
    <inkml:brush xml:id="br0">
      <inkml:brushProperty name="width" value="0.035" units="cm"/>
      <inkml:brushProperty name="height" value="0.035" units="cm"/>
      <inkml:brushProperty name="color" value="#E71224"/>
    </inkml:brush>
  </inkml:definitions>
  <inkml:trace contextRef="#ctx0" brushRef="#br0">0 1 24575,'20'0'0,"16"-1"0,0 2 0,0 2 0,51 9 0,-72-9 0,0 0 0,0 1 0,-1 1 0,1 0 0,-1 1 0,0 1 0,-1 0 0,1 0 0,-2 2 0,1 0 0,-1 0 0,0 1 0,10 12 0,-13-13 0,-1 1 0,-1 0 0,0 0 0,0 1 0,-1 0 0,0 0 0,8 24 0,-12-28 0,0 0 0,0 1 0,0 0 0,-1 0 0,0-1 0,0 1 0,-1 0 0,0 0 0,-1 0 0,0 0 0,0-1 0,0 1 0,-5 14 0,3-18 0,1 0 0,0 0 0,-1 0 0,0 0 0,0 0 0,0-1 0,-1 0 0,1 0 0,-1 0 0,1 0 0,-1 0 0,0-1 0,0 1 0,-1-1 0,1 0 0,0 0 0,-8 1 0,-9 3 0,0-1 0,-33 4 0,40-7 0,13-2 0,-12 2 0,-1-1 0,0 0 0,-16-1 0,27 0 0,1-1 0,-1 1 0,0 0 0,1-1 0,-1 0 0,0 0 0,1 0 0,-1 0 0,1 0 0,-4-3 0,5 4 0,0-1 0,0 0 0,1 0 0,-1 0 0,0 0 0,1 1 0,-1-1 0,1 0 0,-1 0 0,1 0 0,-1 0 0,1 0 0,0-1 0,-1 1 0,1 0 0,0 0 0,0 0 0,0 0 0,0 0 0,0 0 0,0 0 0,0 0 0,0-1 0,0 1 0,0 0 0,1-1 0,0-1 0,1 0 0,-1 0 0,1 0 0,0 0 0,0 0 0,0 1 0,0-1 0,0 1 0,0 0 0,1-1 0,-1 1 0,1 0 0,-1 0 0,1 0 0,0 1 0,0-1 0,4-1 0,60-21 0,-46 17 0,8-3 0,-13 4 0,0 0 0,1 1 0,-1 1 0,1 1 0,0 0 0,19 0 0,-20 3-118,-4-1-132,-1 1 1,1 0 0,0 1-1,21 4 1,-16 1-6577</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15.199"/>
    </inkml:context>
    <inkml:brush xml:id="br0">
      <inkml:brushProperty name="width" value="0.035" units="cm"/>
      <inkml:brushProperty name="height" value="0.035" units="cm"/>
      <inkml:brushProperty name="color" value="#E71224"/>
    </inkml:brush>
  </inkml:definitions>
  <inkml:trace contextRef="#ctx0" brushRef="#br0">309 0 24575,'-21'2'0,"0"1"0,-1 0 0,1 2 0,1 1 0,-1 0 0,1 1 0,0 2 0,0 0 0,1 0 0,-19 15 0,32-20 0,1 1 0,0 0 0,0 0 0,1 1 0,0-1 0,0 1 0,0 0 0,1 0 0,-1 0 0,1 0 0,1 1 0,-1 0 0,1-1 0,1 1 0,-2 8 0,0 2 0,1 1 0,0-1 0,2 1 0,2 32 0,-1-46 0,0-1 0,0 1 0,0-1 0,0 1 0,1-1 0,-1 1 0,1-1 0,0 0 0,0 0 0,0 0 0,1 0 0,-1 0 0,1-1 0,-1 1 0,1-1 0,0 1 0,0-1 0,0 0 0,0 0 0,1 0 0,-1-1 0,0 1 0,1-1 0,-1 0 0,1 0 0,0 0 0,6 1 0,12 2 0,-1-2 0,0 0 0,34-2 0,-45 0 0,-2 0 0,0 0 0,1 0 0,-1-1 0,0 0 0,0 0 0,0-1 0,0 0 0,0-1 0,0 1 0,0-2 0,-1 1 0,1-1 0,-1 0 0,0 0 0,0-1 0,-1 0 0,1 0 0,-1-1 0,0 0 0,5-7 0,-4 5 0,0-1 0,0 0 0,-1-1 0,-1 0 0,0 0 0,0 0 0,-1 0 0,0-1 0,0 0 0,-2 0 0,3-11 0,-1-8 0,-1-1 0,-3-53 0,0 105 0,0-6 0,0 0 0,0 0 0,2 0 0,0 0 0,0-1 0,2 1 0,0-1 0,6 16 0,16 45 54,-23-62-232,1-1 1,0 0 0,0 0-1,1 0 1,1 0 0,0-1-1,8 12 1,-3-11-6649</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15.555"/>
    </inkml:context>
    <inkml:brush xml:id="br0">
      <inkml:brushProperty name="width" value="0.035" units="cm"/>
      <inkml:brushProperty name="height" value="0.035" units="cm"/>
      <inkml:brushProperty name="color" value="#E71224"/>
    </inkml:brush>
  </inkml:definitions>
  <inkml:trace contextRef="#ctx0" brushRef="#br0">26 1 24575,'0'4'0,"0"6"0,0 5 0,0 5 0,-4-1 0,-2 0 0,1 2 0,0 1 0,2 1 0,1 2 0,1 0 0,1-4-8191</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15.91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16.252"/>
    </inkml:context>
    <inkml:brush xml:id="br0">
      <inkml:brushProperty name="width" value="0.035" units="cm"/>
      <inkml:brushProperty name="height" value="0.035" units="cm"/>
      <inkml:brushProperty name="color" value="#E71224"/>
    </inkml:brush>
  </inkml:definitions>
  <inkml:trace contextRef="#ctx0" brushRef="#br0">0 1 24575,'1'79'0,"18"123"0,-13-150 0,-3 88 0,-4-93 0,2 0 0,11 73 0,-4-57 0,-3-1 0,-5 126 0,-3-69 0,3 7-1365,0-104-5461</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17.414"/>
    </inkml:context>
    <inkml:brush xml:id="br0">
      <inkml:brushProperty name="width" value="0.035" units="cm"/>
      <inkml:brushProperty name="height" value="0.035" units="cm"/>
      <inkml:brushProperty name="color" value="#E71224"/>
    </inkml:brush>
  </inkml:definitions>
  <inkml:trace contextRef="#ctx0" brushRef="#br0">7 134 24575,'0'28'0,"-1"-18"0,0 0 0,1 0 0,1 0 0,0 0 0,0 0 0,5 14 0,-5-21 0,0 0 0,0-1 0,1 1 0,0 0 0,-1-1 0,1 0 0,0 1 0,0-1 0,0 0 0,0 0 0,1 0 0,-1 0 0,1-1 0,-1 1 0,1 0 0,-1-1 0,1 0 0,0 0 0,0 0 0,-1 0 0,1 0 0,0 0 0,0-1 0,0 1 0,0-1 0,4 0 0,23 3 0,0-2 0,0-1 0,0-2 0,54-8 0,-74 6 0,1 0 0,-1 0 0,0-1 0,0 0 0,-1-1 0,0 0 0,0 0 0,12-10 0,-16 11 0,0 0 0,0 0 0,0 0 0,0-1 0,-1 1 0,0-1 0,0 0 0,-1 0 0,1 0 0,-1-1 0,-1 1 0,1-1 0,2-12 0,-4 11 0,0 0 0,0 1 0,-1-1 0,0 0 0,0 0 0,-1 0 0,0 1 0,0-1 0,-4-9 0,4 14 0,0 0 0,-1 0 0,0 1 0,0-1 0,1 1 0,-1-1 0,-1 1 0,1 0 0,0 0 0,-1 0 0,1 0 0,-1 0 0,1 1 0,-1-1 0,0 1 0,0-1 0,1 1 0,-1 0 0,0 0 0,0 0 0,0 1 0,0-1 0,0 1 0,-1 0 0,-4 0 0,-14-2 0,0 1 0,0 2 0,-35 4 0,49-3 0,0 0 0,0 0 0,0 0 0,0 1 0,1 0 0,-1 1 0,1 0 0,0 0 0,0 0 0,0 1 0,1 0 0,-11 11 0,-20 21 0,23-24 0,0 0 0,-22 30 0,32-37 0,0 1 0,1 0 0,-1-1 0,1 1 0,1 0 0,-1 1 0,1-1 0,0 0 0,1 1 0,0-1 0,0 8 0,-1 9 0,0-7 0,1 0 0,1 1 0,0-1 0,1 0 0,1 1 0,0-1 0,10 32 0,-9-44 0,0 0 0,1-1 0,-1 1 0,1-1 0,0 0 0,0 0 0,1-1 0,-1 1 0,1-1 0,0 0 0,0 0 0,0-1 0,0 1 0,0-1 0,7 2 0,8 3 0,0-1 0,36 5 0,-14-7-21,-1-2 1,43-3-1,-27 0-1282,-35 1-5523</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18.893"/>
    </inkml:context>
    <inkml:brush xml:id="br0">
      <inkml:brushProperty name="width" value="0.035" units="cm"/>
      <inkml:brushProperty name="height" value="0.035" units="cm"/>
      <inkml:brushProperty name="color" value="#E71224"/>
    </inkml:brush>
  </inkml:definitions>
  <inkml:trace contextRef="#ctx0" brushRef="#br0">387 544 24575,'-37'-1'0,"0"3"0,0 1 0,-51 10 0,77-11 0,0 1 0,-1 1 0,2 0 0,-1 0 0,0 1 0,1 0 0,0 1 0,0 0 0,1 1 0,0 0 0,0 0 0,0 1 0,1 0 0,0 0 0,-8 13 0,12-16 0,1 1 0,0 0 0,1 0 0,-1 0 0,1 0 0,0 0 0,1 0 0,0 1 0,-1-1 0,2 0 0,-1 1 0,1-1 0,0 1 0,1-1 0,-1 1 0,3 6 0,-3-9 0,1 0 0,0-1 0,1 1 0,-1 0 0,0-1 0,1 1 0,0-1 0,0 0 0,0 1 0,0-1 0,0 0 0,1 0 0,0-1 0,-1 1 0,1 0 0,0-1 0,0 0 0,0 1 0,1-1 0,-1-1 0,0 1 0,1 0 0,-1-1 0,1 0 0,0 1 0,-1-1 0,8 0 0,-2 0 0,1 0 0,0-1 0,0-1 0,0 0 0,-1 0 0,1-1 0,0 0 0,-1 0 0,0-1 0,15-7 0,-18 7 0,0 0 0,0-1 0,0 1 0,0-1 0,-1-1 0,0 1 0,0-1 0,0 0 0,0 0 0,-1 0 0,0 0 0,0-1 0,-1 0 0,1 0 0,4-12 0,4-13 0,-2 0 0,-1-1 0,-2 0 0,-1 0 0,-1-1 0,0-52 0,-8-22 0,6-142 0,-3 242 0,2 1 0,-1-1 0,1 1 0,0 0 0,0 0 0,1 0 0,0 0 0,0 0 0,0 0 0,1 1 0,-1 0 0,1-1 0,1 1 0,-1 1 0,1-1 0,0 1 0,0 0 0,6-5 0,-10 9 0,0-1 0,0 1 0,0 0 0,-1-1 0,1 1 0,0 0 0,0-1 0,0 1 0,0 0 0,0 0 0,0 0 0,-1 0 0,1 0 0,0 0 0,0 0 0,0 0 0,0 0 0,0 1 0,0-1 0,-1 0 0,1 1 0,0-1 0,0 0 0,0 1 0,-1-1 0,1 1 0,0-1 0,0 1 0,-1-1 0,1 1 0,-1 0 0,1-1 0,0 1 0,-1 0 0,1-1 0,-1 1 0,1 0 0,-1 0 0,0 0 0,1-1 0,-1 1 0,0 0 0,0 0 0,1 0 0,-1 0 0,0 0 0,0-1 0,0 1 0,0 0 0,0 1 0,4 52 0,-4-50 0,0 18 0,0 23 0,2 0 0,9 48 0,15 142 0,-18-173 0,-3 0 0,-6 126 0,-2-69 0,2-71 0,-1-33 0,1-1 0,1 1 0,0 0 0,1-1 0,1 1 0,0-1 0,8 28 0,-7-37-72,0-1 1,1 1-1,-1-1 0,1 0 0,0 0 0,0-1 0,0 1 0,1-1 1,-1 0-1,1 0 0,0 0 0,0-1 0,0 0 0,0 0 0,0 0 1,0 0-1,0-1 0,10 2 0,4-1-6754</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0.045"/>
    </inkml:context>
    <inkml:brush xml:id="br0">
      <inkml:brushProperty name="width" value="0.035" units="cm"/>
      <inkml:brushProperty name="height" value="0.035" units="cm"/>
      <inkml:brushProperty name="color" value="#E71224"/>
    </inkml:brush>
  </inkml:definitions>
  <inkml:trace contextRef="#ctx0" brushRef="#br0">55 0 24575,'0'4'0,"1"16"0,-1 0 0,-1 0 0,0 0 0,-2 0 0,-1 0 0,0 0 0,-8 20 0,4-12 0,1 0 0,1 0 0,2 0 0,1 1 0,1-1 0,1 1 0,4 36 0,-2-2 0,-1-58-54,0 1-1,0-1 0,0 0 1,0 0-1,1 1 1,0-1-1,0 0 0,1 0 1,-1 0-1,1 0 1,0 0-1,0 0 0,1 0 1,0-1-1,-1 1 0,2-1 1,-1 0-1,0 0 1,1 0-1,0 0 0,0-1 1,0 1-1,0-1 1,6 4-1,5-1-6771</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0.415"/>
    </inkml:context>
    <inkml:brush xml:id="br0">
      <inkml:brushProperty name="width" value="0.035" units="cm"/>
      <inkml:brushProperty name="height" value="0.035" units="cm"/>
      <inkml:brushProperty name="color" value="#E71224"/>
    </inkml:brush>
  </inkml:definitions>
  <inkml:trace contextRef="#ctx0" brushRef="#br0">354 1 24575,'-5'0'0,"-5"0"0,-6 0 0,-4 0 0,-3 0 0,-2 0 0,-1 0 0,-1 0 0,1 0 0,0 0 0,0 0 0,0 0 0,0 0 0,1 0 0,-1 0 0,5 0-8191</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1.163"/>
    </inkml:context>
    <inkml:brush xml:id="br0">
      <inkml:brushProperty name="width" value="0.035" units="cm"/>
      <inkml:brushProperty name="height" value="0.035" units="cm"/>
      <inkml:brushProperty name="color" value="#E71224"/>
    </inkml:brush>
  </inkml:definitions>
  <inkml:trace contextRef="#ctx0" brushRef="#br0">8 132 24575,'19'1'0,"0"1"0,34 8 0,-32-6 0,-1 0 0,25 1 0,-36-5 0,0 0 0,-1-1 0,1 0 0,-1-1 0,1 1 0,-1-1 0,0-1 0,15-6 0,-20 8 0,-1 0 0,0 0 0,0-1 0,1 1 0,-1-1 0,0 1 0,0-1 0,0 0 0,-1 0 0,1 1 0,0-1 0,-1-1 0,1 1 0,-1 0 0,0 0 0,1 0 0,-1-1 0,0 1 0,0-1 0,-1 1 0,1-1 0,-1 1 0,1-1 0,-1 1 0,0-1 0,1 1 0,-1-1 0,-1 0 0,1 1 0,0-1 0,-1 1 0,1-1 0,-1 1 0,-1-4 0,0 3 0,0 0 0,0-1 0,0 1 0,0 0 0,-1 0 0,1 1 0,-1-1 0,0 0 0,0 1 0,0 0 0,0 0 0,0 0 0,0 0 0,-1 0 0,1 0 0,-1 1 0,1 0 0,-1-1 0,-6 0 0,-6-1 0,0 0 0,1 0 0,-22 1 0,14 1 0,10 0 0,1 0 0,-1 1 0,1 1 0,-20 3 0,30-4 0,-1 1 0,1-1 0,-1 1 0,1 0 0,-1 0 0,1 0 0,-1 1 0,1-1 0,0 0 0,0 1 0,0 0 0,0-1 0,0 1 0,0 0 0,0 0 0,0 0 0,1 0 0,-1 0 0,1 1 0,0-1 0,-1 0 0,1 1 0,0-1 0,0 1 0,1-1 0,-2 5 0,0 4 12,1-1 0,0 0 0,0 1 0,1 0 0,0-1 0,1 1 0,0-1 0,1 0 0,4 15 0,-4-20-83,0-1 1,0 1-1,0 0 0,0-1 0,1 1 1,0-1-1,0 1 0,0-1 1,1 0-1,-1-1 0,1 1 0,0-1 1,0 1-1,0-1 0,1 0 1,-1-1-1,1 1 0,0-1 0,-1 0 1,8 3-1,5 0-6755</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1.859"/>
    </inkml:context>
    <inkml:brush xml:id="br0">
      <inkml:brushProperty name="width" value="0.035" units="cm"/>
      <inkml:brushProperty name="height" value="0.035" units="cm"/>
      <inkml:brushProperty name="color" value="#E71224"/>
    </inkml:brush>
  </inkml:definitions>
  <inkml:trace contextRef="#ctx0" brushRef="#br0">1 1 24575,'0'4'0,"0"6"0,0 6 0,0 4 0,0 3 0,0 2 0,0 1 0,4-4 0,2-1 0,-1-1 0,-1 2 0,-1 1 0,-1 1 0,-1-4-8191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12.336"/>
    </inkml:context>
    <inkml:brush xml:id="br0">
      <inkml:brushProperty name="width" value="0.035" units="cm"/>
      <inkml:brushProperty name="height" value="0.035" units="cm"/>
      <inkml:brushProperty name="color" value="#E71224"/>
    </inkml:brush>
  </inkml:definitions>
  <inkml:trace contextRef="#ctx0" brushRef="#br0">358 158 24575,'20'-53'0,"-19"49"0,0-1 0,0 1 0,0-1 0,-1 1 0,0-1 0,0 1 0,0-1 0,-1 0 0,1 1 0,-1-1 0,0 1 0,0-1 0,-4-7 0,3 10 0,1-1 0,-1 1 0,-1 0 0,1 0 0,0 0 0,-1 0 0,1 0 0,-1 0 0,1 0 0,-1 1 0,0-1 0,0 1 0,1 0 0,-1 0 0,0 0 0,0 0 0,0 0 0,0 1 0,-1-1 0,1 1 0,-4 0 0,-19-2 0,-1 1 0,1 2 0,-50 6 0,67-6 0,0 1 0,-1 1 0,1-1 0,0 1 0,0 1 0,0 0 0,0 0 0,1 1 0,0 0 0,0 0 0,0 1 0,1 0 0,-1 0 0,-6 9 0,12-13 0,0 1 0,0 0 0,0 0 0,0 0 0,0 0 0,0 1 0,1-1 0,-1 0 0,1 1 0,0-1 0,0 1 0,1-1 0,-1 1 0,1-1 0,-1 1 0,1 0 0,0-1 0,1 1 0,0 5 0,1-4 0,-1 1 0,1-1 0,1 0 0,-1 1 0,1-1 0,0 0 0,0-1 0,0 1 0,1-1 0,0 1 0,6 5 0,-2-2 0,1-1 0,0 0 0,1 0 0,-1-1 0,1 0 0,1-1 0,-1 0 0,1-1 0,0 0 0,0 0 0,21 3 0,8-4 0,1-2 0,54-5 0,-93 3 4,1 1 0,-1 0 0,0-1 0,1 1 0,-1-1 0,0 0 0,0 0 0,0 0 0,1 0 0,-1 0 0,0-1 0,0 1 0,-1 0 0,1-1 0,0 0 0,0 1 0,-1-1 0,1 0 1,1-3-1,16-42-625,-15 32-204,1-2-6001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2.203"/>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2.945"/>
    </inkml:context>
    <inkml:brush xml:id="br0">
      <inkml:brushProperty name="width" value="0.035" units="cm"/>
      <inkml:brushProperty name="height" value="0.035" units="cm"/>
      <inkml:brushProperty name="color" value="#E71224"/>
    </inkml:brush>
  </inkml:definitions>
  <inkml:trace contextRef="#ctx0" brushRef="#br0">42 0 24575,'2'73'0,"0"-44"0,-1 0 0,-1 0 0,-2-1 0,-6 35 0,-3-34 0,10-28 0,1-1 0,0 1 0,0 0 0,0-1 0,0 1 0,-1-1 0,1 1 0,0-1 0,0 1 0,-1-1 0,1 1 0,0-1 0,-1 1 0,1-1 0,-1 0 0,1 1 0,0-1 0,-1 1 0,1-1 0,-1 0 0,1 1 0,-1-1 0,1 0 0,-1 0 0,0 0 0,1 1 0,-1-1 0,1 0 0,-1 0 0,1 0 0,-1 0 0,0 0 0,1 0 0,-1 0 0,1 0 0,-1 0 0,1 0 0,-1 0 0,0 0 0,1-1 0,-1 1 0,1 0 0,-1 0 0,1-1 0,-2 1 0,2-2 0,-1 0 0,0 1 0,1-1 0,-1 1 0,1-1 0,0 0 0,-1 0 0,1 1 0,0-1 0,0 0 0,0 1 0,0-1 0,1 0 0,-1 1 0,0-1 0,1 0 0,-1 1 0,1-1 0,0 0 0,1-1 0,15-33 0,-11 26 0,0 0 0,1 0 0,0 1 0,0-1 0,1 2 0,1-1 0,-1 1 0,1 1 0,1-1 0,-1 2 0,1-1 0,1 1 0,-1 1 0,1 0 0,0 0 0,0 1 0,0 0 0,0 1 0,1 1 0,0-1 0,-1 2 0,1 0 0,16 0 0,-9 1 0,-9-1 0,-1 1 0,1 0 0,-1 1 0,1 0 0,11 2 0,-19-2 0,0 0 0,1 0 0,-1 0 0,0 0 0,0 0 0,1 0 0,-1 1 0,0-1 0,0 1 0,-1-1 0,1 1 0,0 0 0,0 0 0,-1-1 0,1 1 0,-1 1 0,0-1 0,1 0 0,-1 0 0,0 0 0,0 1 0,-1-1 0,1 0 0,0 1 0,0 2 0,2 25 0,-1 1 0,-1-1 0,-5 49 0,0 7 0,4-36-1365,0-28-5461</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3.640"/>
    </inkml:context>
    <inkml:brush xml:id="br0">
      <inkml:brushProperty name="width" value="0.035" units="cm"/>
      <inkml:brushProperty name="height" value="0.035" units="cm"/>
      <inkml:brushProperty name="color" value="#E71224"/>
    </inkml:brush>
  </inkml:definitions>
  <inkml:trace contextRef="#ctx0" brushRef="#br0">0 14 24575,'2'19'0,"-1"0"0,9 34 0,-5-32 0,-2-1 0,2 25 0,-6-18 0,0-22 0,1 0 0,-1 1 0,1-1 0,0 1 0,0-1 0,1 1 0,0-1 0,0 0 0,0 1 0,0-1 0,1 0 0,0 0 0,0 0 0,4 7 0,-5-11 0,0-1 0,0 1 0,-1-1 0,1 1 0,0-1 0,0 1 0,0-1 0,-1 0 0,1 1 0,0-1 0,0 0 0,0 0 0,0 0 0,0 1 0,0-1 0,-1 0 0,1 0 0,0-1 0,0 1 0,0 0 0,0 0 0,0 0 0,0 0 0,0-1 0,-1 1 0,1 0 0,0-1 0,0 1 0,0-1 0,-1 1 0,1-1 0,0 1 0,-1-1 0,1 0 0,0 1 0,-1-1 0,1 0 0,-1 0 0,1 1 0,-1-1 0,1-1 0,24-39 0,-21 33 0,17-32 0,43-71 0,-56 100 0,0 0 0,1 0 0,0 1 0,0 0 0,1 1 0,0 0 0,14-9 0,-23 17 0,0 1 0,0-1 0,0 0 0,0 1 0,0-1 0,0 0 0,0 1 0,0-1 0,0 1 0,1 0 0,-1-1 0,0 1 0,0 0 0,1 0 0,-1 0 0,0 0 0,0 0 0,0 0 0,1 0 0,-1 0 0,0 0 0,0 1 0,1-1 0,-1 0 0,0 1 0,0-1 0,0 1 0,0-1 0,0 1 0,0 0 0,0 0 0,0-1 0,0 1 0,0 0 0,0 0 0,0 0 0,0 0 0,-1 0 0,1 0 0,0 0 0,-1 0 0,1 0 0,-1 0 0,1 0 0,-1 1 0,1-1 0,-1 0 0,1 3 0,2 7 0,-1 1 0,0 0 0,0 0 0,-1 12 0,0-11 0,0-6-80,0 0 0,1 0-1,0 0 1,0 0 0,0 0-1,1-1 1,0 1 0,0-1-1,1 0 1,0 0 0,0 0 0,0 0-1,1-1 1,0 1 0,0-1-1,11 9 1,-3-5-6746</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4.433"/>
    </inkml:context>
    <inkml:brush xml:id="br0">
      <inkml:brushProperty name="width" value="0.035" units="cm"/>
      <inkml:brushProperty name="height" value="0.035" units="cm"/>
      <inkml:brushProperty name="color" value="#E71224"/>
    </inkml:brush>
  </inkml:definitions>
  <inkml:trace contextRef="#ctx0" brushRef="#br0">159 335 24575,'4'0'0,"0"0"0,0 0 0,0-1 0,0 0 0,0 0 0,0 0 0,0 0 0,0 0 0,0-1 0,-1 0 0,1 0 0,0 0 0,-1 0 0,0-1 0,1 1 0,3-5 0,-2 2 0,0-1 0,0-1 0,-1 1 0,0-1 0,0 1 0,0-1 0,-1 0 0,3-10 0,-1 1 0,0-1 0,-2 0 0,0 0 0,-1 0 0,0 0 0,-2 0 0,-1-22 0,1 36 0,-1-1 0,0 0 0,0 0 0,0 1 0,-1-1 0,1 1 0,-1-1 0,0 1 0,0-1 0,0 1 0,0 0 0,-1 0 0,1 0 0,-1 0 0,1 1 0,-1-1 0,0 1 0,0-1 0,-1 1 0,1 0 0,0 0 0,-1 1 0,1-1 0,-1 1 0,1-1 0,-1 1 0,0 0 0,0 1 0,-4-1 0,-9-2 0,0 1 0,0 1 0,0 1 0,-1 1 0,-19 2 0,34-2 0,0-1 0,-1 1 0,1 0 0,0 0 0,-1 0 0,1 0 0,0 0 0,0 1 0,0 0 0,0-1 0,0 1 0,0 0 0,1 0 0,-1 1 0,1-1 0,-1 1 0,-1 2 0,0 0 0,1 1 0,0-1 0,1 0 0,-1 1 0,1 0 0,0 0 0,0-1 0,-1 13 0,1 4 0,0 0 0,2 1 0,1-1 0,4 26 0,-4-43 0,1 1 0,-1-1 0,2 1 0,-1-1 0,0 0 0,1 0 0,0 0 0,0 0 0,1 0 0,-1-1 0,1 1 0,0-1 0,0 0 0,1 0 0,-1-1 0,1 1 0,0-1 0,0 0 0,0 0 0,6 2 0,2 1 0,0 0 0,0-1 0,0-1 0,0 0 0,1-1 0,-1 0 0,20 0 0,16-2-1365,-26-1-5461</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5.022"/>
    </inkml:context>
    <inkml:brush xml:id="br0">
      <inkml:brushProperty name="width" value="0.035" units="cm"/>
      <inkml:brushProperty name="height" value="0.035" units="cm"/>
      <inkml:brushProperty name="color" value="#E71224"/>
    </inkml:brush>
  </inkml:definitions>
  <inkml:trace contextRef="#ctx0" brushRef="#br0">2 0 24575,'0'36'0,"-1"-1"0,1 1 0,3-1 0,11 63 0,-11-78 0,0 1 0,-1-1 0,-2 41 0,-1-40 0,1-1 0,1 1 0,6 34 0,-7-53 0,0 0 0,0 0 0,0-1 0,1 1 0,-1 0 0,1-1 0,-1 1 0,1 0 0,0-1 0,0 1 0,-1-1 0,1 1 0,0-1 0,0 1 0,0-1 0,1 0 0,-1 1 0,0-1 0,1 0 0,-1 0 0,0 0 0,1 0 0,-1 0 0,1 0 0,1 0 0,-1-1 0,0-1 0,0 1 0,0-1 0,-1 1 0,1-1 0,0 0 0,-1 1 0,1-1 0,0 0 0,-1 0 0,1 0 0,-1-1 0,0 1 0,1 0 0,-1 0 0,0-1 0,0 1 0,0-1 0,0 1 0,0-1 0,0 1 0,0-1 0,1-2 0,8-15 0,2 0 0,0 1 0,2 0 0,17-19 0,-22 29 0,-1 0 0,1 1 0,1-1 0,-1 2 0,1-1 0,1 1 0,-1 1 0,1 0 0,16-5 0,157-61 0,-152 59 0,0-2 0,42-24 0,49-16-1365,-109 47-5461</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5.981"/>
    </inkml:context>
    <inkml:brush xml:id="br0">
      <inkml:brushProperty name="width" value="0.035" units="cm"/>
      <inkml:brushProperty name="height" value="0.035" units="cm"/>
      <inkml:brushProperty name="color" value="#E71224"/>
    </inkml:brush>
  </inkml:definitions>
  <inkml:trace contextRef="#ctx0" brushRef="#br0">563 0 24575,'-16'2'0,"-1"1"0,0 1 0,1 0 0,0 1 0,0 1 0,0 0 0,-16 10 0,9-6 0,0-2 0,0 0 0,-1-1 0,-31 4 0,32-7 0,0 1 0,1 1 0,0 1 0,-42 19 0,51-19 0,1 0 0,0 0 0,1 1 0,-20 18 0,28-22 0,-1 0 0,1 0 0,0 1 0,0-1 0,0 1 0,1 0 0,-1 0 0,1 0 0,0 0 0,1 0 0,-1 0 0,1 1 0,0-1 0,1 1 0,-1 6 0,1-5 0,-1 7 0,0 1 0,1 0 0,1 0 0,1-1 0,3 20 0,-4-31 0,0 1 0,1-1 0,-1 1 0,1-1 0,-1 1 0,1-1 0,0 0 0,1 0 0,-1 0 0,0 0 0,1 0 0,-1-1 0,1 1 0,0-1 0,0 1 0,0-1 0,0 0 0,1 0 0,-1-1 0,0 1 0,1-1 0,-1 1 0,1-1 0,0 0 0,-1-1 0,5 2 0,25 1 0,0-1 0,58-4 0,-20-1 0,-63 3 0,0 0 0,0-1 0,-1 0 0,1-1 0,0 0 0,-1 0 0,1-1 0,-1 1 0,1-2 0,-1 1 0,0-1 0,-1 0 0,1 0 0,-1-1 0,1 0 0,-1 0 0,-1 0 0,1-1 0,-1 0 0,8-12 0,-6 7 0,0-1 0,-1 0 0,0-1 0,-1 1 0,0-1 0,-2 0 0,1 0 0,-1 0 0,-1-1 0,0 1 0,-1-20 0,-1 21 0,1-4 0,-1 0 0,-1 0 0,0 0 0,-6-25 0,7 39 0,-1 0 0,1 0 0,-1 0 0,0 1 0,0-1 0,0 0 0,0 0 0,0 0 0,0 1 0,0-1 0,-1 0 0,1 1 0,0 0 0,-1-1 0,1 1 0,-1 0 0,0-1 0,-2 0 0,2 2 0,0-1 0,0 1 0,-1 0 0,1 0 0,0 0 0,-1 0 0,1 0 0,0 0 0,-1 1 0,1-1 0,0 1 0,0-1 0,-1 1 0,1 0 0,0 0 0,0 0 0,0 0 0,0 0 0,0 1 0,-2 1 0,-1 1 0,0 1 0,0 0 0,1 0 0,0 0 0,0 1 0,0-1 0,0 1 0,1 0 0,0 0 0,0 0 0,1 1 0,-1-1 0,1 0 0,1 1 0,-1 0 0,1-1 0,1 1 0,-1 0 0,1 9 0,0 1 0,0 0 0,2 0 0,-1-1 0,2 1 0,1-1 0,9 31 0,-10-41 0,0-1 0,1 1 0,-1-1 0,1 0 0,0 0 0,0 0 0,1 0 0,-1-1 0,9 7 0,55 34 0,-29-20 0,-22-16 0,0 0 0,1 0 0,0-2 0,0 0 0,1-2 0,0 0 0,0 0 0,1-2 0,30 1 0,-23-1 40,1-2 0,39-2 0,-59 0-146,-1 0 0,1 0 0,0-1 0,0 0 0,-1 0 0,0 0-1,1-1 1,-1-1 0,0 1 0,0-1 0,0 0 0,-1 0 0,9-8 0,-5 0-6720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6.367"/>
    </inkml:context>
    <inkml:brush xml:id="br0">
      <inkml:brushProperty name="width" value="0.035" units="cm"/>
      <inkml:brushProperty name="height" value="0.035" units="cm"/>
      <inkml:brushProperty name="color" value="#E71224"/>
    </inkml:brush>
  </inkml:definitions>
  <inkml:trace contextRef="#ctx0" brushRef="#br0">58 0 24575,'-1'1'0,"-1"-1"0,1 1 0,0-1 0,0 1 0,0-1 0,0 1 0,0 0 0,0-1 0,0 1 0,0 0 0,0 0 0,0 0 0,1 0 0,-1 0 0,0 0 0,1 0 0,-1 0 0,0 0 0,1 0 0,-1 0 0,1 0 0,0 0 0,-1 1 0,1-1 0,0 0 0,0 0 0,-1 2 0,-3 39 0,3-37 0,-12 87 0,8-64 0,-3 59 0,6-36 0,0-33 0,1-1 0,0 1 0,2-1 0,0 0 0,1 1 0,1-1 0,7 29 0,-4-36 0,0 1 0,1-1 0,0 0 0,1-1 0,0 0 0,0 0 0,1 0 0,14 10 0,11 6 0,38 22 0,-68-44 7,1-1 0,-1 1-1,1-1 1,-1 0 0,1-1-1,0 1 1,0-1-1,0 0 1,0 0 0,0 0-1,0-1 1,0 0 0,0 0-1,0 0 1,0 0 0,0-1-1,9-2 1,-5 0-172,-1-1 0,1 0 0,0 0 0,-1-1 0,0 0 0,0 0 0,0-1 0,8-9 0,-4 5-6661</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6.725"/>
    </inkml:context>
    <inkml:brush xml:id="br0">
      <inkml:brushProperty name="width" value="0.035" units="cm"/>
      <inkml:brushProperty name="height" value="0.035" units="cm"/>
      <inkml:brushProperty name="color" value="#E71224"/>
    </inkml:brush>
  </inkml:definitions>
  <inkml:trace contextRef="#ctx0" brushRef="#br0">566 93 24575,'-34'1'0,"-19"-1"0,-1-1 0,-86-14 0,63 4 0,58 10 0,0-1 0,1-1 0,-1-1 0,1-1 0,-33-12 0,2-10-1365,35 20-5461</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7.441"/>
    </inkml:context>
    <inkml:brush xml:id="br0">
      <inkml:brushProperty name="width" value="0.035" units="cm"/>
      <inkml:brushProperty name="height" value="0.035" units="cm"/>
      <inkml:brushProperty name="color" value="#E71224"/>
    </inkml:brush>
  </inkml:definitions>
  <inkml:trace contextRef="#ctx0" brushRef="#br0">0 184 24575,'6'1'0,"-1"1"0,1-1 0,-1 1 0,0 0 0,0 1 0,0-1 0,7 5 0,15 6 0,4-5 0,0-2 0,0-1 0,1-2 0,0 0 0,0-3 0,47-4 0,11 1 0,-60 3 0,80-3 0,-98 1 0,-1 0 0,1 0 0,-1-1 0,0 0 0,0-1 0,0 0 0,14-8 0,-18 6 0,0 0 0,0-1 0,-1 1 0,1-1 0,-1-1 0,-1 1 0,1-1 0,-2 0 0,1 0 0,-1 0 0,0-1 0,0 0 0,-1 1 0,-1-1 0,1 0 0,0-12 0,-3 19 0,0-1 0,0 1 0,-1 0 0,1 0 0,-1-1 0,0 1 0,1 0 0,-1 0 0,0 0 0,0-1 0,-1 1 0,1 0 0,0 0 0,-1 1 0,1-1 0,-1 0 0,0 0 0,1 1 0,-1-1 0,0 1 0,0 0 0,0-1 0,0 1 0,0 0 0,0 0 0,0 0 0,-1 1 0,1-1 0,0 0 0,0 1 0,-1-1 0,1 1 0,-4 0 0,-12-2 0,0 1 0,0 0 0,-26 4 0,20-2 0,-69 0 0,-44 1 0,134-1 0,-1-1 0,1 1 0,-1 0 0,1 0 0,-1 0 0,1 0 0,0 1 0,0-1 0,-1 1 0,1 0 0,0 0 0,1 0 0,-1 0 0,0 1 0,0-1 0,1 1 0,0-1 0,-1 1 0,1 0 0,0 0 0,0 0 0,1 0 0,-1 1 0,1-1 0,-1 0 0,1 1 0,0-1 0,0 0 0,0 6 0,-2 11 0,1 0 0,1 0 0,1 0 0,2 24 0,-1-12 0,1-20 0,-1 0 0,2-1 0,0 1 0,0 0 0,1-1 0,0 0 0,1 0 0,0 0 0,1 0 0,0-1 0,0 0 0,2 0 0,-1-1 0,1 0 0,0 0 0,12 10 0,-4-6 0,0 0 0,0-1 0,1 0 0,0-2 0,1 0 0,1-1 0,-1 0 0,37 10 0,19 2 0,-47-12 0,0-1 0,1-2 0,0 0 0,0-2 0,30 1 0,-33-5-1365,-3-1-5461</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7.972"/>
    </inkml:context>
    <inkml:brush xml:id="br0">
      <inkml:brushProperty name="width" value="0.035" units="cm"/>
      <inkml:brushProperty name="height" value="0.035" units="cm"/>
      <inkml:brushProperty name="color" value="#E71224"/>
    </inkml:brush>
  </inkml:definitions>
  <inkml:trace contextRef="#ctx0" brushRef="#br0">2792 1 24575,'-2768'0'-2830,"2745"0"-2531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12.818"/>
    </inkml:context>
    <inkml:brush xml:id="br0">
      <inkml:brushProperty name="width" value="0.035" units="cm"/>
      <inkml:brushProperty name="height" value="0.035" units="cm"/>
      <inkml:brushProperty name="color" value="#E71224"/>
    </inkml:brush>
  </inkml:definitions>
  <inkml:trace contextRef="#ctx0" brushRef="#br0">161 1 24575,'6'0'0,"-1"1"0,0-1 0,0 2 0,0-1 0,0 0 0,0 1 0,0 0 0,0 0 0,0 0 0,-1 1 0,1 0 0,-1-1 0,0 2 0,0-1 0,0 0 0,0 1 0,0 0 0,-1 0 0,0 0 0,0 0 0,0 0 0,0 1 0,0-1 0,-1 1 0,0 0 0,0 0 0,2 9 0,1 3 0,-1-1 0,0 1 0,-2 0 0,0 0 0,0 0 0,-2 0 0,-2 26 0,1-39 0,1-1 0,-1 1 0,-1-1 0,1 1 0,0-1 0,-1 1 0,0-1 0,0 0 0,0 0 0,0 0 0,0 0 0,-1 0 0,1-1 0,-1 1 0,0-1 0,0 1 0,0-1 0,0 0 0,0 0 0,0 0 0,0-1 0,-1 1 0,1-1 0,-1 0 0,1 0 0,-1 0 0,0 0 0,-3 0 0,-14 2 0,-1 0 0,1-1 0,-33-2 0,43 0 0,1 0 0,0-1 0,0 0 0,0 0 0,-16-5 0,25 5 0,0 1 0,0 0 0,0-1 0,0 1 0,0 0 0,0-1 0,0 1 0,0-1 0,0 0 0,0 1 0,0-1 0,1 0 0,-1 1 0,0-1 0,1 0 0,-1 0 0,0 0 0,1 1 0,-1-1 0,1 0 0,-1 0 0,0-2 0,2 2 0,-1-1 0,0 1 0,1-1 0,-1 0 0,1 1 0,-1-1 0,1 1 0,0-1 0,0 1 0,-1 0 0,1-1 0,0 1 0,0 0 0,0-1 0,1 1 0,-1 0 0,0 0 0,0 0 0,1 0 0,1-1 0,16-9 0,0 0 0,2 1 0,-1 1 0,1 1 0,32-8 0,-34 11-1365,0 2-5461</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9:28.345"/>
    </inkml:context>
    <inkml:brush xml:id="br0">
      <inkml:brushProperty name="width" value="0.035" units="cm"/>
      <inkml:brushProperty name="height" value="0.035" units="cm"/>
      <inkml:brushProperty name="color" value="#E71224"/>
    </inkml:brush>
  </inkml:definitions>
  <inkml:trace contextRef="#ctx0" brushRef="#br0">811 1 24575,'-789'0'-1365,"767"0"-5461</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0.587"/>
    </inkml:context>
    <inkml:brush xml:id="br0">
      <inkml:brushProperty name="width" value="0.035" units="cm"/>
      <inkml:brushProperty name="height" value="0.035" units="cm"/>
      <inkml:brushProperty name="color" value="#E71224"/>
    </inkml:brush>
  </inkml:definitions>
  <inkml:trace contextRef="#ctx0" brushRef="#br0">76 8 24575,'0'4'0,"0"-1"0,0 1 0,1 0 0,-1-1 0,1 1 0,0 0 0,0-1 0,0 1 0,0-1 0,1 1 0,-1-1 0,1 0 0,0 0 0,0 0 0,0 0 0,3 3 0,-1-2 0,1 0 0,-1-1 0,1 1 0,0-1 0,0 0 0,0-1 0,0 1 0,0-1 0,1 0 0,6 1 0,12 2 0,0-2 0,0 0 0,1-2 0,-1 0 0,1-2 0,26-4 0,-49 6 0,-1-1 0,1-1 0,0 1 0,0 0 0,0 0 0,0-1 0,0 1 0,0-1 0,-1 0 0,1 1 0,0-1 0,0 0 0,-1 0 0,1 0 0,-1 0 0,1-1 0,-1 1 0,1 0 0,-1-1 0,0 1 0,1 0 0,-1-1 0,0 0 0,0 1 0,0-1 0,0 0 0,-1 1 0,1-1 0,0 0 0,-1 0 0,1 0 0,-1 0 0,0 1 0,1-1 0,-1-4 0,-1 3 0,1 1 0,-1-1 0,1 1 0,-1-1 0,0 1 0,0-1 0,0 1 0,-1-1 0,1 1 0,0 0 0,-1 0 0,0 0 0,1 0 0,-1 0 0,0 0 0,0 0 0,0 0 0,0 1 0,0-1 0,-1 1 0,1 0 0,0-1 0,-1 1 0,1 0 0,-5-1 0,-17-2 0,0 0 0,0 2 0,0 1 0,-1 0 0,-36 5 0,-13 0 0,67-4 0,1 0 0,0 1 0,0 0 0,0 0 0,0 1 0,0 0 0,0 0 0,0 0 0,0 0 0,1 1 0,-1 0 0,-5 4 0,10-6 0,-1 0 0,1 0 0,0 1 0,0-1 0,-1 0 0,1 1 0,0-1 0,0 1 0,0-1 0,1 1 0,-1 0 0,0-1 0,0 1 0,1 0 0,-1-1 0,1 1 0,0 0 0,-1 2 0,1-1 0,1-1 0,-1 1 0,1-1 0,0 1 0,-1-1 0,1 0 0,0 1 0,0-1 0,1 0 0,-1 1 0,0-1 0,1 0 0,-1 0 0,1 0 0,0 0 0,3 2 0,0 0 0,1 0 0,-1 0 0,1-1 0,0 1 0,1-1 0,-1-1 0,0 0 0,1 1 0,-1-2 0,1 1 0,0-1 0,-1 0 0,1-1 0,0 1 0,0-1 0,0 0 0,7-2 0,0 1 0,-1-1 0,0-1 0,1 0 0,-1 0 0,-1-2 0,1 1 0,21-13 0,-15 5 0,0-2 0,29-28 0,-48 42 0,1-1 0,-1 1 0,1 0 0,-1 0 0,0-1 0,1 1 0,-1 0 0,0-1 0,1 1 0,-1-1 0,0 1 0,1 0 0,-1-1 0,0 1 0,0-1 0,1 1 0,-1-1 0,0 1 0,0 0 0,0-1 0,0 1 0,0-1 0,1 1 0,-1-1 0,0 1 0,0-1 0,0 1 0,-1-1 0,1 1 0,0-1 0,0 1 0,0-1 0,0 1 0,0-1 0,0 1 0,-1-1 0,1 1 0,0 0 0,0-1 0,-1 1 0,1-1 0,0 1 0,-1 0 0,1-1 0,0 1 0,-1 0 0,1-1 0,-1 1 0,1 0 0,0 0 0,-1-1 0,1 1 0,-1 0 0,1 0 0,-1 0 0,1 0 0,-1-1 0,1 1 0,-1 0 0,1 0 0,-1 0 0,1 0 0,-1 0 0,-33 1 0,27 2 0,1 0 0,-1 0 0,1 1 0,0 0 0,0 1 0,1-1 0,-1 1 0,1 0 0,0 1 0,0-1 0,-4 8 0,8-11 0,-1-1 0,1 1 0,0 0 0,0 0 0,0 0 0,0 0 0,0 0 0,1 0 0,-1 0 0,0 0 0,1 0 0,-1 0 0,1 0 0,0 0 0,0 0 0,0 0 0,0 0 0,0 1 0,0-1 0,1 0 0,-1 0 0,1 0 0,-1 0 0,1 0 0,0 0 0,0 0 0,0 0 0,0 0 0,0 0 0,0-1 0,1 1 0,-1 0 0,0-1 0,1 1 0,-1-1 0,1 1 0,0-1 0,0 0 0,-1 0 0,1 0 0,3 1 0,35 10-1365,-19-9-5461</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1.146"/>
    </inkml:context>
    <inkml:brush xml:id="br0">
      <inkml:brushProperty name="width" value="0.035" units="cm"/>
      <inkml:brushProperty name="height" value="0.035" units="cm"/>
      <inkml:brushProperty name="color" value="#E71224"/>
    </inkml:brush>
  </inkml:definitions>
  <inkml:trace contextRef="#ctx0" brushRef="#br0">332 1 24575,'-16'2'0,"1"1"0,-1 0 0,1 1 0,0 1 0,0 0 0,1 1 0,-21 11 0,6-3 0,18-9 0,1 0 0,1 1 0,-1 0 0,1 0 0,0 1 0,0 0 0,1 0 0,0 1 0,0 1 0,1-1 0,0 1 0,-10 16 0,12-16 0,0-1 0,0 1 0,1-1 0,0 1 0,1 1 0,0-1 0,0 0 0,1 1 0,0 0 0,0-1 0,1 1 0,1 14 0,0-19 0,1 0 0,-1 0 0,1-1 0,0 1 0,1 0 0,-1 0 0,1-1 0,0 1 0,0-1 0,0 0 0,0 1 0,1-1 0,0 0 0,0 0 0,0-1 0,0 1 0,1-1 0,-1 1 0,1-1 0,0 0 0,0-1 0,0 1 0,1-1 0,-1 1 0,0-1 0,8 2 0,60 24 0,-52-18 0,0-2 0,1-1 0,0 0 0,0-2 0,0 0 0,35 3 0,-45-8-103,-2 1 13,-1 0 0,0 0 0,0-1 0,0 0-1,0-1 1,0 0 0,0 0 0,0-1 0,0 0 0,0 0-1,0-1 1,0 0 0,9-5 0,-5-3-6736</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1.944"/>
    </inkml:context>
    <inkml:brush xml:id="br0">
      <inkml:brushProperty name="width" value="0.035" units="cm"/>
      <inkml:brushProperty name="height" value="0.035" units="cm"/>
      <inkml:brushProperty name="color" value="#E71224"/>
    </inkml:brush>
  </inkml:definitions>
  <inkml:trace contextRef="#ctx0" brushRef="#br0">1 155 24575,'0'2'0,"1"-1"0,0 1 0,0 0 0,-1-1 0,1 1 0,0-1 0,1 1 0,-1-1 0,0 0 0,0 0 0,0 1 0,1-1 0,-1 0 0,1 0 0,-1 0 0,1 0 0,2 1 0,31 14 0,-7-10 0,1-2 0,-1 0 0,1-2 0,0-1 0,0-2 0,46-5 0,-72 5 0,1 1 0,-1 0 0,1-1 0,-1 0 0,0 0 0,1 0 0,-1 0 0,0 0 0,0-1 0,0 1 0,0-1 0,0 0 0,0 0 0,0 0 0,-1 0 0,1 0 0,-1-1 0,1 1 0,-1-1 0,0 0 0,0 0 0,0 1 0,0-1 0,-1-1 0,3-4 0,-2-1 0,0-1 0,0 1 0,-1 0 0,0 0 0,-1 0 0,0-1 0,0 1 0,-3-14 0,3 21 0,0-1 0,0 0 0,-1 1 0,0 0 0,1-1 0,-1 1 0,0-1 0,0 1 0,0 0 0,0-1 0,-1 1 0,1 0 0,-1 0 0,1 0 0,-1 0 0,0 0 0,0 1 0,0-1 0,0 0 0,0 1 0,0-1 0,0 1 0,0 0 0,0 0 0,-1 0 0,1 0 0,-1 0 0,1 0 0,-1 1 0,1-1 0,-1 1 0,1 0 0,-1-1 0,1 1 0,-1 0 0,1 1 0,-5 0 0,-11 1 0,0 2 0,0 0 0,1 1 0,-25 10 0,8-4 0,31-10 0,-1 0 0,0 0 0,1 1 0,-1-1 0,1 1 0,0 0 0,-1 0 0,1 0 0,0 0 0,0 0 0,0 1 0,0-1 0,1 1 0,-1 0 0,1 0 0,-4 5 0,4-3 0,-1 1 0,1 0 0,1 0 0,-1 1 0,1-1 0,0 0 0,0 0 0,1 1 0,0 8 0,0-7 14,0 0-1,1 0 0,0 0 0,0-1 1,0 1-1,1 0 0,0-1 1,6 13-1,-7-16-84,1-1 1,1 0-1,-1 0 0,0 0 0,1 0 1,-1 0-1,1-1 0,0 1 1,0-1-1,0 1 0,0-1 0,1 0 1,-1-1-1,0 1 0,1 0 1,0-1-1,-1 0 0,1 0 0,0 0 1,3 0-1,12 2-6755</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2.305"/>
    </inkml:context>
    <inkml:brush xml:id="br0">
      <inkml:brushProperty name="width" value="0.035" units="cm"/>
      <inkml:brushProperty name="height" value="0.035" units="cm"/>
      <inkml:brushProperty name="color" value="#E71224"/>
    </inkml:brush>
  </inkml:definitions>
  <inkml:trace contextRef="#ctx0" brushRef="#br0">0 0 24575,'1'0'0,"0"1"0,1-1 0,-1 1 0,0-1 0,0 1 0,0 0 0,0-1 0,0 1 0,0 0 0,0 0 0,-1 0 0,1 0 0,0 0 0,0 0 0,-1 0 0,1 0 0,0 0 0,-1 0 0,1 0 0,-1 0 0,0 0 0,1 0 0,-1 0 0,0 1 0,1-1 0,-1 0 0,0 2 0,4 39 0,-3-37 0,1 49 0,-2-25 0,2 0 0,10 51 0,-8-56 22,-1 0-1,-1 0 0,-1 1 1,-3 26-1,0-30-266,2 1-1,0-1 1,2 0 0,0 0-1,8 34 1,-5-39-6581</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2.974"/>
    </inkml:context>
    <inkml:brush xml:id="br0">
      <inkml:brushProperty name="width" value="0.035" units="cm"/>
      <inkml:brushProperty name="height" value="0.035" units="cm"/>
      <inkml:brushProperty name="color" value="#E71224"/>
    </inkml:brush>
  </inkml:definitions>
  <inkml:trace contextRef="#ctx0" brushRef="#br0">234 481 24575,'-34'0'0,"18"-1"0,-1 0 0,0 2 0,0 0 0,0 1 0,-23 6 0,35-7 0,1 0 0,0 1 0,0 0 0,1 0 0,-1 0 0,0 0 0,1 1 0,-1-1 0,1 1 0,0 0 0,0 0 0,0 0 0,0 0 0,0 1 0,1-1 0,-1 1 0,1 0 0,0-1 0,0 1 0,1 0 0,-1 0 0,1 0 0,0 1 0,0-1 0,0 0 0,0 6 0,-1-1 0,1 0 0,1 0 0,0 0 0,0 0 0,0 0 0,1 0 0,1 0 0,4 16 0,-4-21 0,-1-1 0,1 1 0,0-1 0,0 0 0,0 1 0,0-1 0,0 0 0,1 0 0,0-1 0,-1 1 0,1-1 0,0 1 0,0-1 0,1 0 0,-1 0 0,0 0 0,1 0 0,-1-1 0,1 0 0,-1 1 0,1-1 0,0 0 0,6 0 0,8 2 0,0-1 0,0-1 0,0 0 0,0-1 0,25-4 0,-35 3 0,1-1 0,-1 0 0,1-1 0,-1 1 0,0-2 0,0 1 0,0-1 0,-1 0 0,1-1 0,-1 1 0,0-2 0,0 1 0,6-8 0,-1 0 0,-2-1 0,1 0 0,-2 0 0,0-1 0,-1-1 0,0 1 0,-1-1 0,-1 0 0,-1-1 0,0 0 0,-1 0 0,2-21 0,0-23 0,-3 0 0,-5-71 0,-1 27 0,3 98 0,-1-1 0,0 0 0,0 1 0,-1-1 0,0 1 0,0-1 0,-7-13 0,9 20 0,-1-1 0,1 1 0,-1 0 0,0-1 0,0 1 0,1 0 0,-1 0 0,0 0 0,0-1 0,0 1 0,0 0 0,0 0 0,0 0 0,-1 1 0,1-1 0,0 0 0,0 0 0,-1 1 0,1-1 0,0 1 0,-1-1 0,1 1 0,-1-1 0,1 1 0,-1 0 0,1 0 0,-1 0 0,1 0 0,0 0 0,-1 0 0,1 0 0,-1 0 0,1 0 0,-1 1 0,1-1 0,-1 1 0,1-1 0,0 1 0,-1-1 0,1 1 0,0 0 0,0 0 0,-1-1 0,1 1 0,0 0 0,0 0 0,0 0 0,0 1 0,-1 0 0,-2 3 0,0 0 0,0 0 0,1 1 0,-1 0 0,1 0 0,0-1 0,1 2 0,-1-1 0,1 0 0,-2 12 0,-8 67 0,10 171 0,4-128 0,-2-116 0,1-1 0,0 1 0,0 0 0,2 0 0,-1 0 0,2-1 0,-1 0 0,2 1 0,-1-1 0,2-1 0,-1 1 0,1-1 0,1 0 0,14 17 0,10 12 0,-26-32 0,-1-1 0,1 0 0,0 1 0,1-2 0,-1 1 0,1-1 0,1 1 0,-1-2 0,13 9 0,2-3-115,-5-1-41,0-1 0,1 0 0,0-1-1,0-1 1,1-1 0,-1 0-1,31 3 1,-26-7-6670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4.155"/>
    </inkml:context>
    <inkml:brush xml:id="br0">
      <inkml:brushProperty name="width" value="0.035" units="cm"/>
      <inkml:brushProperty name="height" value="0.035" units="cm"/>
      <inkml:brushProperty name="color" value="#E71224"/>
    </inkml:brush>
  </inkml:definitions>
  <inkml:trace contextRef="#ctx0" brushRef="#br0">116 0 24575,'2'125'0,"-5"132"0,3-246 0,-2-1 0,1 1 0,-1-1 0,-1 1 0,0-1 0,-1 0 0,0 0 0,0 0 0,-1 0 0,0-1 0,-7 10 0,12-19 0,0 1 0,-1-1 0,1 0 0,0 1 0,-1-1 0,1 0 0,0 1 0,-1-1 0,1 0 0,-1 1 0,1-1 0,-1 0 0,1 1 0,0-1 0,-1 0 0,1 0 0,-1 0 0,1 0 0,-1 0 0,1 1 0,-1-1 0,1 0 0,-1 0 0,0 0 0,1 0 0,-1 0 0,1-1 0,-1 1 0,1 0 0,-1 0 0,1 0 0,-1 0 0,1 0 0,-1-1 0,1 1 0,0 0 0,-1-1 0,-8-21 0,8 16 0,0 0 0,0-1 0,1 1 0,0-1 0,1 1 0,0-7 0,1 9 0,-1 0 0,1 1 0,0-1 0,0 1 0,0 0 0,0 0 0,1 0 0,-1 0 0,1 0 0,0 0 0,0 1 0,0-1 0,0 1 0,0 0 0,0 0 0,1 0 0,-1 0 0,1 1 0,5-3 0,8-1 0,0 1 0,0 0 0,20-1 0,1-1 0,-25 3 0,1 0 0,-1 1 0,1 1 0,-1 0 0,1 1 0,-1 1 0,1 0 0,15 3 0,-29-4 0,1 0 0,0 0 0,0 1 0,-1-1 0,1 0 0,0 0 0,-1 1 0,1-1 0,0 0 0,-1 1 0,1-1 0,-1 1 0,1-1 0,0 1 0,-1-1 0,1 1 0,-1-1 0,1 1 0,-1-1 0,0 1 0,1 0 0,-1-1 0,0 1 0,1 0 0,-1-1 0,0 1 0,0 0 0,0 0 0,1-1 0,-1 1 0,0 0 0,0 0 0,0-1 0,0 2 0,-1 1 0,0-1 0,0 0 0,0 1 0,0-1 0,-1 0 0,1 1 0,0-1 0,-1 0 0,0 0 0,-2 2 0,-47 38 0,26-26 0,14-9 0,-1 0 0,1 0 0,-1-1 0,-1-1 0,-24 8 0,14-6 0,9-3 0,1 0 0,0 0 0,-20 1 0,31-5 0,1 1 0,-1-1 0,1 0 0,-1 0 0,0 0 0,1 0 0,-1 0 0,0 0 0,1 0 0,-1-1 0,1 1 0,-1-1 0,0 1 0,1-1 0,-1 1 0,1-1 0,-1 0 0,1 0 0,0 0 0,-1 0 0,1 0 0,0 0 0,0 0 0,-1 0 0,1 0 0,0-1 0,0 1 0,0 0 0,1-1 0,-1 1 0,0-1 0,0 1 0,1-1 0,-1 1 0,0-2 0,0 15-170,-1 0-1,-1 0 0,0 1 1,0-2-1,-2 1 0,1 0 1,-13 21-1,8-15-6655</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4.995"/>
    </inkml:context>
    <inkml:brush xml:id="br0">
      <inkml:brushProperty name="width" value="0.035" units="cm"/>
      <inkml:brushProperty name="height" value="0.035" units="cm"/>
      <inkml:brushProperty name="color" value="#E71224"/>
    </inkml:brush>
  </inkml:definitions>
  <inkml:trace contextRef="#ctx0" brushRef="#br0">1 1 24575,'0'30'0,"1"0"0,2 1 0,8 40 0,-3-34 0,22 84 0,-25-107 0,-1-1 0,2 0 0,0 0 0,0-1 0,1 0 0,13 18 0,-15-25 0,0 0 0,0 0 0,1 0 0,-1-1 0,1 0 0,0 0 0,0 0 0,0-1 0,0 0 0,1 0 0,-1 0 0,1-1 0,0 0 0,0-1 0,0 1 0,0-1 0,0 0 0,0-1 0,0 0 0,0 0 0,0-1 0,0 1 0,0-1 0,0-1 0,0 0 0,12-4 0,-1-1 0,-1 0 0,0-1 0,0-1 0,-1-1 0,0 0 0,0-1 0,-1 0 0,25-26 0,-12 10 0,-23 23 0,1-1 0,-1 1 0,0-1 0,-1 0 0,1 0 0,-1-1 0,0 0 0,0 1 0,-1-1 0,0-1 0,0 1 0,3-10 0,-4 10 0,-1 1 0,0 0 0,0 0 0,0-1 0,-1 1 0,0 0 0,0-1 0,0 1 0,-1 0 0,1-1 0,-4-9 0,3 13 0,0 0 0,0 0 0,0 1 0,0-1 0,0 0 0,0 0 0,-1 1 0,1-1 0,0 1 0,-1-1 0,0 1 0,1 0 0,-1 0 0,0-1 0,1 1 0,-1 0 0,0 0 0,0 1 0,0-1 0,0 0 0,0 1 0,0-1 0,0 1 0,0 0 0,0-1 0,0 1 0,0 0 0,-1 0 0,1 1 0,0-1 0,0 0 0,0 1 0,-2 0 0,0-1 0,-1 1 0,1 0 0,0 0 0,0 0 0,0 1 0,0-1 0,0 1 0,0 0 0,1 0 0,-1 0 0,0 1 0,1-1 0,0 1 0,-1 0 0,1 0 0,0 0 0,-4 6 0,4-3 0,0 0 0,1 1 0,-1-1 0,1 1 0,1-1 0,-1 1 0,1-1 0,0 1 0,1 0 0,0 11 0,2 24 0,2-1 0,2 1 0,2-1 0,14 45 0,-18-71 0,3 14-119,-3-11 182,0 0 0,1-1 1,13 28-1,-16-40-146,1-1-1,0 1 1,-1-1 0,1 0-1,1 0 1,-1 0 0,1 0 0,-1-1-1,1 0 1,0 1 0,0-1 0,1-1-1,-1 1 1,0 0 0,1-1-1,0 0 1,8 2 0,6 1-6743</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5.333"/>
    </inkml:context>
    <inkml:brush xml:id="br0">
      <inkml:brushProperty name="width" value="0.035" units="cm"/>
      <inkml:brushProperty name="height" value="0.035" units="cm"/>
      <inkml:brushProperty name="color" value="#E71224"/>
    </inkml:brush>
  </inkml:definitions>
  <inkml:trace contextRef="#ctx0" brushRef="#br0">50 1 24575,'-5'0'0,"-1"4"0,1 6 0,0 6 0,2 4 0,-3-2 0,-1 2 0,1 0 0,2 2 0,1-3-8191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5.831"/>
    </inkml:context>
    <inkml:brush xml:id="br0">
      <inkml:brushProperty name="width" value="0.035" units="cm"/>
      <inkml:brushProperty name="height" value="0.035" units="cm"/>
      <inkml:brushProperty name="color" value="#E71224"/>
    </inkml:brush>
  </inkml:definitions>
  <inkml:trace contextRef="#ctx0" brushRef="#br0">1 0 24575,'0'5'0,"4"1"0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13.536"/>
    </inkml:context>
    <inkml:brush xml:id="br0">
      <inkml:brushProperty name="width" value="0.035" units="cm"/>
      <inkml:brushProperty name="height" value="0.035" units="cm"/>
      <inkml:brushProperty name="color" value="#E71224"/>
    </inkml:brush>
  </inkml:definitions>
  <inkml:trace contextRef="#ctx0" brushRef="#br0">1 3 24575,'30'0'0,"-17"-2"0,1 2 0,-1 0 0,0 1 0,1 0 0,-1 0 0,0 2 0,0 0 0,0 0 0,0 1 0,24 12 0,19 13 0,-40-22 0,0 0 0,-1 1 0,1 1 0,-2 0 0,0 1 0,0 1 0,-1 0 0,0 1 0,15 18 0,-25-26 0,-1 1 0,1-1 0,-1 1 0,0 0 0,0 0 0,-1 0 0,1 0 0,-1 0 0,0 0 0,-1 1 0,1 7 0,-1-10 0,0 0 0,0 0 0,0 0 0,-1 0 0,1-1 0,-1 1 0,0 0 0,0 0 0,0-1 0,0 1 0,0-1 0,0 1 0,-1-1 0,1 1 0,-1-1 0,0 0 0,0 0 0,0 1 0,0-1 0,0-1 0,0 1 0,-3 2 0,5-4 0,-1 0 0,0 0 0,1 0 0,-1 0 0,0 1 0,1-1 0,-1 0 0,1 0 0,-1 1 0,1-1 0,-1 0 0,1 1 0,-1-1 0,1 1 0,-1-1 0,1 1 0,0-1 0,-1 1 0,1-1 0,-1 1 0,1-1 0,0 1 0,0-1 0,-1 1 0,1 0 0,0-1 0,0 1 0,0-1 0,0 1 0,0 0 0,0-1 0,0 1 0,0 0 0,0-1 0,0 1 0,0-1 0,0 1 0,0 0 0,0-1 0,0 1 0,1-1 0,-1 1 0,0 0 0,3 1 0,-1 0 0,1 0 0,-1 0 0,1-1 0,-1 1 0,1-1 0,0 0 0,0 0 0,5 2 0,75 14 0,-74-16 0,15 0 0,0 1 0,0 2 0,0 0 0,0 2 0,40 14 0,-63-19 0,0-1 0,0 0 0,0 1 0,0-1 0,0 1 0,0-1 0,0 1 0,0-1 0,0 1 0,0 0 0,0 0 0,0-1 0,0 1 0,-1 0 0,1 0 0,0 0 0,-1 0 0,1 0 0,-1 0 0,1 0 0,-1 0 0,1 0 0,-1 0 0,0 0 0,1 0 0,-1 2 0,0-1 0,-1-1 0,0 0 0,1 1 0,-1-1 0,0 0 0,0 1 0,0-1 0,0 0 0,0 0 0,0 0 0,0 0 0,0 0 0,0 0 0,-1 0 0,1 0 0,-3 1 0,-10 5 0,0 0 0,-30 9 0,36-14 0,-37 11 0,0-3 0,-81 8 0,105-14 35,0 1-1,-33 11 0,37-10-327,0-1-1,-1 0 0,0-1 1,-19 1-1,15-4-6532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6.467"/>
    </inkml:context>
    <inkml:brush xml:id="br0">
      <inkml:brushProperty name="width" value="0.035" units="cm"/>
      <inkml:brushProperty name="height" value="0.035" units="cm"/>
      <inkml:brushProperty name="color" value="#E71224"/>
    </inkml:brush>
  </inkml:definitions>
  <inkml:trace contextRef="#ctx0" brushRef="#br0">217 0 24575,'-19'2'0,"0"0"0,1 1 0,-1 1 0,1 1 0,-29 12 0,4-3 0,41-14 0,0 1 0,1-1 0,-1 1 0,0-1 0,1 1 0,-1-1 0,0 1 0,1 0 0,-1 0 0,1 0 0,-1 0 0,1 0 0,0 0 0,-1 0 0,1 0 0,0 0 0,0 1 0,0-1 0,-1 1 0,2-1 0,-1 1 0,0-1 0,-1 3 0,2-2 0,0-1 0,1 1 0,-1-1 0,0 1 0,1 0 0,-1-1 0,1 1 0,0-1 0,-1 1 0,1-1 0,0 0 0,0 1 0,0-1 0,0 0 0,0 0 0,0 1 0,0-1 0,1 0 0,1 1 0,6 5 0,1-1 0,-1 0 0,1 0 0,0-1 0,0-1 0,12 4 0,2-1 0,8 2 0,-1 0 0,0 2 0,-1 1 0,0 2 0,30 18 0,-58-31 0,0 0 0,0 1 0,0-1 0,0 0 0,0 1 0,-1-1 0,1 1 0,0-1 0,-1 1 0,1 0 0,-1-1 0,0 1 0,0 0 0,1 0 0,-1 0 0,-1 0 0,1 0 0,0 1 0,0-1 0,-1 0 0,1 0 0,-1 0 0,0 1 0,1-1 0,-1 0 0,0 1 0,-1-1 0,1 0 0,0 0 0,-1 1 0,1-1 0,-1 0 0,1 0 0,-3 3 0,1 0 0,-1-1 0,0 0 0,-1 0 0,1 0 0,-1 0 0,0-1 0,0 1 0,0-1 0,0 0 0,0 0 0,-1 0 0,1-1 0,-10 4 0,-9 2 0,0-2 0,-25 5 0,27-8 0,0 2 0,1 1 0,-27 10 0,10-3-1365,19-10-5461</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7.190"/>
    </inkml:context>
    <inkml:brush xml:id="br0">
      <inkml:brushProperty name="width" value="0.035" units="cm"/>
      <inkml:brushProperty name="height" value="0.035" units="cm"/>
      <inkml:brushProperty name="color" value="#E71224"/>
    </inkml:brush>
  </inkml:definitions>
  <inkml:trace contextRef="#ctx0" brushRef="#br0">212 5 24575,'-47'-2'0,"32"1"0,1 0 0,0 0 0,-1 2 0,1 0 0,0 0 0,-25 7 0,36-7 0,1 1 0,-1 0 0,0 0 0,1 0 0,-1 1 0,1-1 0,-1 0 0,1 1 0,0 0 0,0-1 0,0 1 0,1 0 0,-1 0 0,1 0 0,-1 0 0,1 1 0,0-1 0,0 0 0,1 0 0,-1 1 0,1-1 0,-1 1 0,1-1 0,0 0 0,0 1 0,1-1 0,0 4 0,0 6 0,0 1 0,2-1 0,-1 1 0,2-1 0,6 18 0,-7-24 0,1 0 0,-1 0 0,1-1 0,0 0 0,0 1 0,1-2 0,0 1 0,0 0 0,0-1 0,1 0 0,0 0 0,0-1 0,11 7 0,-5-5 0,1 0 0,0-1 0,0-1 0,0 0 0,0-1 0,21 3 0,-31-6 0,-1 0 0,0 0 0,0 1 0,1-1 0,-1 1 0,0-1 0,0 1 0,0 0 0,1 0 0,-1 0 0,0 0 0,0 0 0,-1 1 0,1-1 0,0 1 0,0-1 0,-1 1 0,1 0 0,1 2 0,-2-2 0,0-1 0,-1 1 0,1 0 0,-1 0 0,1 0 0,-1-1 0,0 1 0,1 0 0,-1 0 0,0 0 0,-1 0 0,1 0 0,0 0 0,0-1 0,-1 1 0,1 0 0,-1 0 0,-1 3 0,0-1 0,0 0 0,0 1 0,-1-1 0,0 0 0,0-1 0,0 1 0,0 0 0,0-1 0,-1 0 0,0 0 0,0 0 0,1 0 0,-2 0 0,1-1 0,0 0 0,0 0 0,-8 3 0,-45 7-6,-52 15-1353,93-21-5467</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8.201"/>
    </inkml:context>
    <inkml:brush xml:id="br0">
      <inkml:brushProperty name="width" value="0.035" units="cm"/>
      <inkml:brushProperty name="height" value="0.035" units="cm"/>
      <inkml:brushProperty name="color" value="#E71224"/>
    </inkml:brush>
  </inkml:definitions>
  <inkml:trace contextRef="#ctx0" brushRef="#br0">6 0 24575,'-2'73'0,"-1"-49"0,2 0 0,1 0 0,1 0 0,1 0 0,1 0 0,1 0 0,8 26 0,-12-49 0,0 1 0,1-1 0,-1 0 0,1 1 0,-1-1 0,1 1 0,0-1 0,0 0 0,-1 0 0,1 1 0,0-1 0,0 0 0,0 0 0,0 0 0,0 0 0,0 0 0,1 0 0,-1 0 0,0-1 0,0 1 0,3 1 0,-2-2 0,-1 0 0,0-1 0,0 1 0,0 0 0,0-1 0,0 1 0,1-1 0,-1 1 0,0-1 0,0 1 0,0-1 0,0 0 0,0 0 0,-1 1 0,1-1 0,0 0 0,0 0 0,0 0 0,-1 0 0,2-2 0,6-11 0,0-1 0,-1 1 0,6-20 0,-5 14 0,0 4 0,1 1 0,1 0 0,1 1 0,0 0 0,0 0 0,1 1 0,18-14 0,-18 20 0,0 1 0,0 1 0,0 0 0,1 0 0,0 1 0,0 1 0,0 0 0,21-1 0,-33 3 2,1 1-1,-1 0 0,1 0 0,-1 0 1,1-1-1,-1 2 0,0-1 0,1 0 1,-1 0-1,1 0 0,-1 1 1,1-1-1,-1 1 0,0-1 0,1 1 1,-1-1-1,0 1 0,0 0 0,1 0 1,-1 0-1,0 0 0,0 0 0,0 0 1,0 0-1,0 0 0,0 0 1,0 0-1,0 0 0,-1 0 0,1 1 1,0-1-1,-1 0 0,1 1 0,-1-1 1,1 1-1,-1-1 0,0 0 1,0 1-1,0-1 0,1 1 0,-1-1 1,0 1-1,-1 2 0,0 9-68,0 1-1,-1-1 1,-1 0-1,-4 14 1,1-1-1017,3-6-5742</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8.996"/>
    </inkml:context>
    <inkml:brush xml:id="br0">
      <inkml:brushProperty name="width" value="0.035" units="cm"/>
      <inkml:brushProperty name="height" value="0.035" units="cm"/>
      <inkml:brushProperty name="color" value="#E71224"/>
    </inkml:brush>
  </inkml:definitions>
  <inkml:trace contextRef="#ctx0" brushRef="#br0">1 185 24575,'72'2'0,"-49"0"0,1-1 0,0 0 0,0-2 0,0-1 0,-1-1 0,1-1 0,29-9 0,-47 10 0,0-1 0,0 0 0,-1 0 0,1-1 0,-1 1 0,0-1 0,0 0 0,0-1 0,7-10 0,-10 12 0,1 0 0,0 1 0,-1-1 0,0 0 0,0 0 0,0 0 0,0 0 0,-1 0 0,0-1 0,0 1 0,0 0 0,0-1 0,-1 1 0,1-1 0,-1 1 0,-1-7 0,0 9 0,0 0 0,0 0 0,0-1 0,-1 1 0,1 0 0,-1 0 0,0 1 0,1-1 0,-1 0 0,0 1 0,0-1 0,0 1 0,0-1 0,0 1 0,-1 0 0,1 0 0,0 0 0,-1 0 0,1 0 0,0 0 0,-1 1 0,1-1 0,-1 1 0,1 0 0,-1 0 0,1 0 0,-1 0 0,1 0 0,-5 1 0,-10 1 0,1 0 0,0 1 0,-19 6 0,29-7 0,-87 30 0,83-28 0,1 0 0,-1 1 0,1 0 0,0 1 0,1 0 0,-1 0 0,-9 10 0,14-10 0,1 0 0,0 0 0,0 0 0,0 0 0,1 0 0,0 1 0,0-1 0,0 1 0,1 0 0,0-1 0,1 1 0,-1 13 0,8 86 0,-7-101 0,1-1 0,0 0 0,0-1 0,0 1 0,0 0 0,1-1 0,-1 1 0,1-1 0,0 1 0,0-1 0,0 0 0,1 0 0,-1 0 0,1 0 0,0 0 0,-1-1 0,5 4 0,57 32 0,-42-26 0,-13-8 11,1 0 0,-1 0 0,1-1 0,0-1 0,0 1 0,0-2-1,0 1 1,0-1 0,1-1 0,11-1 0,2 0-382,0-2-1,0-1 1,27-8 0,-33 7-6455</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29.533"/>
    </inkml:context>
    <inkml:brush xml:id="br0">
      <inkml:brushProperty name="width" value="0.035" units="cm"/>
      <inkml:brushProperty name="height" value="0.035" units="cm"/>
      <inkml:brushProperty name="color" value="#E71224"/>
    </inkml:brush>
  </inkml:definitions>
  <inkml:trace contextRef="#ctx0" brushRef="#br0">336 2 24575,'-48'0'0,"10"-1"0,-1 1 0,1 3 0,-64 11 0,83-11 0,15-3 0,0 0 0,1 0 0,-1 1 0,1-1 0,-1 1 0,1 0 0,-1 0 0,1 1 0,0-1 0,-1 1 0,1-1 0,0 1 0,-4 3 0,7-5 0,0 1 0,1-1 0,-1 1 0,0-1 0,0 1 0,0-1 0,0 0 0,1 1 0,-1-1 0,0 1 0,0-1 0,1 0 0,-1 1 0,0-1 0,1 0 0,-1 1 0,0-1 0,1 0 0,-1 1 0,0-1 0,1 0 0,-1 0 0,1 1 0,-1-1 0,1 0 0,-1 0 0,0 0 0,1 0 0,-1 0 0,1 0 0,-1 0 0,1 1 0,0-2 0,25 9 0,-19-6 0,56 20 0,-26-8 0,1-1 0,66 12 0,-92-24 0,0 2 0,0 0 0,0 0 0,-1 1 0,1 0 0,-1 1 0,0 1 0,0-1 0,0 2 0,-1 0 0,0 0 0,0 0 0,-1 2 0,0-1 0,0 1 0,-1 0 0,0 1 0,-1 0 0,0 0 0,-1 0 0,6 12 0,-10-18 0,0 0 0,0 0 0,0 1 0,-1-1 0,1 0 0,-1 1 0,0-1 0,-1 0 0,1 9 0,-1-11 0,-1 0 0,1 0 0,-1-1 0,0 1 0,0 0 0,1 0 0,-1-1 0,-1 1 0,1-1 0,0 1 0,0-1 0,-1 1 0,1-1 0,0 0 0,-1 1 0,1-1 0,-1 0 0,0 0 0,1 0 0,-1 0 0,0-1 0,0 1 0,1 0 0,-1-1 0,0 1 0,-3 0 0,-14 3-1365,0-1-5461</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30.231"/>
    </inkml:context>
    <inkml:brush xml:id="br0">
      <inkml:brushProperty name="width" value="0.035" units="cm"/>
      <inkml:brushProperty name="height" value="0.035" units="cm"/>
      <inkml:brushProperty name="color" value="#E71224"/>
    </inkml:brush>
  </inkml:definitions>
  <inkml:trace contextRef="#ctx0" brushRef="#br0">450 0 24575,'-30'0'0,"0"1"0,0 2 0,-42 8 0,-56 16 0,100-21 0,-48 14 0,72-19 0,1 0 0,-1 1 0,1-1 0,-1 1 0,1 0 0,0 0 0,-1 0 0,1 1 0,0-1 0,1 1 0,-1 0 0,0 0 0,1 0 0,-1 0 0,1 0 0,-2 5 0,3-7 0,1 1 0,-1 0 0,1-1 0,0 1 0,0 0 0,0-1 0,0 1 0,0 0 0,0-1 0,0 1 0,0 0 0,1-1 0,-1 1 0,1-1 0,-1 1 0,1 0 0,0-1 0,0 1 0,-1-1 0,1 0 0,0 1 0,0-1 0,0 0 0,1 1 0,-1-1 0,0 0 0,0 0 0,1 0 0,-1 0 0,0 0 0,1 0 0,-1-1 0,1 1 0,-1 0 0,4 0 0,3 2 0,0 1 0,0-2 0,0 1 0,1-1 0,13 1 0,14 0 0,67 10 0,-90-10 0,0-1 0,-1 1 0,1 1 0,0 0 0,21 10 0,-32-13 0,1 1 0,-1-1 0,0 1 0,0-1 0,1 1 0,-1 0 0,0 0 0,0 0 0,-1 0 0,1 0 0,0 0 0,-1 0 0,1 1 0,-1-1 0,0 1 0,1-1 0,-1 1 0,-1-1 0,1 1 0,0 0 0,-1-1 0,1 1 0,-1 0 0,0-1 0,0 1 0,0 0 0,0 0 0,0-1 0,-1 4 0,-1 5 17,0-1 0,-1 0 1,0 0-1,-1 0 0,0 0 0,-7 12 0,8-18-104,1 0-1,-1 0 1,0-1 0,0 1-1,-1 0 1,1-1 0,-1 0-1,1 0 1,-1 0-1,0 0 1,0-1 0,0 1-1,-1-1 1,1 0 0,0 0-1,-6 1 1,-8 1-6739</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31.481"/>
    </inkml:context>
    <inkml:brush xml:id="br0">
      <inkml:brushProperty name="width" value="0.035" units="cm"/>
      <inkml:brushProperty name="height" value="0.035" units="cm"/>
      <inkml:brushProperty name="color" value="#E71224"/>
    </inkml:brush>
  </inkml:definitions>
  <inkml:trace contextRef="#ctx0" brushRef="#br0">27 1 24575,'-1'10'0,"0"1"0,-1-1 0,0 1 0,-5 12 0,-5 37 0,11 173 0,1-247 0,0-18 0,1 1 0,7-42 0,-7 66 0,0-1 0,1 1 0,0-1 0,0 1 0,1 0 0,0 0 0,0 0 0,1 0 0,-1 0 0,2 1 0,-1 0 0,1 0 0,0 0 0,0 0 0,8-6 0,-6 7 0,0 0 0,1 1 0,-1 0 0,1 0 0,0 1 0,0 0 0,0 1 0,0 0 0,0 0 0,0 0 0,0 1 0,1 1 0,12-1 0,-17 2 0,1-1 0,0 1 0,-1 0 0,1 0 0,0 0 0,-1 0 0,1 1 0,-1 0 0,0 0 0,0 0 0,0 1 0,0-1 0,0 1 0,0 0 0,0 0 0,-1 0 0,0 1 0,1-1 0,-1 1 0,-1 0 0,1 0 0,0 0 0,-1 0 0,3 8 0,8 18 0,-4-10 0,0 1 0,-1-1 0,-1 2 0,-1-1 0,-2 1 0,4 28 0,-11-28 0,3-22 0,-1 0 0,1 0 0,0 1 0,0-1 0,0 0 0,0 0 0,0 0 0,0 0 0,-1 0 0,1 0 0,0 1 0,0-1 0,0 0 0,0 0 0,0 0 0,-1 0 0,1 0 0,0 0 0,0 0 0,0 0 0,-1 0 0,1 0 0,0 0 0,0 0 0,0 0 0,-1 0 0,1 0 0,0 0 0,0 0 0,0 0 0,0 0 0,-1 0 0,1 0 0,0 0 0,0 0 0,0 0 0,-1 0 0,1 0 0,0 0 0,0-1 0,0 1 0,0 0 0,0 0 0,-1 0 0,1 0 0,0-1 0,-1 0 0,0-1 0,0 0 0,0 0 0,0 0 0,0 0 0,1 0 0,-1 0 0,1 0 0,-1 0 0,1 0 0,0 0 0,0 0 0,0-1 0,0 1 0,0 0 0,1-4 0,1 0 0,-1 1 0,1-1 0,0 0 0,1 1 0,-1-1 0,1 1 0,0 0 0,0 0 0,1 0 0,0 0 0,0 0 0,0 1 0,0 0 0,1 0 0,-1 0 0,1 0 0,0 1 0,0 0 0,1 0 0,-1 0 0,1 0 0,-1 1 0,1 0 0,0 0 0,0 1 0,11-2 0,8-1 0,0 1 0,0 2 0,1 0 0,-1 2 0,27 3 0,-50-4 0,1 1 0,-1-1 0,0 1 0,1-1 0,-1 1 0,1 0 0,-1 0 0,0 0 0,0 0 0,1 0 0,-1 0 0,0 1 0,0-1 0,0 1 0,0-1 0,-1 1 0,1 0 0,0 0 0,1 3 0,1 1 0,-1 1 0,0-1 0,-1 1 0,1 0 0,1 8 0,-3-7 0,1-1 0,1 0 0,-1 1 0,1-1 0,4 6 0,-5-11 0,0 1 0,-1-1 0,1 0 0,0 0 0,0 0 0,0 0 0,0 0 0,1-1 0,-1 1 0,0-1 0,1 1 0,-1-1 0,1 0 0,-1 0 0,1 0 0,0 0 0,0-1 0,2 1 0,17 2-1365,-1-2-5461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32.103"/>
    </inkml:context>
    <inkml:brush xml:id="br0">
      <inkml:brushProperty name="width" value="0.035" units="cm"/>
      <inkml:brushProperty name="height" value="0.035" units="cm"/>
      <inkml:brushProperty name="color" value="#E71224"/>
    </inkml:brush>
  </inkml:definitions>
  <inkml:trace contextRef="#ctx0" brushRef="#br0">2 235 24575,'54'20'0,"-41"-18"0,-1-1 0,1-1 0,0 0 0,0 0 0,0-2 0,0 1 0,24-8 0,87-34 0,-98 33 0,-19 7 0,0 0 0,-1-1 0,0 0 0,0-1 0,0 1 0,0-1 0,-1 0 0,0 0 0,0-1 0,0 0 0,-1 0 0,1 0 0,-1 0 0,-1-1 0,1 1 0,3-12 0,-6 15 0,0 0 0,0 0 0,-1 0 0,1 0 0,-1 0 0,0 0 0,1 0 0,-1 0 0,-1 0 0,1 0 0,0 0 0,-1 0 0,1 0 0,-1 0 0,0 0 0,0 1 0,-2-5 0,1 4 0,0 1 0,0-1 0,-1 1 0,1 0 0,-1-1 0,1 1 0,-1 0 0,0 1 0,0-1 0,0 0 0,0 1 0,0 0 0,0-1 0,0 1 0,0 1 0,-1-1 0,1 0 0,0 1 0,-5-1 0,-4-1 0,0 1 0,0 0 0,0 0 0,0 1 0,-1 1 0,1 0 0,0 1 0,0 0 0,1 1 0,-1 0 0,0 1 0,1 0 0,0 1 0,0 0 0,0 1 0,-14 9 0,-28 21 0,43-30 0,0 1 0,0 0 0,1 0 0,-13 13 0,19-16 0,-1 0 0,1 1 0,0-1 0,0 1 0,1 0 0,-1 0 0,1 0 0,0 0 0,1 0 0,-1 0 0,1 1 0,0-1 0,0 9 0,0-12 0,1 1 0,0 0 0,0 0 0,0 0 0,0 0 0,0 0 0,1 0 0,-1 0 0,1 0 0,0-1 0,0 1 0,0 0 0,0-1 0,0 1 0,1 0 0,-1-1 0,1 1 0,0-1 0,0 0 0,-1 0 0,1 1 0,1-1 0,-1-1 0,0 1 0,0 0 0,1 0 0,-1-1 0,1 1 0,0-1 0,-1 0 0,1 0 0,0 0 0,0 0 0,-1-1 0,6 2 0,11 0 0,0 0 0,1-1 0,-1-1 0,31-4 0,-6 0 0,-19 4-1365,-3 0-5461</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32.475"/>
    </inkml:context>
    <inkml:brush xml:id="br0">
      <inkml:brushProperty name="width" value="0.035" units="cm"/>
      <inkml:brushProperty name="height" value="0.035" units="cm"/>
      <inkml:brushProperty name="color" value="#E71224"/>
    </inkml:brush>
  </inkml:definitions>
  <inkml:trace contextRef="#ctx0" brushRef="#br0">0 1 24575,'20'53'0,"-16"-38"0,0-1 0,1 1 0,10 18 0,-10-22 0,0 1 0,-1-1 0,0 1 0,0 0 0,-1 0 0,2 17 0,-5-18 0,2 1 0,-1 0 0,2-1 0,-1 1 0,2-1 0,-1 0 0,8 14 0,-8-20 0,0 0 0,0 1 0,0-1 0,1-1 0,0 1 0,0 0 0,0-1 0,1 0 0,-1 0 0,1 0 0,0-1 0,0 0 0,0 0 0,1 0 0,9 4 0,14 1-63,1-1-1,1-2 0,-1 0 0,1-2 1,-1-2-1,46-3 0,-31 2-855,-23 0-5907</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32.819"/>
    </inkml:context>
    <inkml:brush xml:id="br0">
      <inkml:brushProperty name="width" value="0.035" units="cm"/>
      <inkml:brushProperty name="height" value="0.035" units="cm"/>
      <inkml:brushProperty name="color" value="#E71224"/>
    </inkml:brush>
  </inkml:definitions>
  <inkml:trace contextRef="#ctx0" brushRef="#br0">455 52 24575,'-4'-3'0,"-1"0"0,1 0 0,0 1 0,-1-1 0,0 1 0,1 0 0,-1 0 0,0 1 0,0 0 0,0 0 0,0 0 0,-8 0 0,-69-1 0,55 3 0,7-2 0,1-1 0,-35-8 0,-32-3 0,11 13-1365,53 0-5461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22.271"/>
    </inkml:context>
    <inkml:brush xml:id="br0">
      <inkml:brushProperty name="width" value="0.035" units="cm"/>
      <inkml:brushProperty name="height" value="0.035" units="cm"/>
      <inkml:brushProperty name="color" value="#E71224"/>
    </inkml:brush>
  </inkml:definitions>
  <inkml:trace contextRef="#ctx0" brushRef="#br0">1 0 24575,'1'4'0,"0"0"0,1 0 0,0 0 0,0-1 0,0 1 0,0-1 0,0 1 0,1-1 0,5 6 0,6 8 0,9 22 0,11 19 0,2-2 0,3-2 0,60 67 0,-13-14 0,45 51 0,-37-49 0,20 20 0,-20-24 0,-19-19 0,86 99 0,16 15 0,-107-115 0,-5-5 0,21 28 0,224 230 0,-310-339 0,0 1 0,0 0 0,0 0 0,0 0 0,0 0 0,0-1 0,0 1 0,0 0 0,1 0 0,-1 0 0,0-1 0,0 1 0,0 0 0,0 0 0,0 0 0,0 0 0,0 0 0,1-1 0,-1 1 0,0 0 0,0 0 0,0 0 0,0 0 0,1 0 0,-1 0 0,0 0 0,0 0 0,0 0 0,0-1 0,1 1 0,-1 0 0,0 0 0,0 0 0,0 0 0,1 0 0,-1 0 0,0 0 0,0 0 0,0 0 0,1 0 0,-1 1 0,0-1 0,0 0 0,0 0 0,0 0 0,1 0 0,-1 0 0,0 0 0,0 0 0,0 0 0,0 0 0,1 1 0,-1-1 0,0 0 0,0 0 0,0 0 0,0 0 0,0 0 0,0 1 0,0-1 0,1 0 0,-1 0 0,0 0 0,0 0 0,0 1 0,0-1 0,-4-25 0,-16-32 0,14 46 0,-5-13 0,-2-1 0,-1 2 0,-26-35 0,24 36 0,1 0 0,-15-29 0,0-1 0,-9-20 0,30 53 0,0 0 0,-2 1 0,0 0 0,-16-19 0,11 17 0,1 0 0,1-2 0,0 0 0,2 0 0,-14-36 0,32 69 0,1 0 0,0 0 0,0-1 0,1 0 0,11 10 0,-6-7 0,-2 1 0,1 1 0,16 27 0,-20-26 0,0-1 0,2 1 0,0-2 0,1 0 0,0 0 0,16 14 0,-13-12 0,0 0 0,12 21 0,8 9 0,9 4 0,-20-25 0,-1 1 0,-1 1 0,-2 1 0,18 34 0,-32-53 0,1 0 0,0 0 0,1-1 0,8 10 0,21 30 0,-35-46 0,3 4 0,-1 0 0,0-1 0,0 1 0,-1 0 0,0 1 0,0-1 0,1 7 0,-3-11 0,0-1 0,0 1 0,-1-1 0,1 1 0,0-1 0,-1 1 0,1-1 0,-1 1 0,1-1 0,-1 1 0,0-1 0,1 0 0,-1 0 0,0 1 0,0-1 0,0 0 0,0 0 0,0 0 0,-1 0 0,1 0 0,0 0 0,0 0 0,-1 0 0,1-1 0,0 1 0,-1 0 0,1-1 0,-1 1 0,1-1 0,0 1 0,-1-1 0,1 0 0,-1 0 0,0 0 0,-2 0 0,-31 4 0,1-2 0,-1-1 0,-35-5 0,-14 1 0,66 2 0,0-2 0,1 0 0,-1-1 0,1 0 0,0-2 0,0 0 0,-16-9 0,8 5 0,-49-14 0,-1 5 0,45 10 0,-1 1 0,-1 2 0,-53-4 0,10-2 132,21 2-1629,34 8-5329</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33.209"/>
    </inkml:context>
    <inkml:brush xml:id="br0">
      <inkml:brushProperty name="width" value="0.035" units="cm"/>
      <inkml:brushProperty name="height" value="0.035" units="cm"/>
      <inkml:brushProperty name="color" value="#E71224"/>
    </inkml:brush>
  </inkml:definitions>
  <inkml:trace contextRef="#ctx0" brushRef="#br0">0 0 24575,'4'0'0,"2"5"0,-1 5 0,0 5 0,-2 5 0,-1 3 0,-1 2 0,-1 1 0,0 1 0,4-5 0,2-2 0,-1 1 0,4-4 0,0 0 0,-2-3-8191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33.628"/>
    </inkml:context>
    <inkml:brush xml:id="br0">
      <inkml:brushProperty name="width" value="0.035" units="cm"/>
      <inkml:brushProperty name="height" value="0.035" units="cm"/>
      <inkml:brushProperty name="color" value="#E71224"/>
    </inkml:brush>
  </inkml:definitions>
  <inkml:trace contextRef="#ctx0" brushRef="#br0">5 1 24575,'0'4'0,"-4"2"0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34.189"/>
    </inkml:context>
    <inkml:brush xml:id="br0">
      <inkml:brushProperty name="width" value="0.035" units="cm"/>
      <inkml:brushProperty name="height" value="0.035" units="cm"/>
      <inkml:brushProperty name="color" value="#E71224"/>
    </inkml:brush>
  </inkml:definitions>
  <inkml:trace contextRef="#ctx0" brushRef="#br0">3 1 24575,'-2'89'0,"4"102"0,-2-188 0,1 1 0,0 0 0,-1 0 0,1-1 0,0 1 0,1-1 0,-1 1 0,0-1 0,1 1 0,0-1 0,0 0 0,0 1 0,0-1 0,1-1 0,-1 1 0,6 5 0,-6-7 0,-1 0 0,1-1 0,0 1 0,-1 0 0,1-1 0,0 1 0,-1-1 0,1 1 0,0-1 0,0 0 0,-1 0 0,1 0 0,0 0 0,0 0 0,-1 0 0,1-1 0,0 1 0,0 0 0,-1-1 0,1 1 0,0-1 0,-1 0 0,1 0 0,0 0 0,-1 1 0,1-1 0,-1-1 0,0 1 0,1 0 0,-1 0 0,0 0 0,0-1 0,0 1 0,0-1 0,0 1 0,2-3 0,38-58 0,-35 50 0,1 0 0,1 0 0,0 1 0,1 0 0,0 1 0,0 0 0,1 0 0,21-15 0,7 1 0,1 2 0,1 2 0,0 1 0,62-18 0,-74 28-57,-14 4-270,0 1 0,0 0 0,14-1 0,-8 3-6499</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40:35.598"/>
    </inkml:context>
    <inkml:brush xml:id="br0">
      <inkml:brushProperty name="width" value="0.035" units="cm"/>
      <inkml:brushProperty name="height" value="0.035" units="cm"/>
      <inkml:brushProperty name="color" value="#E71224"/>
    </inkml:brush>
  </inkml:definitions>
  <inkml:trace contextRef="#ctx0" brushRef="#br0">105 105 24575,'54'20'0,"-11"-14"0,1-3 0,-1-1 0,45-5 0,-3 1 0,-71 2 0,0-1 0,-1-1 0,1 0 0,-1-1 0,0 0 0,23-10 0,-28 10 0,-1 0 0,1-1 0,0 0 0,-1-1 0,0 0 0,0 0 0,-1 0 0,1-1 0,-1 0 0,0 0 0,9-13 0,-15 19 0,1-1 0,-1 0 0,0 1 0,1-1 0,-1 1 0,0-1 0,1 0 0,-1 1 0,0-1 0,0 0 0,0 1 0,1-1 0,-1 0 0,0 1 0,0-1 0,0 0 0,0 1 0,0-1 0,0 0 0,-1 1 0,1-1 0,0 0 0,0 1 0,0-1 0,0 0 0,-1 1 0,1-1 0,0 1 0,-1-2 0,-20-8 0,-32 6 0,49 4 0,-3 0 0,-36-1 0,1 1 0,-1 3 0,-69 13 0,68-7 0,22-5 0,1 1 0,0 1 0,-30 13 0,-3-2 0,39-14 0,1 1 0,-1 1 0,1 0 0,0 1 0,-13 8 0,24-13 0,1 1 0,0-1 0,-1 1 0,1 0 0,0 0 0,0 0 0,0 0 0,0 0 0,0 1 0,1-1 0,-1 1 0,1-1 0,-1 1 0,1-1 0,0 1 0,0 0 0,0 0 0,0-1 0,1 1 0,-1 0 0,1 0 0,0 0 0,-1 0 0,2 0 0,-1 0 0,0 0 0,0-1 0,1 1 0,-1 0 0,1 0 0,1 3 0,-1-4 0,0 0 0,0 0 0,1 1 0,-1-1 0,1 0 0,-1 0 0,1-1 0,-1 1 0,1 0 0,0 0 0,0-1 0,0 1 0,0-1 0,0 0 0,0 1 0,0-1 0,4 1 0,47 15 0,-15-6 0,-23-5 0,1 0 0,0-2 0,0 0 0,1-1 0,-1 0 0,19-1 0,105-3 0,-53-2 0,166 3-1365,-231 0-5461</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5.553"/>
    </inkml:context>
    <inkml:brush xml:id="br0">
      <inkml:brushProperty name="width" value="0.035" units="cm"/>
      <inkml:brushProperty name="height" value="0.035" units="cm"/>
      <inkml:brushProperty name="color" value="#E71224"/>
    </inkml:brush>
  </inkml:definitions>
  <inkml:trace contextRef="#ctx0" brushRef="#br0">0 1 24575,'5'0'0,"5"0"0,5 0 0,5 0 0,3 0 0,3 0 0,0 0 0,0 0 0,1 0 0,-1 0 0,0 0 0,0 0 0,-1 0 0,1 0 0,-1 0 0,1 0 0,-5 0-8191</inkml:trace>
  <inkml:trace contextRef="#ctx0" brushRef="#br0" timeOffset="1">838 1 24575,'5'0'0,"5"0"0,5 0 0,5 0 0,4 0 0,1 0 0,1 0 0,0 0 0,1 0 0,-5 0-8191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15.125"/>
    </inkml:context>
    <inkml:brush xml:id="br0">
      <inkml:brushProperty name="width" value="0.035" units="cm"/>
      <inkml:brushProperty name="height" value="0.035" units="cm"/>
      <inkml:brushProperty name="color" value="#E71224"/>
    </inkml:brush>
  </inkml:definitions>
  <inkml:trace contextRef="#ctx0" brushRef="#br0">2386 1 24575,'-2'3'0,"0"0"0,0 0 0,0 0 0,0 0 0,-1-1 0,1 1 0,-1-1 0,0 1 0,0-1 0,0 0 0,0 0 0,-6 2 0,-5 6 0,-36 27 0,-87 49 0,-16 11 0,20-4 0,-78 60 0,48-30 0,-253 250-670,161-147-24,145-132 313,36-29 738,-101 68-1,134-106-12,1 2 0,-65 61 0,94-80-344,-1-1 0,0 0 0,-1-1 0,1-1 0,-25 11 0,20-10 0,0 1 0,1 0 0,-17 13 0,27-17 30,0 1-204,0-1-1,-1 0 1,1-1 0,-1 0-1,0 0 1,0 0-1,-12 4 1,1-4-6652</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16.040"/>
    </inkml:context>
    <inkml:brush xml:id="br0">
      <inkml:brushProperty name="width" value="0.035" units="cm"/>
      <inkml:brushProperty name="height" value="0.035" units="cm"/>
      <inkml:brushProperty name="color" value="#E71224"/>
    </inkml:brush>
  </inkml:definitions>
  <inkml:trace contextRef="#ctx0" brushRef="#br0">1319 157 24575,'-1'20'0,"-1"-1"0,-1 0 0,-1 1 0,0-1 0,-13 33 0,-45 89 0,53-125 0,-1 0 0,-22 28 0,20-29 0,0 0 0,-15 30 0,14-22 0,-1 0 0,-1-1 0,-21 25 0,31-41 0,-73 110 0,49-80 0,-31 56 0,-5 6 0,96-154 0,83-112 0,17-43 0,-67 104 0,30-80 0,7 10 0,-78 133 0,-19 36 0,-1-1 0,2 1 0,-1-1 0,1 2 0,1-1 0,9-11 0,-14 18 0,0 1 0,0-1 0,0 0 0,0 1 0,0-1 0,0 0 0,-1 0 0,1 0 0,0 0 0,-1 0 0,1 0 0,0 0 0,-1 0 0,0 0 0,1 0 0,-1 0 0,1 0 0,-1 0 0,0 0 0,0 0 0,0 0 0,1 0 0,-1 0 0,0-1 0,0 1 0,-1-1 0,0 0 0,0 1 0,0 0 0,0 0 0,0 0 0,0 1 0,0-1 0,-1 0 0,1 0 0,0 1 0,-1-1 0,1 0 0,0 1 0,-1-1 0,1 1 0,-1 0 0,1 0 0,-3-1 0,-14 0 0,-1 0 0,-29 2 0,33 0 0,-67-1 0,26 0 0,0 1 0,-86 15 0,37-2 0,77-12 0,0 1 0,1 2 0,-51 14 0,56-13 0,0-1 0,0-1 0,0-1 0,-1-1 0,1-1 0,-35-2 0,28-1 0,1 3 0,0 0 0,-40 7 0,18 0-63,-1-3 0,0-1 0,-63-5 1,51 0-1052,41 1-5712</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0:55:17.7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1014 52,'-11'1,"1"0,-1 1,1 0,-14 4,-36 7,-22-9,-118-8,132-9,50 9,-1 1,-28-3,14 3,1-1,-53-14,54 10,-1 2,-60-5,-35 11,105 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0:55:21.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84,'865'0,"-846"2,1 0,32 7,34 4,-1-13,-50-1,0 1,-1 2,68 12,-60-7,0-2,0-1,1-3,56-5,3 1,533 3,-616-1,0-1,34-8,-33 6,1 0,25-1,133 7,73-4,-183-10,-50 7,0 2,27-2,676 3,-352 4,2272-2,-2623-1,-1-1,1-1,-1-1,35-11,-34 8,0 2,0 0,0 1,31-2,30 7,-45 0,0-1,0-2,0-1,36-8,-29 4,0 2,0 1,1 3,56 5,4-1,912-3,-985 1,-1 2,37 9,-13-2,3 0,-30-4,1-2,41 2,-32-5,53 10,-54-5,59 1,1126-8,-1194 0,0-2,0-1,46-13,-46 9,0 2,0 1,50-3,1271 10,-1326-2</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0:55:24.3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1 199,'81'2,"92"-4,-45-23,-38 12,-63 8,1 1,29 0,706 5,-744 0,1 1,32 7,34 4,29-14,50 2,-97 12,-50-9,1 0,28 1,642-3,-336-5,-351 3,31 0,1 1,-1 1,53 11,-43-7,1 0,0-3,0-2,49-5,10 1,430 3,-514 1,-1 1,36 9,-34-7,1 0,24 1,124-7,69 4,-170 10,-49-8,0 0,27 1,59-6,44 2,-80 11,-51-7,0-2,30 3,640-4,-335-5,384 3,-718-1,-1-1,36-8,-34 5,0 2,26-2,19 4,-33 2,0-2,-1-1,48-10,-35 5,0 2,0 2,0 2,49 5,9-2,-65-1,-3 0,1-2,-1-1,65-12,-57 7,0 1,1 3,0 2,56 5,3-2,-62-2,-1-2,60-11,-37 5,0 3,1 3,62 5,-5-1,1658-2,-1758-1,1-1,40-10,-11 1,1 2,-24 3,0 2,45-3,-38 8,-3-1,0 0,0-2,56-11,65-13,-111 17,-19 5,0-1,-1-1,33-13,-21 6,63-15,-31 10,-48 13</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0:56:22.2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1,'1454'0,"-1292"13,4 0,-140-13,5-1,1 1,-1 2,60 12,-52-8,-1-1,1-1,0-2,41-4,-36 0,0 3,80 10,-60-3,1-3,0-2,64-6,-4 0,1053 3,-1153 1,0 2,28 6,44 3,4 1,-72-7,44 1,39 6,-77-8,50 3,-65-8,10-1,0 2,-1 1,50 10,-21 1,1-4,1-1,108-2,264-6,-412-2,-1 0,33-7,34-4,2 0,-66 8,0 2,24-2,710 3,-368 5,-240-6,161 6,-131 24,-105-17,-29-4,67 3,829-10,-920-1,-1 0,33-7,34-4,24 0,-78 7,54-1,-60 5,49-9,-49 6,51-2,-57 5,0 0,31-7,36-4,10 1,-71 7,54-3,38 10,94-4,-143-10,-50 8,0 0,27-1,371 4,-199 3,-189-4,57-10,-56 7,54-3,805 9,-870 0,-1 1,36 8,-34-5,0-2,26 2,-21-2,47 9,-16-2,-5-2,-5-1,86 4,858-12,-970 0,-1-1,33-8,34-3,10 13,-58 2,0-2,0-2,68-12,-63 7,1 2,0 2,-1 1,51 6,9-1,1853-3,-1919 2,54 9,-52-5,49 1,-22-7,-14-1,1 2,79 13,-91-9,-1-1,63-2,-62-3,1 2,51 8,123 11,-146-17,91 17,-55-6,1-4,206-8,-147-4,-133 3,54 11,-54-7,52 3,-12-9,-22 0,0 2,96 14,-43 2,128 3,-127-8,-62-6,57 1,-55-7,-1 2,69 10,-50-4,-1-2,126-7,-69-2,4 5,134-4,-188-10,-50 7,0 2,27-2,-10 4,-7 1,1-1,-1-2,35-7,-18-2,1 3,-1 2,85-2,-112 8,-1 0,37-9,30-3,-9 13,-43 1,1-2,-1-1,56-11,-46 7,1 0,-1 3,1 2,50 5,8-1,1194-3,-1277-2,-1 1,36-10,-34 7,0 0,26-1,422 4,-224 3,-225-1,-1 1,36 8,-34-6,0 0,26 1,559-3,-296-4,-287 2</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0:56:24.3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25119 130,'-54'19,"-5"-6,32-7,-1-1,1-1,-33 1,-1566-6,1607 0,0-1,-34-9,33 7,-1 0,-25-1,-642 3,334 5,-357-3,682 1,-57 11,57-6,-56 2,82-8,-44 0,0 2,-59 10,44-4,-2-3,-123-6,68-1,-363 2,459-2,0 0,0-2,0-1,-26-8,25 6,1 1,-1 1,-42-3,-39-4,11 0,-3-1,71 8,-1 0,-31 1,41 2,-1 0,1 0,1-2,-1 0,-17-7,16 4,0 2,-1 0,-35-3,-48-5,64 7,-52-1,69 6,0-1,-28-7,-37-3,-671 10,370 4,-146-2,491 2,0 3,-65 14,66-11,-1 0,-66 1,36-9,8-2,-1 4,-86 13,102-9,1-2,-58-3,61-1,-1 1,-74 12,62-5,-1-3,0-2,-73-6,13 0,-1049 3,1156 1,1 0,0 1,0 0,0 1,0 0,0 1,-10 5,8-4,0 0,0 0,0-2,-16 3,-46 7,46-7,1-2,-40 2,35-5,-49 10,49-5,-49 1,30-7,-10-1,-123 16,72-4,78-9,-62 11,63-7,0-3,-66 0,59-3,-60 8,-24 5,-247-8,199-8,-843 3,987-1,-57-11,57 7,-56-4,51 8,-46-10,-29-1,-30 13,-61-2,106-11,57 5,-45 0,36 6,-1 1,-1-2,-47-9,5-4,-1 4,-140 0,201 10,-57-10,-18-2,41 13,33 1,0-2,0-1,-56-11,45 6,-1 2,1 2,-1 1,-56 6,-3-1,56-3,0-2,-65-11,48 5,1 3,-127 5,70 3,-490-3,590-1,1-1,-36-8,34 5,0 1,-26-1,-104 7,-56-4,123-9,51 5,-47-2,-884 6,469 5,-1564-3,2039 1,0 1,-34 8,-33 3,-636-11,351-5,-416 3,758 1,-57 11,57-6,-56 2,60-7,-50 10,50-6,-52 3,45-6,-50 9,50-6,-52 3,-21-11,64 0,0 3,0 0,0 3,-44 9,63-7</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0:56:2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0 430,'54'-3,"-1"-2,104-25,-105 18,0 2,1 2,61-1,-82 9,19 2,1-3,93-14,-102 8,0 3,63 2,-62 2,0-2,58-9,74-15,-138 21,0 1,49 2,-53 3,0-2,0-2,43-8,-33 4,1 2,0 2,1 2,44 5,11-1,687-3,-759-2,-1-1,29-6,-28 4,55-3,-65 7,30 1,0-2,57-9,-56 4,0 3,72 2,-72 3,1-2,70-11,-75 5,1 3,56 2,-58 3,1-3,67-10,-69 6,0 1,72 3,-70 3,-1-3,66-9,-79 6,1 2,52 2,18-1,-33-11,-52 9,0 1,29-3,143 8,77-4,-199-10,-49 8,0 0,27-1,677 3,-353 5,1053-3,-1403 1,1 1,37 10,-5-2,2 0,-19-4,1-1,38 1,-50-5,0 2,26 5,-26-3,51 3,-39-6,50 9,-51-6,58 3,-41-6,0 3,56 13,-57-9,1-1,60 0,548-9,-643 2,1 1,35 8,-34-6,0 0,26 1,642-3,-334-4,-333 1,14 1,-1 1,1 1,53 11,-62-9,1 0,0-2,43-2,-43-1,1 2,0 1,34 6,91 16,-72-13,-15-4,0-3,83-7,-29 0,567 3,-658-1,56-11,-55 7,53-3,140-11,-83 11,-97 8,84-13,-86 8,0 2,81 3,29-2,-82-11,-51 9,1 0,28-1,631 3,-329 5,733-3,-1053 1,57 11,-57-7,55 4,1431-10,-1468-2,51-8,47-2,642 14,-767-3,-1 1,32-9,26-2,43 12,23-1,-74-11,-50 8,0 0,27-1,150-14,-138 12,8-4,-40 5,0 2,33 0,77 6,111-4,-149-10,-51 5,63 0,3825 8,-3916-2,1-1,32-8,34-3,-37 12,-6 1,1-2,50-10,-50 3,-3 0,1 2,-1 1,43 1,-51 4,0-2,60-12,-75 12</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0:56:31.9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24493 1042,'-662'0,"637"-1,-1-2,-28-6,-44-3,79 10,1-1,0 0,-1-1,-26-10,27 8,-1 0,0 1,-35-3,-46-7,48 5,1-2,-25-1,36 8,-73-16,80 13,-1 1,-1 1,-40 0,1 7,17 0,1-2,-96-13,82 5,0 3,-134 8,71 1,-262 16,258-10,-30 3,-191 24,332-35,-88 11,-57 1,133-10,-56 9,22-1,-3-1,27-3,-62 1,53-8,22-1,1 1,-1 2,-64 11,-16 4,44-8,22-4,0-1,-57-5,-53 3,75 10,52-6,-49 2,27-8,8 0,1 2,-60 10,39 1,0-2,-116 2,140-12,-57 10,56-5,-53 1,60-5,0 2,-69 15,69-10,0-2,-70 3,67-10,0 2,-61 11,37-5,0-3,0-2,-71-6,10 0,-40 5,-181-5,311-1,1-2,-35-9,39 7,-1 1,0 2,-36-2,45 6,-1-2,-23-5,-43-5,-56-2,61 4,69 9,-1-1,2-1,-1 0,-16-7,18 6,-1 0,1 1,-1 0,0 1,-17-1,-19-2,-75-18,-60-27,-18 11,-2-1,167 33,-46-4,0 0,52 8,-58-1,61 5,-1-1,-43-8,7-1,0 3,-1 3,-98 7,36 0,-69-20,102 6,7 1,29 3,-60 0,96 7,0-1,0-1,0-1,-23-6,15 4,-1 1,0 1,1 2,-48 3,-61-2,72-12,49 8,0 0,-27-1,-458 4,243 3,223-4,-56-10,54 6,-51-1,-92-5,-14-1,136 13,-112-14,121 6,-160-22,74 6,98 15,-80-7,113 16,-24-1,0-2,-45-8,49 6,-1 2,1 1,-48 2,48 1,-1-1,0-2,-45-7,31 1,-56-2,-17-3,44 4,-1 4,-121 7,61 0,-2284-2,2256 13,-3 0,-548-14,683 3,-1 1,-28 6,28-4,-55 3,32-5,-73 12,121-14,-34 3,-50-1,59-3,-1 1,0 1,-41 9,45-6,0-1,-50 0,48-3,0 0,-42 9,-97 17,125-22,-81 2,81-7,-82 12,78-6,0-1,-65-4,65-1,0 1,-65 11,-112 19,177-28,-61-2,-25 1,60 10,51-8,-1 0,-25 0,-25-4,42-1,1 1,-1 1,-49 9,18 0,0-3,0-3,-115-6,48-1,76 2,0 3,-68 12,56-6,-1-3,-122-6,67-1,56 2,-111 15,19-3,105-10,-62 10,-116 14,184-18,-4 1,-55 17,56-13,-77 11,3-2,-106 28,203-45,-1-1,0-1,-51-2,50-2,0 2,0 1,-43 8,27-3,1-2,-1-2,0-1,-55-6,-4 1,70 2,20 0,-1 1,1 0,0 1,-1 0,-14 4,27-5,-1 0,1 0,-1 0,1 0,-1 0,1 0,0 0,-1 0,1 0,-1 0,1 0,0 0,-1 1,1-1,-1 0,1 0,0 1,-1-1,1 0,0 0,-1 1,1-1,0 0,0 1,-1-1,1 1,0-1,0 0,-1 1,1-1,0 1,0 0,13 5,23 0,313-4,-180-4,-138 0,1-1,50-13,-41 8,47-12,47-8,76-15,-141 26,-25 6,110-20,127-23,-133 36,-69 10,94-23,-139 25,-1 1,60-1,-54 4,61-9,-68 6,1 2,41 1,-42 2,0-1,45-8,151-23,-195 28,129-3,-112 7,0-2,51-9,31-4,-23 4,-14 2,186 7,-137 4,2720-2,-2835 2,55 9,-54-6,52 3,-42-8,1 3,52 8,-89-10,59 12,1-3,103 3,-136-12,55 10,-55-5,49 1,-33-4,0 2,54 12,-56-8,0-1,69 1,-85-8,56 11,-55-7,52 3,-57-8,-1 1,1 2,34 7,-28-4,0-2,46 0,-41-3,54 10,-9 3,0-4,135 1,468-12,-654 3,55 10,23 1,598-11,-345-5,-332 5,55 9,-54-5,52 1,53 6,-92-7,55 1,1029-8,-1107 0,1-1,31-8,30-2,51-4,-50 5,-8 0,-35 5,48-2,62-8,-76 6,1 0,-35 3,70-1,696 9,-780-3,1 0,27-7,-26 4,45-3,848 6,-450 5,-443-4,-1 2,0 2,48 9,-7 1,133 8,-153-18,128 22,-48 0,-92-20,19 4,94 2,266-12,-399 0,-1 0,0-2,18-4,36-5,13-1,-61 8,0 1,28-1,48-8,-72 8,53-2,380 8,-480-3,-1-1,1 0,0-2,-32-10,-41-10,53 18,0-1,1-3,-39-15,44 9,1-2,-42-29,69 42,0 0,1-1,-1 0,1 0,1 0,-8-13,-16-18,15 19,0 0,1-1,-19-42,-8-10,21 38,-16-41,-12-20,35 76,2 2,0 0,2 0,-11-27,19 42,0 0,0 0,0 0,0 0,0 0,0 0,1 0,-1 0,1 0,-1 0,1 0,0 0,0 1,0-1,0 0,0 0,0 1,0-1,1 1,-1-1,0 1,1-1,-1 1,1 0,0 0,-1 0,1 0,0 0,0 0,0 0,0 1,-1-1,1 1,3-1,7-3,0 1,0 0,1 1,14-2,-6 3,13-1,49-10,-57 7,1 2,51 1,-192 37,-68 12,121-26,-12 2,-54-2,-121 27,-58 14,244-51,-154 10,85-11,-167-3,188-8,78-1,-1-2,1 0,-48-15,-42-5,-29 0,74 13,36 4,-70-1,-499 9,590 1,0 0,0 2,0 0,1 1,-24 9,-33 9,-296 79,147-37,114-28,72-22,-58 14,-142 45,195-58,-324 131,-27 9,19-15,316-118,-62 28,44-17,-115 32,8-2,123-40,-76 19,-123 35,258-77,-143 26,27-4,170-26,71 4,-32 1,352-2,-417 2,0 0,29 7,35 4,27-1,-73-5,62 0,1063-8,-1159 1,1-1,-1-1,1 0,-1 0,0 0,0-1,0-1,0 0,14-8,-20 11,-1 0,0 0,0 0,0-1,0 1,-1-1,1 1,0-1,0 1,-1-1,1 0,-1 0,0 0,0 0,1 0,-1 0,0 0,-1 0,1-1,0 1,-1 0,1 0,-1-1,0 1,1 0,-1-1,0 1,0 0,-1-1,1 1,-1 0,1-1,-1 1,1 0,-1 0,0 0,0-1,0 1,-1 0,1 0,0 1,-1-1,-1-2,-4-4,0 0,1 0,1 0,-9-16,13 20,0 0,-1 0,1-1,1 1,-1 0,0-1,1 1,0 0,0-1,1 1,-1 0,1-1,1-6,-1 9,0 0,0 0,-1 1,1-1,-1 0,0 0,1 0,-1 0,0-1,0 1,-1 0,1 0,0 0,-1 0,1 0,-1 1,1-1,-1 0,0 0,0 0,0 0,0 1,-1-3,-2 2,1-1,-1 1,1 1,-1-1,0 1,0-1,1 1,-1 0,0 0,-8 0,-44-9,-1 4,-63-1,-435 8,523 1,1 1,-1 2,-40 11,41-8,-2-2,1 0,-35 0,-76 7,4-1,77-7,0 2,-76 19,79-12,-1-4,-95 5,79-11,-93 17,95-9,-108 2,-37-2,3 0,56 1,6 0,-1055-11,588-5,440-10,1-1,-1115 15,1260-2,-52-10,50 5,-42-1,-123-6,-39 0,-59-6,222 12,-13-4,41 4,-60 0,86 7,0-2,0 0,-40-9,34 6,0 1,-43 0,40 3,-61-10,40-1,0 2,-1 3,-72 0,90 7,1-2,-68-10,42 4,-1 3,-125 5,69 3,-1252-3,1341 1,-55 11,54-7,-52 3,-1370-8,671-1,763 0,-1-1,-32-8,-34-3,37 9,0-3,1-1,-60-19,106 27,0-1,1 1,-1 0,0-1,1 1,-1-1,1 1,-1-1,1 0,-1 0,1 0,-1 1,1-2,0 1,-1 0,1 0,0 0,-2-3,3 3,0 1,0-1,1 0,-1 0,0 0,0 1,1-1,-1 0,0 1,1-1,-1 0,1 1,-1-1,1 0,-1 1,1-1,0 1,-1-1,1 1,-1-1,1 1,0-1,0 1,-1 0,2-1,8-4,1 1,-1 0,0 1,14-3,95-15,183-40,-199 40,31-9,3 0,-32 9,129-25,-69 16,34-2,-48 10,57-8,43-7,39 3,-48 9,-7 3,-13 2,225-31,-322 39,13-4,145-9,287-15,-28 28,-333 15,946-4,-1073 5,119 21,-16 0,-45-1,-102-16,-1-1,60 3,-63-7,0 1,59 15,-62-11,1-2,0-1,42 2,-38-5,62 11,-30-3,-4 1,-40-6,0-1,27 1,270-6,-366-1,-52-9,-45-2,96 10,-55-9,21 1,2 1,32 3,-58-1,-2445 9,2223 25,1 1,-4-3,-7 1,235-21,-122 21,34-2,97-12,46-5,-63 2,61-9,-7 0,0 2,-91 14,81-7,0-2,-1-4,-67-5,5 0,-201 3,307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0:56:40.9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24559 236,'-35'0,"0"-1,1-1,-50-11,39 6,-1 2,1 2,-89 6,32 0,-21-1,-135-5,190-10,50 9,-1 0,-28-1,-642 3,336 5,-1146-3,1481 1,-1 1,-35 8,34-6,0 0,-26 1,-81-6,-51 2,110 11,49-7,0-2,-27 2,-29-5,43-1,-1 2,1 1,-61 11,51-6,0-2,-1-1,1-3,-57-5,-4 1,22 5,-91-4,44-24,79 16,-29-4,-6 1,62 8,-1 1,-25-1,-317 4,171 3,177-4,1 1,0-2,0 0,0-1,-22-9,21 7,-1 0,0 2,0 0,-20-2,-366 4,198 5,99-1,-116-5,154-9,50 8,0 0,-27-1,-41-8,65 9,0 0,-24-1,-114-7,-37-1,167 14,-5 0,1-1,-1-2,1-1,-36-9,42 7,0 1,0 2,-42 0,41 3,0-2,0-2,-35-6,20 2,0 2,-1 2,1 2,-48 4,-10 0,-1752-3,1834 1,1 1,-33 8,-34 3,-1-13,39 0,1 1,-77 13,64-6,0-3,-1-2,-71-6,13 0,-7196 3,7296 1,0 1,-34 8,-33 2,58-11,0 1,-53 11,52-8,0-1,-1-2,-35-1,36-1,-1 1,1 1,-35 8,-88 16,108-19,0-2,0-2,-1-2,-46-4,-13 0,30 4,-106 17,128-13,-1-2,-62-6,54 1,-63 5,-4 22,30-9,44-6,-2 1,30-6,0 0,-43 1,-34-5,-150-4,184-10,51 9,-1 0,-28-1,-641 3,334 5,-839-3,1173-2,1 0,-34-7,-33-4,-269 14,333-1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0:56:45.5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24821 261,'-408'0,"389"1,0 1,-34 8,33-6,-1 0,-25 1,-592-3,311-4,302 0,0 0,-31-8,30 5,-46-3,-24-4,69 7,-52-3,59 8,-10 0,0-1,0-1,-48-10,35 5,1 2,-1 2,0 1,-55 6,-4-1,-584-3,667 1,0 1,-34 8,33-5,0-2,-26 2,-643-3,336-4,-155 2,479-2,-57-10,56 7,-54-3,58 7,0 0,1-1,-35-8,32 5,-1 1,-53 0,53 4,0-1,-53-10,-66-20,114 27,-62 0,67 5,0-2,0-1,-38-8,23 3,-1 2,1 2,0 2,-48 4,-10 0,-1016-3,1099-1,1-1,-36-8,34 5,0 2,-26-3,-643 5,336 3,-1019-2,1354 1,-1 1,-35 8,34-5,0-1,-26 1,43-5,-45 1,-79 12,60-5,-1-2,-127-7,67-2,-379 3,488 1,0 1,-35 8,34-5,0-2,-26 2,-456-3,242-4,240 3,1 1,-33 8,-34 2,-10-12,58-1,0 1,0 2,-68 12,63-7,-1-2,0-2,0-2,-49-4,-10 0,-1624 3,1708-1,-1-1,-32-8,-34-3,-400 12,235 3,234-3,1-1,0 0,-18-6,-36-4,-13-1,61 8,0 1,-28-1,-111-7,-34-1,-1828 16,1047-5,952 1,0-2,-32-6,30 4,-45-4,19 8,-7 0,-79-11,-46-14,128 18,-1 3,-102 4,99 3,-1-3,-73-11,54 3,-1 4,-112 7,59 0,-1111-2,1226 1,-1 1,-32 8,-34 3,56-11,1 2,0 1,-30 9,32-6,0-2,-1-1,-48 2,40-5,-53 9,53-5,-57 1,-644-8,707 2,-55 11,54-7,-52 3,-501-9,578 1,0 0,-1-1,1 0,0 0,0 0,0-1,0 0,0 0,1 0,-1-1,-6-4,10 6,0-1,0 1,0-1,0 0,0 1,1-1,-1 0,1 0,-1 0,1 0,0-1,0 1,0 0,0 0,0-1,1 1,-1 0,0-1,1 1,0-1,0 1,0-1,0 1,0-1,0 1,0 0,1-1,0 1,-1-1,1 1,1-3,0 2,-1 1,1-1,0 1,0-1,0 1,0 0,0 0,1 0,-1 0,0 0,1 0,0 1,-1-1,1 1,0 0,0 0,0 0,0 0,0 0,0 1,0-1,0 1,3 0,14-2,0 2,29 2,-25 0,-3 0,0 0,25 8,-25-5,0-2,29 3,365-5,-195-3,-201 1,1-1,32-8,34-2,270 12,-336 1,-1 1,33 8,34 3,71-15,67 4,-95 23,-40-13,-62-6,1-2,29 0,1621-5,-1660 2,1 1,35 8,-34-5,0-2,26 3,270-6,-150-1,-144 1</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56:56.008"/>
    </inkml:context>
    <inkml:brush xml:id="br0">
      <inkml:brushProperty name="width" value="0.035" units="cm"/>
      <inkml:brushProperty name="height" value="0.035" units="cm"/>
      <inkml:brushProperty name="color" value="#E71224"/>
    </inkml:brush>
  </inkml:definitions>
  <inkml:trace contextRef="#ctx0" brushRef="#br0">809 0 24575,'-53'20'0,"49"-20"0,-57 12 0,0-3 0,-91 2 0,65-10 0,-80-4 0,99-9 0,49 8 0,1 0 0,-29-1 0,-3 4-1365,28 1-5461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16.383"/>
    </inkml:context>
    <inkml:brush xml:id="br0">
      <inkml:brushProperty name="width" value="0.035" units="cm"/>
      <inkml:brushProperty name="height" value="0.035" units="cm"/>
      <inkml:brushProperty name="color" value="#E71224"/>
    </inkml:brush>
  </inkml:definitions>
  <inkml:trace contextRef="#ctx0" brushRef="#br0">0 3 24575,'133'-2'0,"141"5"0,-263-1 1,-1 0-1,1 0 0,-1 1 1,0 1-1,19 9 0,3 0-1367,-16-7-5459</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56:56.951"/>
    </inkml:context>
    <inkml:brush xml:id="br0">
      <inkml:brushProperty name="width" value="0.035" units="cm"/>
      <inkml:brushProperty name="height" value="0.035" units="cm"/>
      <inkml:brushProperty name="color" value="#E71224"/>
    </inkml:brush>
  </inkml:definitions>
  <inkml:trace contextRef="#ctx0" brushRef="#br0">1090 0 24575,'-1068'0'-1365,"1046"0"-5461</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56:58.866"/>
    </inkml:context>
    <inkml:brush xml:id="br0">
      <inkml:brushProperty name="width" value="0.035" units="cm"/>
      <inkml:brushProperty name="height" value="0.035" units="cm"/>
      <inkml:brushProperty name="color" value="#E71224"/>
    </inkml:brush>
  </inkml:definitions>
  <inkml:trace contextRef="#ctx0" brushRef="#br0">1089 27 24575,'-788'0'0,"769"-1"0,0-1 0,-34-8 0,33 5 0,-1 1 0,-25-1 0,-54 5-1365,78 1-5461</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56:59.988"/>
    </inkml:context>
    <inkml:brush xml:id="br0">
      <inkml:brushProperty name="width" value="0.035" units="cm"/>
      <inkml:brushProperty name="height" value="0.035" units="cm"/>
      <inkml:brushProperty name="color" value="#E71224"/>
    </inkml:brush>
  </inkml:definitions>
  <inkml:trace contextRef="#ctx0" brushRef="#br0">1065 0 24575,'-29'2'0,"0"0"0,-28 8 0,27-5 0,-54 3 0,58-6 0,-49 8 0,49-5 0,-51 3 0,-533-9-1365,588 1-5461</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17.612"/>
    </inkml:context>
    <inkml:brush xml:id="br0">
      <inkml:brushProperty name="width" value="0.035" units="cm"/>
      <inkml:brushProperty name="height" value="0.035" units="cm"/>
      <inkml:brushProperty name="color" value="#E71224"/>
    </inkml:brush>
  </inkml:definitions>
  <inkml:trace contextRef="#ctx0" brushRef="#br0">993 999 24575,'0'1'0,"-1"-1"0,0 0 0,1 0 0,-1 0 0,0 0 0,1 0 0,-1 0 0,0 0 0,0 0 0,1 0 0,-1 0 0,0 0 0,1-1 0,-1 1 0,0 0 0,1 0 0,-1-1 0,0 1 0,1 0 0,-1-1 0,1 1 0,-1-1 0,1 1 0,-1 0 0,1-1 0,-1 1 0,1-1 0,-1 0 0,0 0 0,12-17 0,46-25 0,-37 28 0,6-9 0,-1-2 0,35-46 0,9-10 0,-50 58 0,-2-1 0,-1-1 0,-1 0 0,-1-1 0,15-40 0,-23 51 0,4-11 0,-2 0 0,-1-1 0,-1 1 0,-1-2 0,1-46 0,-3 49 0,9-37 0,-7 43 0,-1-1 0,2-30 0,-6 46 0,1 1 0,-2-1 0,1 0 0,0 1 0,-1-1 0,0 1 0,0-1 0,0 0 0,-1 1 0,1 0 0,-1-1 0,0 1 0,-1 0 0,1 0 0,0 0 0,-4-4 0,2 5 0,0 0 0,0 1 0,1-1 0,-1 1 0,-1-1 0,1 1 0,0 1 0,-1-1 0,1 0 0,0 1 0,-1 0 0,0 0 0,1 1 0,-1-1 0,0 1 0,1 0 0,-1 0 0,-6 1 0,-11 2 0,0 0 0,-31 10 0,44-11 0,-286 91 0,245-76 0,0-3 0,-1-2 0,0-1 0,-103 5 0,-277-14 0,303-4 0,149 2 0,15 1 0,0-2 0,0-1 0,52-11 0,7-18 0,-38 11 0,-37 15 0,1 0 0,25-1 0,19-4 0,113-15 0,-135 18 0,1 3 0,0 1 0,77 5 0,-27 1 0,-89-4 0,0 1 0,-1 0 0,1 0 0,0 1 0,0 0 0,-1 0 0,1 0 0,0 0 0,-1 1 0,1-1 0,-1 1 0,0 0 0,0 1 0,1-1 0,4 4 0,-7-2 0,1-1 0,0 1 0,-1 0 0,1-1 0,-1 1 0,0 0 0,0 1 0,-1-1 0,1 0 0,-1 0 0,0 1 0,0-1 0,-1 0 0,1 1 0,-1-1 0,0 8 0,0-2 0,-1 1 0,0-1 0,0 1 0,-1-1 0,0 0 0,-1 1 0,0-1 0,-1 0 0,0-1 0,-1 1 0,-5 9 0,-3 0 0,-1 0 0,0-1 0,-34 33 0,-29 50 0,58-78 0,-30 48 0,-9 11 0,49-71 0,1 1 0,1 0 0,-9 18 0,-21 32 0,19-36 0,1 1 0,1 1 0,-15 35 0,16-30 0,-2 0 0,-21 30 0,-24 40 0,17-25 0,36-63-1365,1-1-5461</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1:12:02.892"/>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1,'1245'0,"-1223"0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18.651"/>
    </inkml:context>
    <inkml:brush xml:id="br0">
      <inkml:brushProperty name="width" value="0.035" units="cm"/>
      <inkml:brushProperty name="height" value="0.035" units="cm"/>
      <inkml:brushProperty name="color" value="#E71224"/>
    </inkml:brush>
  </inkml:definitions>
  <inkml:trace contextRef="#ctx0" brushRef="#br0">2198 1 24575,'-100'77'0,"42"-24"0,-78 54 0,74-60 0,-178 128 0,-57 37 0,206-146-262,-44 37-224,-11 12 486,-24 22 0,60-54-336,3-2 21,40-23 566,-116 95 897,155-133-1148,-23 20 0,14-6 0,-79 55 0,66-61-1365,37-19-5461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1:12:06.578"/>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27,'738'0,"-719"-1,-1-1,36-8,-34 5,0 2,26-2,4 4,-28 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1:12:12.199"/>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1,'864'0,"-843"0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1:12:14.214"/>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3,'59'-1,"-19"0,-1 1,0 2,75 14,-65-5,0-2,1-1,97 0,-129-7,1 0,-1 2,19 5,48 4,118-12,-181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1:12:15.296"/>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28,'11'-1,"0"0,-1-1,1 0,11-4,38-6,403 8,-237 7,-125-3,-80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1:12:19.65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1699 56,'-115'3,"-126"-6,172-10,51 9,0 0,-30-1,19 4,0-1,-50-10,34 5,-1 2,0 2,-86 6,30 0,-558-3,638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1:12:23.37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1473 1,'-30'0,"0"1,0 2,-42 8,-22 5,64-13,0 2,-52 16,62-15,0-2,-1 0,-33 2,-28 6,-111 13,160-20,-1-2,-50-2,-19 1,33 10,51-8,0-1,-26 2,-19-4,34-2,-1 2,1 1,-54 10,64-7,1-2</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1:12:35.2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938 1,'-45'0,"0"2,-69 11,52-5,-1-2,0-4,-63-5,7 1,-160 2,257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2T11:12:35.9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0,'-535'0,"516"1,1 1,-36 8,34-5,0-2,-26 3,-356-6,194-1,187 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1:12:41.851"/>
    </inkml:context>
    <inkml:brush xml:id="br0">
      <inkml:brushProperty name="width" value="0.035" units="cm"/>
      <inkml:brushProperty name="height" value="0.035" units="cm"/>
      <inkml:brushProperty name="color" value="#E71224"/>
    </inkml:brush>
  </inkml:definitions>
  <inkml:trace contextRef="#ctx0" brushRef="#br0">0 5615 24575,'116'2'0,"124"-5"0,-226 1 0,0-1 0,0-1 0,-1 0 0,23-10 0,27-8 0,-30 14 0,0-1 0,-1-1 0,-1-2 0,0-1 0,54-31 0,84-55 0,-19 3 0,71-83 0,-44 18 0,-86 73 0,-24 20-119,115-154 1,-147 175-253,131-194 371,-130 185 0,7-18-289,53-123 0,-46 89 97,-6-6 565,-15 37-161,25-87-212,6-29 0,-57 182 0,32-164 390,1-3 13,-29 146-403,-2 0 0,2-47 0,5-33 0,-6 72 0,0-72 0,-5 72 0,11-77 0,-4 60 0,-3-2 0,-2 1 0,-6-68 0,0 13 0,5-15 0,-5-134 0,0 231 0,-2 1 0,-1 0 0,-1 1 0,-14-37 0,-54-109 0,65 154 0,-6-7 0,-1 0 0,-1 1 0,-2 1 0,-22-24 0,-16-20 0,33 39 0,-1 2 0,-2 1 0,-1 1 0,-1 2 0,-1 0 0,-1 2 0,-52-27 0,23 10 0,46 29 0,0 1 0,0 0 0,0 1 0,-1 1 0,-26-9 0,-62-19 0,54 17 0,-77-18 0,2 12 0,28 0 0,78 19 0,-1 0 0,0 1 0,0 2 0,-32-3 0,-47-7 0,72 8 0,-50-2 0,45 5 0,-50-9 0,51 6 0,-53-3 0,69 7 0,0 0 0,0 0 0,0-2 0,0 0 0,0 0 0,0-2 0,1 0 0,0 0 0,0-2 0,-16-9 0,30 16 0,-1 0 0,1 0 0,0-1 0,-1 1 0,1 0 0,0 0 0,-1-1 0,1 1 0,0 0 0,0 0 0,-1-1 0,1 1 0,0 0 0,0-1 0,0 1 0,-1-1 0,1 1 0,0 0 0,0-1 0,0 1 0,0-1 0,0 1 0,0 0 0,0-1 0,0 1 0,0-1 0,0 1 0,0 0 0,0-1 0,0 1 0,0 0 0,0-1 0,0 1 0,1-1 0,13-12 0,33-8 0,-32 16 0,151-88 0,12-9 0,-63 40 0,-114 62 0,1-1 0,-1 1 0,1-1 0,-1 1 0,1-1 0,-1 1 0,0-1 0,0 0 0,1 0 0,-1 1 0,0-1 0,0 0 0,0 0 0,0 0 0,0 0 0,0-1 0,0 1 0,0 0 0,1-2 0,-3 2 0,0 1 0,0-1 0,0 1 0,-1-1 0,1 1 0,0-1 0,0 1 0,0 0 0,-1 0 0,1-1 0,0 1 0,0 0 0,0 0 0,-1 0 0,1 0 0,-2 1 0,-67 8 0,-3 19 0,47-17 0,-1-1 0,-34 9 0,25-10 0,-67 28 0,74-25 0,0-1 0,0-2 0,-47 9 0,35-11 0,-69 21 0,108-28 0,0 1 0,-1 0 0,1 0 0,0 0 0,0 0 0,0 0 0,0 0 0,0 1 0,0-1 0,0 1 0,0-1 0,-3 4 0,5-4 0,-1 0 0,1-1 0,0 1 0,-1 0 0,1 0 0,0 0 0,0 0 0,-1-1 0,1 1 0,0 0 0,0 0 0,0 0 0,0 0 0,0 0 0,0-1 0,0 1 0,1 0 0,-1 0 0,0 0 0,0 0 0,1 0 0,-1-1 0,1 3 0,4 3 0,0 0 0,0 0 0,1-1 0,0 1 0,0-1 0,9 6 0,8 7 0,42 42 0,70 59 0,-86-78 0,-36-29 0,1 0 0,1 0 0,0-2 0,27 16 0,92 41-1365,-120-60-5461</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4:12:47.944"/>
    </inkml:context>
    <inkml:brush xml:id="br0">
      <inkml:brushProperty name="width" value="0.035" units="cm"/>
      <inkml:brushProperty name="height" value="0.035" units="cm"/>
      <inkml:brushProperty name="color" value="#E71224"/>
    </inkml:brush>
  </inkml:definitions>
  <inkml:trace contextRef="#ctx0" brushRef="#br0">2927 78 24575,'-132'3'0,"-143"-6"0,206-10 0,51 9 0,-1 0 0,-28-1 0,-371 4 0,200 2 0,199-2 0,0-1 0,-34-7 0,-33-4 0,-32 0 0,80 7 0,-59-1 0,-1123 8 0,1216-2 0,1 1 0,0 0 0,0 0 0,0 0 0,0 1 0,0-1 0,0 1 0,-1 0 0,1-1 0,0 2 0,1-1 0,-1 0 0,0 0 0,0 1 0,0 0 0,1-1 0,-1 1 0,1 0 0,-1 0 0,1 0 0,-2 4 0,1-1 0,1 0 0,0 0 0,0 0 0,0 0 0,1 1 0,-1-1 0,1 0 0,1 1 0,-1-1 0,1 1 0,1 8 0,0 4 0,1 1 0,1-1 0,8 27 0,3 12 0,-5-10 0,-3-19 0,-2 0 0,3 46 0,-5-31 0,11 58 0,-2-17 0,-6-53 0,14 53 0,-12-60 0,-1 1 0,-1-1 0,3 43 0,5 31 0,-9-71 0,4 51 0,-9 406 0,1-481 0,0 0 0,0 0 0,0 0 0,0 0 0,0 1 0,1-1 0,-1 0 0,1 0 0,0 0 0,0 0 0,0 0 0,1 0 0,-1-1 0,1 1 0,-1 0 0,1-1 0,0 1 0,0-1 0,0 1 0,0-1 0,3 3 0,0-3 0,0 0 0,0 1 0,0-2 0,0 1 0,1 0 0,-1-1 0,1 0 0,-1-1 0,0 1 0,1-1 0,8 0 0,753-5 0,-747 6 0,-1 1 0,33 7 0,34 4 0,637-11 0,-353-4 0,-336 2 0,21 0 0,0-1 0,81-13 0,-96 8 0,1 3 0,-1 1 0,42 4 0,70-4 0,-149 2 0,1-1 0,-1 0 0,1 0 0,-1 0 0,0 0 0,1 0 0,-1-1 0,0 1 0,0-1 0,0 0 0,0 0 0,0 0 0,0 0 0,0-1 0,-1 1 0,1-1 0,-1 1 0,0-1 0,0 0 0,0 0 0,0 0 0,0 0 0,-1 0 0,1-1 0,-1 1 0,0-1 0,0 1 0,0 0 0,0-6 0,2-11 0,-1 0 0,0 0 0,-2 0 0,-3-23 0,2 10 0,2-105 0,-4-80 0,-2 183 0,-15-56 0,12 62 0,2 0 0,1 0 0,-2-38 0,-5-21 0,-1-1 0,11 57 0,-11-47 0,3 13 0,5 41 0,-1 0 0,-11-31 0,-4-18 0,-1-5-1365,18 60-5461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36.225"/>
    </inkml:context>
    <inkml:brush xml:id="br0">
      <inkml:brushProperty name="width" value="0.035" units="cm"/>
      <inkml:brushProperty name="height" value="0.035" units="cm"/>
      <inkml:brushProperty name="color" value="#E71224"/>
    </inkml:brush>
  </inkml:definitions>
  <inkml:trace contextRef="#ctx0" brushRef="#br0">359 768 24575,'3'14'0,"0"-1"0,0 1 0,1-1 0,1 0 0,0 0 0,1-1 0,0 1 0,1-1 0,11 15 0,-13-21 0,1 1 0,-1-1 0,1-1 0,0 1 0,0-1 0,1 0 0,0 0 0,0-1 0,0 0 0,0 0 0,1 0 0,-1-1 0,1-1 0,11 4 0,2-1 0,1-1 0,-1-1 0,1-1 0,26-1 0,-10-1 0,19 0 0,62-8 0,-100 5 0,0 0 0,0-1 0,0-2 0,-1 0 0,1 0 0,-1-2 0,18-11 0,3-2 0,-18 10 0,0-1 0,-1-1 0,-1 0 0,0-2 0,21-19 0,10-12 0,-38 37 0,0-2 0,0 1 0,-1-1 0,-1-1 0,11-14 0,5-12 0,-17 26 0,-1 0 0,0 0 0,-1-1 0,0 0 0,6-16 0,-6 3 0,-1 0 0,-1 0 0,-1-1 0,-2 0 0,-1 0 0,-1 0 0,-4-40 0,3 62 0,0 0 0,0-1 0,0 1 0,-1 0 0,0 0 0,0 0 0,0 0 0,0 0 0,-1 0 0,0 1 0,0-1 0,0 1 0,-1 0 0,-7-7 0,-2 0 0,-1 0 0,0 1 0,-21-10 0,31 18 0,-19-10 0,-1 2 0,0 0 0,-31-7 0,30 10 0,1-1 0,0-1 0,-33-18 0,41 20 0,0 0 0,0 1 0,-1 1 0,0 0 0,0 1 0,-1 1 0,-22-1 0,-51-11 0,48 7 0,-1 2 0,1 2 0,-1 2 0,-72 5 0,14 0 0,46-4 0,-65 2 0,117 0 0,0 0 0,0 1 0,0-1 0,0 1 0,0-1 0,1 1 0,-1 0 0,1 0 0,-1 1 0,1-1 0,0 1 0,0 0 0,0-1 0,0 1 0,1 1 0,-1-1 0,1 0 0,0 1 0,0-1 0,0 1 0,-3 6 0,-4 11 0,1 2 0,-9 36 0,9-31 0,1-9 0,-1-1 0,0 0 0,-2 0 0,0-1 0,-23 30 0,-12 20 0,41-58-136,0 0-1,1 0 1,0 0-1,1 0 1,0 0-1,0 1 1,1-1-1,0 1 0,1 18 1,0-7-6690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4:12:53.211"/>
    </inkml:context>
    <inkml:brush xml:id="br0">
      <inkml:brushProperty name="width" value="0.035" units="cm"/>
      <inkml:brushProperty name="height" value="0.035" units="cm"/>
      <inkml:brushProperty name="color" value="#E71224"/>
    </inkml:brush>
  </inkml:definitions>
  <inkml:trace contextRef="#ctx0" brushRef="#br0">79 3818 24575,'1043'0'0,"-1027"1"0,-1 1 0,1 0 0,19 6 0,36 5 0,19 0 0,-63-8 0,1-1 0,29 0 0,33-5 0,74 2 0,-95 11 0,-51-7 0,0-2 0,30 3 0,505-5 0,-267-3 0,-283 3 0,0-1 0,0 0 0,0 0 0,0-1 0,0 1 0,0 0 0,0-1 0,0 0 0,0 0 0,0 0 0,0 0 0,0 0 0,0 0 0,-1-1 0,1 0 0,0 1 0,-1-1 0,0 0 0,1 0 0,-1 0 0,3-4 0,-2 1 0,-1 0 0,0 0 0,0-1 0,0 1 0,-1-1 0,0 1 0,0-1 0,0 1 0,-1-1 0,0 1 0,0-8 0,-5-805 0,6 799 0,1 1 0,8-36 0,-5 34 0,-2 0 0,2-26 0,8-51 0,-8 70 0,3-52 0,-9-709 0,0 768 0,-1 1 0,-8-34 0,-3-33 0,15-91 0,-4-77 0,-11 185 0,9 51 0,1-1 0,-3-28 0,4 17 0,-2-1 0,-15-54 0,12 57 0,0-1 0,2 1 0,-1-45 0,4 54 0,0-1 0,0 1 0,-2 0 0,-11-34 0,-5-26 0,-19-82 0,-5-28 0,20 61 0,23 126 0,0-1 0,0 0 0,0 0 0,0 0 0,0 1 0,0-1 0,-1 0 0,1 1 0,-1 0 0,0-1 0,0 1 0,0 0 0,0 0 0,0 0 0,0 0 0,0 0 0,-1 0 0,1 1 0,-1-1 0,1 1 0,-1 0 0,0-1 0,0 1 0,1 0 0,-1 1 0,0-1 0,0 0 0,-5 1 0,-11-2 0,1 1 0,-1 1 0,-30 3 0,15 0 0,24-3 0,-40 1 0,-95 15 0,85-8 0,-1-3 0,0-2 0,-69-6 0,10 0 0,-845 3 0,946 1 0,-1 1 0,-32 8 0,-34 3 0,-33 0 0,82-7 0,-61 1 0,88-7 0,-22-1 0,0 2 0,1 1 0,-53 10 0,38-5 0,34-6 0,1 0 0,0 1 0,0 0 0,1 1 0,-1 0 0,-13 6 0,21-8 0,1 1 0,0-1 0,0 1 0,0 0 0,0 0 0,0-1 0,0 1 0,0 1 0,0-1 0,1 0 0,-1 0 0,1 1 0,0-1 0,-1 0 0,1 1 0,0-1 0,1 1 0,-1 0 0,0-1 0,1 1 0,-1 0 0,1-1 0,0 1 0,0 0 0,0 0 0,0-1 0,1 1 0,-1 0 0,1-1 0,-1 1 0,2 2 0,47 132 0,-21 39 0,-17-94 0,-5-41 0,2 65 0,-6-66 0,2 0 0,15 68 0,-10-68 0,-2-1 0,3 74 0,-9-93 0,1 0 0,7 32 0,3 34 0,-11-50 0,-1-7 0,1 0 0,2 0 0,7 36 0,6 16 0,-12-54 0,1 0 0,16 47 0,-10-37 0,-1 0 0,-2 1 0,5 61 0,-1-29 0,-7-45 0,-1 0 0,0 34 0,-3-17 0,1 0 0,10 53 0,18 63 0,-24-99 0,-3 0 0,-5 86 0,-1-33 0,3 599 0,1-692 0,1 0 0,9 34 0,-7-33 0,0 0 0,1 26 0,-6 183-1365,1-207-5461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37.412"/>
    </inkml:context>
    <inkml:brush xml:id="br0">
      <inkml:brushProperty name="width" value="0.035" units="cm"/>
      <inkml:brushProperty name="height" value="0.035" units="cm"/>
      <inkml:brushProperty name="color" value="#E71224"/>
    </inkml:brush>
  </inkml:definitions>
  <inkml:trace contextRef="#ctx0" brushRef="#br0">579 869 24575,'-1'4'0,"1"0"0,1 0 0,-1 0 0,0 0 0,1 0 0,0-1 0,0 1 0,0 0 0,0 0 0,1-1 0,0 1 0,-1 0 0,1-1 0,0 0 0,1 1 0,-1-1 0,1 0 0,3 3 0,-1-2 0,0 0 0,1-1 0,0 0 0,0 0 0,0 0 0,0 0 0,0-1 0,1 0 0,-1-1 0,8 2 0,31 6 0,-1-1 0,1-3 0,1-2 0,80-4 0,-92-4 0,0-2 0,0-1 0,-1-1 0,33-15 0,93-51 0,-146 70 0,-1 0 0,0-2 0,0 1 0,-1-2 0,1 1 0,-2-1 0,1-1 0,-1 0 0,0-1 0,-1 0 0,0 0 0,-1-1 0,0 0 0,-1 0 0,0-1 0,-1 0 0,0 0 0,0-1 0,-2 1 0,0-1 0,0 0 0,-1 0 0,0-1 0,-2 1 0,1-1 0,-2-21 0,2-13 0,-1 24 0,-1-1 0,0 0 0,-2 0 0,-5-29 0,3 42 0,-1 1 0,0-1 0,0 1 0,-1 0 0,0 0 0,-1 0 0,-1 1 0,1 0 0,-2 0 0,1 1 0,-1 0 0,-17-12 0,2 3 0,-1 1 0,0 2 0,-1 0 0,-34-13 0,3 9 0,43 16 0,0-2 0,0 1 0,-20-12 0,20 10 0,0 1 0,0 0 0,-1 1 0,1 0 0,-17-1 0,-8-3 0,-115-16 0,115 18 0,-1 1 0,-1 2 0,1 2 0,-69 8 0,88-3 0,0 2 0,0 0 0,0 1 0,1 2 0,0 0 0,1 1 0,-30 20 0,-2-1 0,-27 22 0,53-33 0,-45 24 0,62-38 0,1 0 0,1 1 0,-1 0 0,1 1 0,0 0 0,0-1 0,0 2 0,1-1 0,0 1 0,0 0 0,-7 15 0,-3 7 0,-16 51 0,28-73 0,-2 14 19,0-1 0,2 1-1,0 0 1,1 1 0,1-1 0,2 26-1,0-22-317,-1-1 0,-1 1 0,-1-1-1,-7 30 1,4-37-6527</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3T17:17:52.5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1039 1,'-1016'0,"994"0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3T17:17:53.2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936 27,'-687'0,"668"-1,0-1,-34-8,33 5,-1 2,-25-2,-3 4,27 1</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3T17:17:53.7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2182 0,'-8'1,"0"0,0 0,0 1,-15 5,-23 4,-36 3,55-9,0 0,-41 0,-1101-6,1139 3,-53 9,-23 2,-360-14,444 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40.636"/>
    </inkml:context>
    <inkml:brush xml:id="br0">
      <inkml:brushProperty name="width" value="0.035" units="cm"/>
      <inkml:brushProperty name="height" value="0.035" units="cm"/>
      <inkml:brushProperty name="color" value="#E71224"/>
    </inkml:brush>
  </inkml:definitions>
  <inkml:trace contextRef="#ctx0" brushRef="#br0">28 4373 24575,'0'-535'0,"-2"506"0,-10-57 0,7 57 0,-3-55 0,9-804 0,0 858 0,11-56 0,-6 56 0,2-54 0,-9-1034 0,3 1089 0,2 0 0,1 0 0,2 0 0,0 1 0,2 0 0,13-29 0,19-67 0,-10-5 0,-22 73 0,-3 29 0,-2-1 0,1-38 0,-3-12 0,-5-124 0,0 184 0,-1 1 0,0 0 0,-11-28 0,8 24 0,0 1 0,-4-25 0,10 38 0,1 1 0,-1 0 0,1 0 0,0-1 0,0 1 0,1 0 0,0 0 0,0-1 0,0 1 0,1 0 0,4-10 0,-4 13 0,-1 1 0,1-1 0,0 0 0,0 1 0,1-1 0,-1 1 0,0 0 0,1 0 0,0 0 0,-1 0 0,1 0 0,0 1 0,0-1 0,0 1 0,0 0 0,0 0 0,4-1 0,64-11 0,-38 9 0,120-20 0,-97 12 0,0 2 0,0 3 0,97 1 0,609 6 0,-743-1 0,0-1 0,34-8 0,-33 5 0,1 2 0,25-2 0,-17 4 0,0-1 0,50-10 0,-65 8 0,0 1 0,0 1 0,0 0 0,0 1 0,0 0 0,0 1 0,1 1 0,-1 0 0,21 5 0,-33-5 0,1 1 0,-1-1 0,1 1 0,-1 0 0,0 0 0,0 0 0,0 0 0,0 0 0,0 1 0,0-1 0,0 1 0,-1-1 0,0 1 0,1 0 0,-1-1 0,0 1 0,0 0 0,0 0 0,-1 0 0,1 0 0,-1 0 0,1-1 0,-1 4 0,1 13 0,-1 0 0,-3 29 0,1-22 0,1 129 0,3-96 0,-2-1 0,-4 0 0,-1 0 0,-22 93 0,12-90 0,-11 110 0,19-107 0,-24 95 0,23-121 0,-7 55 0,6-24 0,-15 162 0,-2-53 0,18-117 0,3 1 0,6 123 0,2-67 0,-3 1361 0,1-1461 0,1 1 0,8 35 0,-6-34 0,0 0 0,1 26 0,-4 356 82,-3-195-1529,2-185-5379</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3T17:17:58.4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1245 52,'-82'2,"-91"-4,105-11,49 9,1 0,-30-1,-133 7,-70-4,153-9,-66-4,45 16,96-1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3T17:18:33.7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1699 28,'-99'1,"-109"-3,123-10,53 7,-54-3,55 7,-10 0,0 2,0 1,-69 13,83-10,-47 3,45-6,-44 9,29-4,0-2,-1-2,1-2,-48-5,-10 2,53 2,13 1,-1-1,1-2,-70-13,40 1,45 7</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3T17:18:34.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633 0,'-53'12,"8"-1,-308-6,194-8,137 3</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3T17:18:35.3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405 1,'-4'0,"-7"0,-4 0,-5 0,-3 0,-2 0,-2 0,1 0,-1 0,1 0,0 0,0 0,1 0,-1 0,1 0,-1 0,1 0,4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3T17:18:36.2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1638 56,'-50'1,"12"0,0-2,0-1,-64-12,74 9,0 2,-56-1,56 4,-1-2,-54-9,39 4,0 2,-1 2,0 2,-45 5,-12-2,-13-3,-126 3,201 3,-54 15,62-12,0-2,0-1,-42 2,29-3,28 1</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3T17:18:37.1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403 1,'-1'2,"1"-1,-1 0,1 0,-1 0,1 0,-1 0,0 0,1 0,-1 0,0 0,0-1,0 1,0 0,0 0,0-1,0 1,0 0,0-1,0 1,0-1,0 1,0-1,0 0,-1 1,1-1,0 0,-2 0,-38 5,36-5,-33 0,0-1,0-2,-62-12,6 8,73 7</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3T17:18:40.4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1293 58,'-51'0,"-8"2,1-3,0-2,-1-3,-89-21,106 19,0 1,-1 3,0 1,0 2,-45 5,-17-1,-327-3,410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42.134"/>
    </inkml:context>
    <inkml:brush xml:id="br0">
      <inkml:brushProperty name="width" value="0.035" units="cm"/>
      <inkml:brushProperty name="height" value="0.035" units="cm"/>
      <inkml:brushProperty name="color" value="#E71224"/>
    </inkml:brush>
  </inkml:definitions>
  <inkml:trace contextRef="#ctx0" brushRef="#br0">1 0 24575,'1'0'0,"0"1"0,0-1 0,0 1 0,0-1 0,0 1 0,0 0 0,0-1 0,0 1 0,0 0 0,0 0 0,0 0 0,0 0 0,-1-1 0,1 1 0,0 0 0,-1 0 0,1 0 0,0 1 0,-1-1 0,1 0 0,-1 0 0,0 0 0,1 0 0,-1 0 0,0 1 0,0-1 0,0 2 0,5 39 0,-5-38 0,0 128 0,1 19 0,2-127 0,1-1 0,1-1 0,1 1 0,1-1 0,0 0 0,12 21 0,1-13-1365,-9-20-5461</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42.817"/>
    </inkml:context>
    <inkml:brush xml:id="br0">
      <inkml:brushProperty name="width" value="0.035" units="cm"/>
      <inkml:brushProperty name="height" value="0.035" units="cm"/>
      <inkml:brushProperty name="color" value="#E71224"/>
    </inkml:brush>
  </inkml:definitions>
  <inkml:trace contextRef="#ctx0" brushRef="#br0">159 363 24575,'4'0'0,"0"0"0,0-1 0,0 1 0,0-1 0,0 0 0,0 0 0,0 0 0,0-1 0,0 1 0,0-1 0,-1 0 0,1 0 0,-1 0 0,1-1 0,-1 1 0,5-5 0,-3 1 0,0 0 0,-1 0 0,0 0 0,0 0 0,0-1 0,-1 1 0,0-1 0,4-11 0,-1-4 0,-1 0 0,-1-1 0,-1 1 0,-1-1 0,-1-23 0,-1 39 0,0-1 0,0 1 0,-1 0 0,1 0 0,-2 0 0,1 0 0,-1 0 0,-4-10 0,5 14 0,-1 1 0,0-1 0,0 1 0,0 0 0,0 0 0,0 0 0,-1 0 0,1 0 0,0 0 0,-1 1 0,0-1 0,1 1 0,-1 0 0,0 0 0,0 0 0,0 0 0,1 0 0,-1 0 0,0 1 0,0-1 0,0 1 0,0 0 0,-3 0 0,-4 0 0,-84-1 0,88 1 0,0 0 0,0 1 0,0 0 0,0 0 0,0 0 0,0 1 0,0 0 0,0 0 0,0 1 0,1 0 0,-1 0 0,-6 5 0,9-5 0,0 0 0,1 1 0,-1 0 0,1-1 0,0 1 0,0 0 0,1 0 0,-1 0 0,1 0 0,0 0 0,0 1 0,0-1 0,0 0 0,1 8 0,2 71 0,0-50 0,-1-24 0,-2-1 0,2 0 0,-1 0 0,1 0 0,1 0 0,2 9 0,-3-13 0,0-1 0,1 0 0,0 0 0,0-1 0,-1 1 0,2 0 0,-1-1 0,0 1 0,0-1 0,1 1 0,0-1 0,-1 0 0,1 0 0,0-1 0,5 4 0,5 2-118,-3-1-38,0-1 0,0 0 0,0 0 0,0-1 0,1-1 1,0 0-1,11 2 0,-2-3-6670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5.899"/>
    </inkml:context>
    <inkml:brush xml:id="br0">
      <inkml:brushProperty name="width" value="0.035" units="cm"/>
      <inkml:brushProperty name="height" value="0.035" units="cm"/>
      <inkml:brushProperty name="color" value="#E71224"/>
    </inkml:brush>
  </inkml:definitions>
  <inkml:trace contextRef="#ctx0" brushRef="#br0">0 1 24575,'4'0'0,"7"0"0,4 0 0,5 0 0,3 0 0,2 0 0,1 0 0,1 0 0,-1 0 0,1 0 0,-1 0 0,0 0 0,-1 0 0,-4 0-8191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43.516"/>
    </inkml:context>
    <inkml:brush xml:id="br0">
      <inkml:brushProperty name="width" value="0.035" units="cm"/>
      <inkml:brushProperty name="height" value="0.035" units="cm"/>
      <inkml:brushProperty name="color" value="#E71224"/>
    </inkml:brush>
  </inkml:definitions>
  <inkml:trace contextRef="#ctx0" brushRef="#br0">0 0 24575,'4'0'0,"6"0"0,-3 0 0,-7 0 0,1 0 0,4 0 0,2 0-8191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44.262"/>
    </inkml:context>
    <inkml:brush xml:id="br0">
      <inkml:brushProperty name="width" value="0.035" units="cm"/>
      <inkml:brushProperty name="height" value="0.035" units="cm"/>
      <inkml:brushProperty name="color" value="#E71224"/>
    </inkml:brush>
  </inkml:definitions>
  <inkml:trace contextRef="#ctx0" brushRef="#br0">184 1 24575,'1'0'0,"0"0"0,0 1 0,1 0 0,-1-1 0,0 1 0,0-1 0,0 1 0,0 0 0,0 0 0,-1-1 0,1 1 0,0 0 0,0 0 0,0 0 0,-1 0 0,1 0 0,-1 0 0,1 0 0,0 0 0,-1 1 0,0-1 0,1 0 0,-1 0 0,0 0 0,0 0 0,1 1 0,-1 1 0,4 39 0,-3-38 0,2 65 0,-7 95 0,4-161 0,0 1 0,-1 0 0,0 0 0,0-1 0,0 1 0,0-1 0,-1 1 0,1-1 0,-1 1 0,0-1 0,0 0 0,0 0 0,0 0 0,-1 0 0,1 0 0,-5 4 0,-2-1 0,0 0 0,0 0 0,-1-1 0,-13 5 0,-6 4 0,27-13 0,0 1 0,-1-1 0,1 0 0,0 0 0,0 0 0,-1 0 0,1-1 0,0 1 0,-1-1 0,1 1 0,0-1 0,-1 0 0,1 0 0,-1 0 0,1 0 0,-1 0 0,1 0 0,0-1 0,-1 1 0,1-1 0,-1 0 0,1 0 0,0 0 0,0 0 0,0 0 0,0 0 0,-1-1 0,1 1 0,1 0 0,-1-1 0,0 0 0,0 1 0,1-1 0,-1 0 0,1 0 0,-1 0 0,1 0 0,0 0 0,0-1 0,0 1 0,0 0 0,0 0 0,0-1 0,1 1 0,-1 0 0,1-1 0,0 1 0,-1-1 0,1 1 0,0-1 0,0 1 0,1 0 0,-1-1 0,1 1 0,-1-1 0,1 1 0,0 0 0,-1-1 0,1 1 0,2-3 0,-1 0 0,1 0 0,0-1 0,0 1 0,0 1 0,1-1 0,-1 0 0,1 1 0,0 0 0,1 0 0,-1 0 0,1 0 0,-1 1 0,1 0 0,0 0 0,1 0 0,-1 1 0,0-1 0,1 1 0,-1 0 0,1 1 0,0-1 0,5 0 0,16-2 0,0 2 0,0 0 0,40 3 0,-43 0 0,52 0-1365,-54-1-5461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44.634"/>
    </inkml:context>
    <inkml:brush xml:id="br0">
      <inkml:brushProperty name="width" value="0.035" units="cm"/>
      <inkml:brushProperty name="height" value="0.035" units="cm"/>
      <inkml:brushProperty name="color" value="#E71224"/>
    </inkml:brush>
  </inkml:definitions>
  <inkml:trace contextRef="#ctx0" brushRef="#br0">227 1 24575,'-1'0'0,"0"1"0,-1-1 0,1 1 0,0 0 0,0-1 0,-1 1 0,1 0 0,0 0 0,0 0 0,0 0 0,0 0 0,0 0 0,0 0 0,0 0 0,0 0 0,1 0 0,-1 1 0,0 0 0,-16 30 0,14-25 0,-101 175 0,101-177-97,0 0-1,-1-1 1,1 1-1,-1-1 1,0 1-1,0-1 1,0 0-1,-1-1 1,0 1-1,1-1 1,-1 0-1,0 0 0,-9 3 1,-2 0-6729</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45.085"/>
    </inkml:context>
    <inkml:brush xml:id="br0">
      <inkml:brushProperty name="width" value="0.035" units="cm"/>
      <inkml:brushProperty name="height" value="0.035" units="cm"/>
      <inkml:brushProperty name="color" value="#E71224"/>
    </inkml:brush>
  </inkml:definitions>
  <inkml:trace contextRef="#ctx0" brushRef="#br0">47 1 24575,'-4'0'0,"-2"4"0,0 6 0,-3 1 0,1 4 0,0 2 0,3 4 0,6-3 0,7-3 0,2-1 0,4-2 0,4-4 0,3-2 0,-2-7 0,-4-8 0,-5-2-8191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45.677"/>
    </inkml:context>
    <inkml:brush xml:id="br0">
      <inkml:brushProperty name="width" value="0.035" units="cm"/>
      <inkml:brushProperty name="height" value="0.035" units="cm"/>
      <inkml:brushProperty name="color" value="#E71224"/>
    </inkml:brush>
  </inkml:definitions>
  <inkml:trace contextRef="#ctx0" brushRef="#br0">80 1 24575,'-4'0'0,"-6"0"0,-6 0 0,-4 0 0,2 4 0,7 2 0,10-1 0,10-1 0,8 0 0,5-3 0,-6 0 0,-5 0-8191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6:49.521"/>
    </inkml:context>
    <inkml:brush xml:id="br0">
      <inkml:brushProperty name="width" value="0.035" units="cm"/>
      <inkml:brushProperty name="height" value="0.035" units="cm"/>
      <inkml:brushProperty name="color" value="#E71224"/>
    </inkml:brush>
  </inkml:definitions>
  <inkml:trace contextRef="#ctx0" brushRef="#br0">0 128 24575,'1582'0'0,"-1408"-13"-366,-3 0 12,-126 11 383,-1-3-1,60-13 1,-60 9-1,1 1-1,53-1 1,-40 6-28,68-13 0,-125 16 0,89-14-407,148-3 0,-216 17-6419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15.271"/>
    </inkml:context>
    <inkml:brush xml:id="br0">
      <inkml:brushProperty name="width" value="0.035" units="cm"/>
      <inkml:brushProperty name="height" value="0.035" units="cm"/>
      <inkml:brushProperty name="color" value="#E71224"/>
    </inkml:brush>
  </inkml:definitions>
  <inkml:trace contextRef="#ctx0" brushRef="#br0">1 2748 24575,'7'-1'0,"0"0"0,1 0 0,-1-1 0,0 0 0,13-5 0,13-4 0,-29 10 0,0-1 0,0 0 0,0 0 0,-1 0 0,1 0 0,-1-1 0,1 1 0,-1-1 0,0 0 0,0 0 0,0 0 0,-1 0 0,1-1 0,3-5 0,32-61 0,-29 50 0,34-80-248,-28 62-106,2 1 1,24-41-1,90-110 354,-49 71 0,-41 56 0,62-71 0,150-189-1014,-114 135 1039,139-184-25,-96 122-133,63-95 1337,-184 267-591,111-108 1,-156 168-614,1 0 0,1 1 0,0 1 0,1 0 0,34-17 0,-53 30 0,0 1 0,0 0 0,1 0 0,-1 0 0,0-1 0,0 1 0,0 0 0,1 0 0,-1 0 0,0-1 0,0 1 0,1 0 0,-1 0 0,0 0 0,1 0 0,-1 0 0,0 0 0,0 0 0,1 0 0,-1 0 0,0-1 0,1 1 0,-1 0 0,0 1 0,1-1 0,-1 0 0,0 0 0,0 0 0,1 0 0,-1 0 0,0 0 0,1 0 0,-1 0 0,0 0 0,0 1 0,1-1 0,-1 0 0,0 0 0,0 0 0,1 1 0,-1-1 0,0 0 0,0 0 0,0 0 0,0 1 0,1-1 0,-1 0 0,0 0 0,0 1 0,0-1 0,0 0 0,0 1 0,0-1 0,-6 23 0,-21 25 0,4-7 0,3 1 0,-26 73 0,26-61 0,-22 45 0,-67 115 0,88-181 0,-45 56 0,45-65 0,2 1 0,1 1 0,-29 55 0,40-66 0,3-8 0,1 1 0,-1 0 0,1 0 0,1 0 0,0 0 0,-2 13 0,4-20 0,0 1 0,0 0 0,0 0 0,0 0 0,1-1 0,-1 1 0,0 0 0,1 0 0,0-1 0,-1 1 0,1 0 0,0-1 0,0 1 0,0-1 0,0 1 0,0-1 0,0 1 0,1-1 0,-1 0 0,0 0 0,1 1 0,-1-1 0,1 0 0,-1 0 0,1 0 0,0-1 0,-1 1 0,1 0 0,0-1 0,-1 1 0,1-1 0,0 1 0,0-1 0,0 0 0,3 0 0,3 1 0,1 0 0,0-1 0,0 0 0,0-1 0,-1 0 0,1-1 0,0 1 0,-1-2 0,1 1 0,-1-1 0,0 0 0,0-1 0,10-5 0,11-9 0,-1-1 0,27-22 0,-48 35 0,25-23 0,-1-1 0,-1-1 0,-2-2 0,-1-1 0,-2-1 0,-2-1 0,24-47 0,-33 51 0,0-1 0,15-64 0,-26 86 0,-2 10 0,30-131 0,-28 118 0,-1 0 0,-1-1 0,0 1 0,-1 0 0,-1-1 0,0 1 0,-4-18 0,4 28 0,-1 0 0,1 1 0,-1-1 0,1 1 0,-1 0 0,0-1 0,0 1 0,-1 0 0,1 0 0,-1 0 0,1 1 0,-1-1 0,0 1 0,0-1 0,0 1 0,0 0 0,-1 0 0,1 0 0,-6-2 0,-7-1 0,0 0 0,0 0 0,-23-2 0,-10-3 0,-98-21 0,111 25 0,-1 2 0,1 1 0,0 2 0,-38 4 0,-3-1 0,42 0 0,-62 12 0,26-3 0,9 0 0,41-6 0,0-1 0,-27 1 0,19-3 0,0 2 0,0 0 0,-32 11 0,34-7 0,0-2 0,0-1 0,-49 2 0,59-7 0,-13-1 0,1 2 0,-1 1 0,-53 10 0,63-7-1365,2-2-5461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18.241"/>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18.676"/>
    </inkml:context>
    <inkml:brush xml:id="br0">
      <inkml:brushProperty name="width" value="0.035" units="cm"/>
      <inkml:brushProperty name="height" value="0.035" units="cm"/>
      <inkml:brushProperty name="color" value="#E71224"/>
    </inkml:brush>
  </inkml:definitions>
  <inkml:trace contextRef="#ctx0" brushRef="#br0">1 1 24575,'0'4'0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19.002"/>
    </inkml:context>
    <inkml:brush xml:id="br0">
      <inkml:brushProperty name="width" value="0.035" units="cm"/>
      <inkml:brushProperty name="height" value="0.035" units="cm"/>
      <inkml:brushProperty name="color" value="#E71224"/>
    </inkml:brush>
  </inkml:definitions>
  <inkml:trace contextRef="#ctx0" brushRef="#br0">1 1 24575,'0'4'0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6.242"/>
    </inkml:context>
    <inkml:brush xml:id="br0">
      <inkml:brushProperty name="width" value="0.035" units="cm"/>
      <inkml:brushProperty name="height" value="0.035" units="cm"/>
      <inkml:brushProperty name="color" value="#E71224"/>
    </inkml:brush>
  </inkml:definitions>
  <inkml:trace contextRef="#ctx0" brushRef="#br0">0 23 24575,'5'0'0,"5"0"0,1 4 0,3 2 0,4 0 0,2-2 0,3 0 0,2-2 0,0-1 0,1-1 0,0 0 0,0 0 0,-4 0-8191</inkml:trace>
  <inkml:trace contextRef="#ctx0" brushRef="#br0" timeOffset="1">661 23 24575,'4'0'0,"6"0"0,6 0 0,-1-4 0,3-2 0,1 1 0,3 0 0,-3 2-8191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19.359"/>
    </inkml:context>
    <inkml:brush xml:id="br0">
      <inkml:brushProperty name="width" value="0.035" units="cm"/>
      <inkml:brushProperty name="height" value="0.035" units="cm"/>
      <inkml:brushProperty name="color" value="#E71224"/>
    </inkml:brush>
  </inkml:definitions>
  <inkml:trace contextRef="#ctx0" brushRef="#br0">1 1 24575,'0'4'0,"0"6"0,0 5 0,0 1-8191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19.702"/>
    </inkml:context>
    <inkml:brush xml:id="br0">
      <inkml:brushProperty name="width" value="0.035" units="cm"/>
      <inkml:brushProperty name="height" value="0.035" units="cm"/>
      <inkml:brushProperty name="color" value="#E71224"/>
    </inkml:brush>
  </inkml:definitions>
  <inkml:trace contextRef="#ctx0" brushRef="#br0">1 1 24575,'0'4'0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20.821"/>
    </inkml:context>
    <inkml:brush xml:id="br0">
      <inkml:brushProperty name="width" value="0.035" units="cm"/>
      <inkml:brushProperty name="height" value="0.035" units="cm"/>
      <inkml:brushProperty name="color" value="#E71224"/>
    </inkml:brush>
  </inkml:definitions>
  <inkml:trace contextRef="#ctx0" brushRef="#br0">41 0 24575,'0'0'-8191</inkml:trace>
  <inkml:trace contextRef="#ctx0" brushRef="#br0" timeOffset="1">16 407 24575,'0'5'0,"0"5"0,-4 1 0,-2 3 0,0-1-8191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21.165"/>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20.077"/>
    </inkml:context>
    <inkml:brush xml:id="br0">
      <inkml:brushProperty name="width" value="0.035" units="cm"/>
      <inkml:brushProperty name="height" value="0.035" units="cm"/>
      <inkml:brushProperty name="color" value="#E71224"/>
    </inkml:brush>
  </inkml:definitions>
  <inkml:trace contextRef="#ctx0" brushRef="#br0">1 0 24575,'0'4'0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20.416"/>
    </inkml:context>
    <inkml:brush xml:id="br0">
      <inkml:brushProperty name="width" value="0.035" units="cm"/>
      <inkml:brushProperty name="height" value="0.035" units="cm"/>
      <inkml:brushProperty name="color" value="#E71224"/>
    </inkml:brush>
  </inkml:definitions>
  <inkml:trace contextRef="#ctx0" brushRef="#br0">0 0 24575,'0'5'0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22.320"/>
    </inkml:context>
    <inkml:brush xml:id="br0">
      <inkml:brushProperty name="width" value="0.035" units="cm"/>
      <inkml:brushProperty name="height" value="0.035" units="cm"/>
      <inkml:brushProperty name="color" value="#E71224"/>
    </inkml:brush>
  </inkml:definitions>
  <inkml:trace contextRef="#ctx0" brushRef="#br0">1 21 24575,'53'-19'0,"-45"18"0,0 0 0,0 1 0,0 1 0,0-1 0,-1 1 0,1 0 0,0 1 0,0 0 0,-1 0 0,1 1 0,-1 0 0,0 0 0,0 1 0,0 0 0,0 0 0,-1 0 0,0 1 0,1 0 0,-2 0 0,1 1 0,-1 0 0,1-1 0,-2 2 0,1-1 0,-1 1 0,0-1 0,0 1 0,-1 1 0,0-1 0,0 0 0,0 1 0,-1-1 0,0 1 0,-1 0 0,0-1 0,0 1 0,-1 0 0,0 0 0,0 0 0,0 0 0,-4 13 0,3-18 0,0 0 0,0 1 0,-1-1 0,1 0 0,-1 0 0,0 0 0,1 0 0,-2-1 0,1 1 0,0 0 0,0-1 0,-1 0 0,1 1 0,-1-1 0,0 0 0,0 0 0,0 0 0,0-1 0,0 1 0,0-1 0,0 0 0,-6 2 0,3-2 0,0 1 0,0-1 0,0 0 0,0-1 0,-1 0 0,1 0 0,0 0 0,0-1 0,0 1 0,0-2 0,-11-2 0,17 4 0,-1 0 0,1 0 0,-1 0 0,1 0 0,-1 0 0,1 0 0,-1-1 0,1 1 0,-1 0 0,1 0 0,-1-1 0,1 1 0,0 0 0,-1 0 0,1-1 0,-1 1 0,1 0 0,0-1 0,-1 1 0,1 0 0,0-1 0,0 1 0,-1-1 0,1 1 0,0-1 0,0 1 0,0-1 0,-1 1 0,1-1 0,11-9 0,32-4 0,-35 12 0,1-1-53,25-7 143,54-11 0,-75 20-277,-1-1 1,1 2-1,0 0 1,-1 0-1,1 2 1,0-1-1,23 7 1,-18-3-6640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22.972"/>
    </inkml:context>
    <inkml:brush xml:id="br0">
      <inkml:brushProperty name="width" value="0.035" units="cm"/>
      <inkml:brushProperty name="height" value="0.035" units="cm"/>
      <inkml:brushProperty name="color" value="#E71224"/>
    </inkml:brush>
  </inkml:definitions>
  <inkml:trace contextRef="#ctx0" brushRef="#br0">283 53 24575,'0'-2'0,"-1"0"0,1 0 0,-1 0 0,1 0 0,-1 0 0,0 0 0,0 0 0,0 0 0,0 1 0,0-1 0,-1 0 0,1 1 0,0-1 0,-1 1 0,1-1 0,-1 1 0,1 0 0,-1 0 0,0-1 0,1 1 0,-1 0 0,0 1 0,0-1 0,0 0 0,0 0 0,0 1 0,-2-1 0,-56-10 0,48 10 0,0 1 0,-1-1 0,1 2 0,0 0 0,0 0 0,0 1 0,-21 7 0,29-8 0,0 1 0,0 0 0,1 0 0,-1 0 0,1 1 0,-1-1 0,1 1 0,0 0 0,-1 0 0,2 0 0,-1 0 0,0 1 0,1-1 0,-1 1 0,1-1 0,0 1 0,0 0 0,0 0 0,1 0 0,-1 0 0,1 0 0,0 0 0,0 1 0,1-1 0,-1 6 0,0-6 0,1 1 0,0-1 0,0 1 0,0-1 0,0 1 0,0-1 0,1 0 0,0 1 0,0-1 0,0 0 0,1 1 0,-1-1 0,1 0 0,0 0 0,0 0 0,1-1 0,-1 1 0,1 0 0,-1-1 0,1 1 0,0-1 0,1 0 0,-1 0 0,0 0 0,1-1 0,0 1 0,-1-1 0,1 0 0,0 0 0,0 0 0,1-1 0,-1 1 0,7 1 0,12 1 0,1 0 0,-1-1 0,1-2 0,0 0 0,25-3 0,-15 1 0,-30 1-37,0 0 0,1 0 1,-1-1-1,0 1 0,0-1 0,0 0 0,0 0 0,0 0 0,0-1 0,0 1 0,0-1 0,0 0 1,0 0-1,-1-1 0,1 1 0,-1-1 0,0 1 0,0-1 0,0 0 0,0 0 0,0-1 0,-1 1 1,1 0-1,-1-1 0,0 0 0,0 1 0,0-1 0,-1 0 0,1 0 0,-1 0 0,0 0 0,0 0 1,0-1-1,-1 1 0,1 0 0,-1-7 0,1-9-6789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23.591"/>
    </inkml:context>
    <inkml:brush xml:id="br0">
      <inkml:brushProperty name="width" value="0.035" units="cm"/>
      <inkml:brushProperty name="height" value="0.035" units="cm"/>
      <inkml:brushProperty name="color" value="#E71224"/>
    </inkml:brush>
  </inkml:definitions>
  <inkml:trace contextRef="#ctx0" brushRef="#br0">73 0 24575,'9'0'0,"1"1"0,-1 0 0,0 1 0,0 0 0,-1 0 0,1 0 0,0 1 0,-1 1 0,0 0 0,1 0 0,-2 0 0,1 1 0,0 0 0,-1 0 0,0 1 0,0 0 0,-1 1 0,1-1 0,-1 1 0,-1 0 0,0 1 0,0-1 0,0 1 0,-1 0 0,0 0 0,0 1 0,-1-1 0,0 1 0,0 0 0,1 13 0,5 15 0,10 58 0,-18-87 0,0 1 0,-1-1 0,0 0 0,0 0 0,-1 1 0,0-1 0,-1 0 0,0 0 0,-3 9 0,3-13 0,0 0 0,-1 0 0,0 0 0,0 0 0,0 0 0,-1-1 0,1 1 0,-1-1 0,0 0 0,0 0 0,0 0 0,0-1 0,-1 0 0,1 1 0,0-1 0,-1-1 0,0 1 0,1-1 0,-1 0 0,0 0 0,0 0 0,-7 0 0,-3 0 0,0 0 0,0-1 0,1 0 0,-1-2 0,0 1 0,-18-6 0,28 5 0,0 1 0,1-1 0,-1 0 0,1 0 0,0 0 0,0-1 0,0 1 0,0-1 0,0 0 0,0 0 0,1 0 0,-1-1 0,1 0 0,0 1 0,0-1 0,1 0 0,-5-7 0,6 8 0,0 1 0,0-1 0,0 1 0,1-1 0,-1 0 0,1 0 0,-1 1 0,1-1 0,0 0 0,0 0 0,0 1 0,1-1 0,-1 0 0,0 0 0,1 1 0,0-1 0,0 0 0,0 1 0,0-1 0,0 1 0,0-1 0,1 1 0,-1-1 0,1 1 0,-1 0 0,1 0 0,0 0 0,0 0 0,0 0 0,0 0 0,3-1 0,7-5 5,-1 0 0,2 1-1,-1 0 1,1 2-1,0-1 1,0 1 0,0 1-1,1 0 1,0 1 0,20-2-1,14 2-149,83 4-1,-46 2-979,-63-3-5701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24.224"/>
    </inkml:context>
    <inkml:brush xml:id="br0">
      <inkml:brushProperty name="width" value="0.035" units="cm"/>
      <inkml:brushProperty name="height" value="0.035" units="cm"/>
      <inkml:brushProperty name="color" value="#E71224"/>
    </inkml:brush>
  </inkml:definitions>
  <inkml:trace contextRef="#ctx0" brushRef="#br0">0 3 24575,'53'-1'0,"-20"0"0,58 5 0,-81-3 0,-1 0 0,0 1 0,0 0 0,0 1 0,0 0 0,-1 0 0,1 1 0,-1 0 0,0 1 0,15 10 0,6 6 0,-17-13 0,0 0 0,-1 0 0,0 1 0,18 20 0,-27-27 0,-1 0 0,1 0 0,-1 0 0,0 0 0,1 0 0,-1 0 0,0 0 0,0 0 0,-1 1 0,1-1 0,0 0 0,-1 1 0,1-1 0,-1 0 0,0 1 0,0-1 0,0 1 0,0-1 0,0 0 0,0 1 0,-1-1 0,1 1 0,-1-1 0,0 0 0,0 0 0,1 1 0,-2-1 0,1 0 0,0 0 0,0 0 0,-1 0 0,1 0 0,-1 0 0,-2 2 0,-4 2 0,0 0 0,-1 0 0,0-1 0,0 0 0,0-1 0,0 0 0,-1-1 0,-12 4 0,-11 5 0,21-9 0,0 1 0,0-1 0,0-1 0,-15 2 0,116 17 0,-68-19 0,15 2 0,48 9 0,-40-4 0,-29-7 0,0 1 0,0 0 0,0 1 0,0 1 0,-1 0 0,1 1 0,-1 0 0,18 12 0,-31-17 0,0-1 0,0 1 0,0 0 0,0 0 0,-1 0 0,1-1 0,0 1 0,0 0 0,0 0 0,-1 0 0,1 0 0,-1 0 0,1 1 0,-1-1 0,1 0 0,-1 0 0,1 0 0,-1 0 0,0 1 0,0-1 0,0 0 0,1 0 0,-1 0 0,0 1 0,-1-1 0,1 0 0,0 2 0,-1-1 0,0 1 0,-1-1 0,1 0 0,0 1 0,-1-1 0,0 0 0,1 0 0,-1 0 0,0 0 0,0 0 0,-4 3 0,-4 2 0,0-1 0,0 1 0,-1-2 0,-19 8 0,21-10-46,-34 14-174,-1-2 0,0-2 0,-1-2 1,0-2-1,-52 3 0,75-12-6606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6.583"/>
    </inkml:context>
    <inkml:brush xml:id="br0">
      <inkml:brushProperty name="width" value="0.035" units="cm"/>
      <inkml:brushProperty name="height" value="0.035" units="cm"/>
      <inkml:brushProperty name="color" value="#E71224"/>
    </inkml:brush>
  </inkml:definitions>
  <inkml:trace contextRef="#ctx0" brushRef="#br0">1 0 24575,'4'0'0,"6"0"0,5 0 0,5 0 0,3 0 0,2 0 0,1 0 0,1 0 0,-5 0-8191</inkml:trace>
  <inkml:trace contextRef="#ctx0" brushRef="#br0" timeOffset="1">509 25 24575,'4'0'0,"6"0"0,5 0 0,5 0 0,3 0 0,-2 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31.663"/>
    </inkml:context>
    <inkml:brush xml:id="br0">
      <inkml:brushProperty name="width" value="0.035" units="cm"/>
      <inkml:brushProperty name="height" value="0.035" units="cm"/>
      <inkml:brushProperty name="color" value="#E71224"/>
    </inkml:brush>
  </inkml:definitions>
  <inkml:trace contextRef="#ctx0" brushRef="#br0">0 4504 24575,'0'-1703'0,"8"1608"0,10-59 0,-17 102 0,0-13 0,12-89 0,2 56 0,6-189 0,-20 217 0,17-125 0,-11 122 0,-3 0 0,-6-85 0,-1 31 0,3-787 0,-1 896 0,-1 1 0,-1 0 0,0 1 0,-11-29 0,-4-29 0,18 73 0,-1-1 0,1 0 0,1 0 0,-1 1 0,0-1 0,0 0 0,1 1 0,-1-1 0,1 0 0,-1 1 0,1-1 0,0 1 0,-1-1 0,1 1 0,0-1 0,0 1 0,0-1 0,0 1 0,0 0 0,1 0 0,-1-1 0,0 1 0,1 0 0,-1 0 0,0 0 0,1 0 0,-1 1 0,1-1 0,0 0 0,-1 1 0,1-1 0,0 1 0,-1-1 0,1 1 0,0 0 0,-1 0 0,4 0 0,11-2 0,0 1 0,-1 1 0,21 1 0,-20 0 0,582 3 0,-354-5 0,-214 0 0,55-11 0,-54 7 0,52-3 0,-59 8 0,1-1 0,0-2 0,38-8 0,-20 4 0,0 2 0,1 2 0,0 2 0,51 4 0,7 0 0,29-5 0,143 5 0,-272-3 0,0 0 0,-1 0 0,1 0 0,0 0 0,0 0 0,-1 0 0,1 0 0,0 1 0,-1-1 0,1 1 0,0-1 0,-1 1 0,1 0 0,-1 0 0,1 0 0,-1 0 0,1 0 0,-1 0 0,1 0 0,-1 0 0,0 0 0,0 0 0,0 1 0,0-1 0,0 1 0,0-1 0,0 1 0,0-1 0,0 1 0,-1-1 0,1 1 0,-1 0 0,1-1 0,-1 1 0,0 0 0,1 0 0,-1-1 0,0 1 0,0 0 0,0 0 0,-1-1 0,1 1 0,-1 2 0,-2 9 0,-2-1 0,1 0 0,-1 0 0,-1 0 0,-8 11 0,-3 11 0,5-1 0,-14 64 0,6-14 0,0-2 0,3 0 0,-7 114 0,-1-63 0,0 0 0,-1 24 0,0 9 0,-10 53 73,3-26-909,25-99 569,-6 39 166,0-46 478,4 0 0,-1 111 0,-1-15-377,-1-2 0,14 1094-1365,-1-1252-5461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37.759"/>
    </inkml:context>
    <inkml:brush xml:id="br0">
      <inkml:brushProperty name="width" value="0.035" units="cm"/>
      <inkml:brushProperty name="height" value="0.035" units="cm"/>
      <inkml:brushProperty name="color" value="#E71224"/>
    </inkml:brush>
  </inkml:definitions>
  <inkml:trace contextRef="#ctx0" brushRef="#br0">248 382 24575,'0'-3'0,"-1"-1"0,0 1 0,1 0 0,-1 0 0,-1 0 0,1 0 0,0 0 0,-1 0 0,1 0 0,-1 0 0,0 1 0,0-1 0,0 1 0,-3-4 0,-39-33 0,31 28 0,-13-13 0,-38-47 0,53 56 0,0 0 0,2-1 0,0 0 0,0 0 0,1-1 0,2 0 0,-6-19 0,11 34 0,1 1 0,0 0 0,-1 0 0,1-1 0,0 1 0,0 0 0,0 0 0,0-1 0,0 1 0,0 0 0,0 0 0,1-1 0,-1 1 0,0 0 0,1 0 0,-1 0 0,1-1 0,-1 1 0,1 0 0,0 0 0,-1 0 0,1 0 0,0 0 0,0 0 0,0 0 0,1-1 0,0 1 0,0 0 0,1 0 0,-1 0 0,1 0 0,-1 0 0,1 0 0,-1 1 0,1-1 0,-1 1 0,1 0 0,5 0 0,7 1 0,-1 0 0,1 1 0,19 7 0,-31-9 0,6 3 0,0 0 0,0 0 0,0 1 0,0 1 0,-1-1 0,0 1 0,0 1 0,0-1 0,0 1 0,-1 1 0,7 7 0,-2 0 0,0 0 0,-1 1 0,-1 1 0,15 31 0,-14-25 0,-2 1 0,8 26 0,-15-42 0,0 1 0,0-1 0,-1 0 0,0 0 0,0 1 0,-1-1 0,0 1 0,0-1 0,0 0 0,-1 1 0,-3 10 0,2-14 0,-1 0 0,0 0 0,0-1 0,0 1 0,-1-1 0,1 1 0,-1-1 0,0 0 0,1-1 0,-1 1 0,-7 3 0,-50 22 0,34-20 0,-51 7 0,-6 2 0,81-16 0,-1 1 0,0-1 0,1 1 0,-1 0 0,1 0 0,-1 0 0,1 0 0,0 1 0,0-1 0,-5 6 0,8-7 0,-1 0 0,0 0 0,1-1 0,-1 1 0,1 0 0,-1 0 0,1 0 0,0 0 0,-1-1 0,1 1 0,0 0 0,0 0 0,0 0 0,-1 0 0,1 0 0,0 0 0,0 0 0,0 0 0,0 0 0,0 0 0,1 0 0,-1-1 0,0 1 0,0 0 0,1 0 0,-1 0 0,0 0 0,1 0 0,-1 0 0,1-1 0,-1 1 0,1 0 0,0 0 0,-1-1 0,1 1 0,0 0 0,-1-1 0,1 1 0,0-1 0,0 1 0,-1-1 0,1 1 0,0-1 0,0 0 0,0 1 0,0-1 0,0 0 0,0 1 0,0-1 0,0 0 0,19 8 0,0-2 0,0 0 0,0-1 0,1-1 0,0 0 0,0-2 0,0-1 0,-1 0 0,1-2 0,0 0 0,28-6 0,-44 6-76,-1 0 1,1-1-1,-1 1 0,0-1 0,1 0 0,-1-1 0,0 1 0,0-1 1,-1 0-1,1 0 0,0 0 0,-1 0 0,0 0 0,0-1 1,0 0-1,0 0 0,4-7 0,-1-4-6750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38.548"/>
    </inkml:context>
    <inkml:brush xml:id="br0">
      <inkml:brushProperty name="width" value="0.035" units="cm"/>
      <inkml:brushProperty name="height" value="0.035" units="cm"/>
      <inkml:brushProperty name="color" value="#E71224"/>
    </inkml:brush>
  </inkml:definitions>
  <inkml:trace contextRef="#ctx0" brushRef="#br0">45 2 24575,'-1'-1'0,"-1"1"0,1 0 0,-1 0 0,0 0 0,1 0 0,-1 0 0,1 0 0,-1 1 0,1-1 0,-1 0 0,1 1 0,-1-1 0,1 1 0,-1 0 0,1-1 0,0 1 0,-1 0 0,1 0 0,0 0 0,0 0 0,-1 0 0,1 0 0,0 0 0,0 0 0,0 1 0,0-1 0,1 0 0,-1 1 0,0-1 0,0 1 0,1-1 0,-1 0 0,1 1 0,-1-1 0,1 1 0,0 0 0,0-1 0,0 1 0,-1-1 0,1 1 0,1-1 0,-1 1 0,0-1 0,0 1 0,1 0 0,-1-1 0,0 1 0,1-1 0,0 0 0,-1 1 0,1-1 0,0 1 0,0-1 0,1 2 0,0 0 0,0 0 0,-1 0 0,1 0 0,0-1 0,1 1 0,-1-1 0,0 1 0,1-1 0,-1 0 0,1 0 0,4 3 0,-6-5 0,0 1 0,0-1 0,1 1 0,-1-1 0,0 1 0,0-1 0,1 1 0,-1-1 0,0 0 0,1 0 0,-1 0 0,0 0 0,1 0 0,-1 0 0,0 0 0,1 0 0,-1-1 0,0 1 0,1 0 0,-1-1 0,0 1 0,0-1 0,1 1 0,-1-1 0,0 0 0,0 0 0,2-1 0,-3 2 0,1-1 0,0 0 0,-1 0 0,1 1 0,-1-1 0,1 0 0,-1 0 0,1 0 0,-1 0 0,0 0 0,1 0 0,-1 0 0,0 0 0,0 0 0,0 1 0,0-1 0,0 0 0,0 0 0,0 0 0,0 0 0,0 0 0,0 0 0,0 0 0,0 0 0,-1 0 0,1 0 0,-1 0 0,0-1 0,0-2 0,-1 1 0,0 0 0,0 0 0,0 1 0,-1-1 0,1 0 0,-1 1 0,-4-5 0,4 5 0,1 0 0,-1 1 0,1-1 0,-1 1 0,0-1 0,0 1 0,1 0 0,-1 0 0,0 0 0,-4 0 0,6 1 0,0 0 0,0 0 0,1 0 0,-1 0 0,0 0 0,0 0 0,0 0 0,0 0 0,0 0 0,1 0 0,-1 1 0,0-1 0,0 0 0,0 1 0,1-1 0,-1 1 0,0-1 0,0 1 0,1-1 0,-1 1 0,0-1 0,1 1 0,-1 0 0,1-1 0,-1 1 0,1 0 0,-1 0 0,1-1 0,-1 1 0,1 0 0,0 0 0,-1 1 0,1-1-62,0 0 0,-1 0 0,1 0 0,0 1 0,0-1 0,0 0 0,0 0 0,0 0 0,0 1 0,1-1 0,-1 0 0,0 0-1,1 0 1,-1 0 0,1 1 0,-1-1 0,1 0 0,-1 0 0,1 0 0,0 0 0,0 1 0,9 8-6764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39.148"/>
    </inkml:context>
    <inkml:brush xml:id="br0">
      <inkml:brushProperty name="width" value="0.035" units="cm"/>
      <inkml:brushProperty name="height" value="0.035" units="cm"/>
      <inkml:brushProperty name="color" value="#E71224"/>
    </inkml:brush>
  </inkml:definitions>
  <inkml:trace contextRef="#ctx0" brushRef="#br0">106 1 24575,'-4'0'0,"0"0"0,0 0 0,1 1 0,-1-1 0,0 1 0,0 0 0,1 0 0,-1 0 0,1 0 0,-1 1 0,1-1 0,-1 1 0,1 0 0,0 0 0,-5 5 0,4-3 0,0 0 0,1 1 0,0-1 0,0 1 0,0 0 0,0-1 0,1 2 0,0-1 0,0 0 0,-2 8 0,1-2 0,1-1 0,0 1 0,0 0 0,1-1 0,0 1 0,1 0 0,0 0 0,1-1 0,0 1 0,6 20 0,-6-26 0,1 0 0,0 0 0,0-1 0,1 1 0,-1-1 0,1 1 0,0-1 0,0 0 0,0 0 0,1-1 0,-1 1 0,1 0 0,0-1 0,0 0 0,0 0 0,1 0 0,-1-1 0,1 0 0,-1 1 0,1-1 0,0-1 0,0 1 0,0-1 0,9 2 0,1-1 0,1 0 0,-1-1 0,0 0 0,1-2 0,-1 0 0,15-2 0,-26 2 0,0 1 0,-1-1 0,1 0 0,-1 0 0,1 0 0,-1-1 0,1 1 0,-1-1 0,0 0 0,0 0 0,1 0 0,-2 0 0,1 0 0,0-1 0,0 1 0,-1-1 0,1 0 0,-1 0 0,0 0 0,0 0 0,0 0 0,0 0 0,-1-1 0,1 1 0,-1 0 0,0-1 0,0 0 0,0 1 0,0-1 0,0-3 0,-1 5-3,0 0-1,0 0 0,0 1 1,0-1-1,0 0 0,-1 1 1,1-1-1,0 0 0,-1 1 1,0-1-1,1 0 0,-1 1 1,0-1-1,0 1 0,0-1 1,0 1-1,0-1 0,0 1 1,0 0-1,0 0 0,-2-2 1,0 1 23,-1 0 0,1 0 0,0 0 0,-1 0 0,0 1 0,1 0 0,-1 0 0,0 0 0,-5-1 0,0 1-206,-1 0 1,0 0-1,0 1 0,1 1 1,-1 0-1,0 0 1,-10 3-1,3 2-6640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39.538"/>
    </inkml:context>
    <inkml:brush xml:id="br0">
      <inkml:brushProperty name="width" value="0.035" units="cm"/>
      <inkml:brushProperty name="height" value="0.035" units="cm"/>
      <inkml:brushProperty name="color" value="#E71224"/>
    </inkml:brush>
  </inkml:definitions>
  <inkml:trace contextRef="#ctx0" brushRef="#br0">237 1 24575,'-4'0'0,"-6"0"0,-1 4 0,-4 2 0,2 4 0,2 4 0,-1 0 0,2 2 0,-2-1 0,-3 0 0,-4-2 0,2 1 0,-1-1 0,3 0 0,0-1 0,2 2 0,-1-3 0,2-2-8191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39.867"/>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7:40.238"/>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8:12.359"/>
    </inkml:context>
    <inkml:brush xml:id="br0">
      <inkml:brushProperty name="width" value="0.035" units="cm"/>
      <inkml:brushProperty name="height" value="0.035" units="cm"/>
      <inkml:brushProperty name="color" value="#E71224"/>
    </inkml:brush>
  </inkml:definitions>
  <inkml:trace contextRef="#ctx0" brushRef="#br0">1 1 24575,'4'0'0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9:26.743"/>
    </inkml:context>
    <inkml:brush xml:id="br0">
      <inkml:brushProperty name="width" value="0.035" units="cm"/>
      <inkml:brushProperty name="height" value="0.035" units="cm"/>
      <inkml:brushProperty name="color" value="#E71224"/>
    </inkml:brush>
  </inkml:definitions>
  <inkml:trace contextRef="#ctx0" brushRef="#br0">108 382 24575,'2'0'0,"1"-1"0,-1 0 0,0 1 0,0-1 0,0 0 0,0 0 0,0-1 0,0 1 0,0 0 0,0-1 0,0 1 0,0-1 0,-1 1 0,1-1 0,-1 0 0,1 0 0,-1 1 0,2-5 0,24-42 0,-24 40 0,7-12 0,0 0 0,-2-1 0,-1 0 0,0-1 0,-2 0 0,0 0 0,-2 0 0,0 0 0,-1-32 0,-2 52 0,0-1 0,0 1 0,0 0 0,-1 0 0,1 0 0,-1-1 0,1 1 0,-1 0 0,0 0 0,0 0 0,0 0 0,0 0 0,0 0 0,0 0 0,0 0 0,-1 1 0,1-1 0,-1 0 0,1 1 0,-1-1 0,0 1 0,-3-2 0,2 2 0,0 0 0,0 0 0,0 0 0,0 0 0,0 1 0,-1 0 0,1-1 0,0 1 0,0 0 0,0 1 0,-1-1 0,1 0 0,-6 3 0,-2 0 0,1 1 0,0 0 0,0 0 0,0 1 0,0 1 0,1 0 0,-1 0 0,-8 9 0,12-9 0,0 1 0,0 0 0,1 0 0,0 1 0,1 0 0,-1 0 0,1 0 0,1 0 0,0 0 0,0 1 0,1 0 0,-3 13 0,3-9 0,1 1 0,0-1 0,0 1 0,2-1 0,-1 1 0,2-1 0,5 23 0,-7-33 0,1 0 0,0 0 0,0 0 0,0 0 0,0 0 0,1 0 0,-1-1 0,1 1 0,-1-1 0,1 1 0,0-1 0,0 1 0,0-1 0,0 0 0,1 0 0,-1 0 0,1 0 0,-1 0 0,1-1 0,0 1 0,-1-1 0,1 0 0,0 0 0,0 0 0,0 0 0,0 0 0,0 0 0,0-1 0,0 1 0,0-1 0,0 0 0,0 0 0,0 0 0,0-1 0,5 0 0,-1-1 0,-1 1 0,0-1 0,0 0 0,0-1 0,0 1 0,0-1 0,-1-1 0,1 1 0,-1-1 0,0 1 0,0-2 0,0 1 0,-1 0 0,1-1 0,-1 0 0,5-8 0,-7 11 3,0-1 0,0 0-1,-1 1 1,0-1 0,1 0 0,-1 1-1,0-1 1,0 0 0,0 0-1,-1 0 1,1 0 0,-1 0 0,1 0-1,-1 0 1,0 0 0,0 0 0,-1 0-1,1 0 1,-1 0 0,1 0-1,-1 0 1,0 0 0,0 0 0,0 0-1,0 0 1,-1 1 0,1-1-1,-1 0 1,0 1 0,0-1 0,1 1-1,-2 0 1,1 0 0,0 0 0,0 0-1,-1 0 1,1 0 0,-1 0-1,1 1 1,-1-1 0,0 1 0,0 0-1,-4-2 1,3 2-47,0 0 1,0 0-1,0 0 0,0 1 1,0-1-1,0 1 0,0 0 1,0 0-1,0 0 0,0 0 1,0 1-1,0 0 0,1 0 1,-1 0-1,0 0 0,0 0 0,0 1 1,1 0-1,-1 0 0,1 0 1,-1 0-1,1 0 0,0 1 1,0-1-1,0 1 0,0 0 1,1 0-1,-1 0 0,1 0 1,-1 1-1,1-1 0,0 1 1,-2 5-1,-2 8-6782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9:37.239"/>
    </inkml:context>
    <inkml:brush xml:id="br0">
      <inkml:brushProperty name="width" value="0.035" units="cm"/>
      <inkml:brushProperty name="height" value="0.035" units="cm"/>
      <inkml:brushProperty name="color" value="#E71224"/>
    </inkml:brush>
  </inkml:definitions>
  <inkml:trace contextRef="#ctx0" brushRef="#br0">0 0 24575,'9'0'0,"1"0"0,-1 1 0,1 0 0,-1 0 0,0 1 0,0 0 0,0 0 0,0 1 0,0 1 0,0-1 0,11 8 0,29 13 0,55 20 0,-54-25 0,58 32 0,56 30 0,-11-7 0,-82-41 0,117 44 0,-128-53 0,14 6 0,-3 0 0,89 23 0,-33-11 0,-83-25 0,66 15 0,-74-23 0,-2 2 0,36 15 0,-37-12 0,1-2 0,36 8 0,-34-10 0,-1 2 0,0 1 0,46 24 0,-38-17 0,61 21 0,-70-29 0,-1 2 0,43 23 0,-27-12 0,35 8 0,-84-33 0,0 0 0,1 0 0,-1 0 0,0 0 0,1 0 0,-1 0 0,0 0 0,1 0 0,-1 0 0,0 0 0,1-1 0,-1 1 0,0 0 0,1 0 0,-1 0 0,0-1 0,0 1 0,1 0 0,-1 0 0,0-1 0,0 1 0,1 0 0,-1 0 0,0-1 0,0 1 0,0 0 0,0-1 0,1 1 0,-1 0 0,0-1 0,0 1 0,0 0 0,0-1 0,0 1 0,0-1 0,0 1 0,0 0 0,0-1 0,0 1 0,0 0 0,0-1 0,0 1 0,0 0 0,0-1 0,-1 1 0,1 0 0,0-1 0,0 1 0,0 0 0,0-1 0,-1 1 0,-5-22 0,-27-42 0,25 52 0,1 0 0,0-1 0,1 1 0,1-1 0,-6-22 0,2-6 0,-2-1 0,-28-69 0,15 36 0,22 65 0,0 0 0,-1 0 0,0 0 0,0 1 0,-1-1 0,0 1 0,-1 0 0,0 0 0,-1 0 0,1 1 0,-1 0 0,-1 0 0,-9-9 0,-2 0 0,17 14 0,11 11 0,44 38 0,79 51 0,26 21 0,-120-89 0,-30-23 0,0 0 0,-1 0 0,1 1 0,-1 1 0,-1-1 0,8 10 0,8 9 0,-18-21 0,-1 0 0,1 0 0,-1 0 0,0 1 0,0-1 0,0 1 0,4 10 0,-8-14 0,0 0 0,1 0 0,-1 0 0,0 0 0,0 0 0,0 0 0,0 0 0,-1 0 0,1 0 0,0-1 0,-1 1 0,0 0 0,1 0 0,-1 0 0,0 0 0,0-1 0,0 1 0,0 0 0,0-1 0,0 1 0,0-1 0,-1 1 0,1-1 0,-1 1 0,1-1 0,-1 0 0,1 0 0,-1 0 0,0 0 0,1 0 0,-5 1 0,-6 4 0,-1-1 0,0-1 0,0 0 0,0 0 0,-21 2 0,8-1 0,-79 26 0,56-14 0,-145 29 0,170-40-1365,3-1-5461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6.925"/>
    </inkml:context>
    <inkml:brush xml:id="br0">
      <inkml:brushProperty name="width" value="0.035" units="cm"/>
      <inkml:brushProperty name="height" value="0.035" units="cm"/>
      <inkml:brushProperty name="color" value="#E71224"/>
    </inkml:brush>
  </inkml:definitions>
  <inkml:trace contextRef="#ctx0" brushRef="#br0">0 0 24575,'5'0'0,"5"0"0,5 0 0,5 0 0,3 0 0,2 0 0,2 0 0,-5 0-8191</inkml:trace>
  <inkml:trace contextRef="#ctx0" brushRef="#br0" timeOffset="1">483 0 24575,'5'0'0,"5"0"0,5 0 0,5 0 0,3 0 0,2 0 0,1 0 0,0 0 0,1 0 0,-5 0-8191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9:38.734"/>
    </inkml:context>
    <inkml:brush xml:id="br0">
      <inkml:brushProperty name="width" value="0.035" units="cm"/>
      <inkml:brushProperty name="height" value="0.035" units="cm"/>
      <inkml:brushProperty name="color" value="#E71224"/>
    </inkml:brush>
  </inkml:definitions>
  <inkml:trace contextRef="#ctx0" brushRef="#br0">0 1 24575,'7'2'0,"0"0"0,0 1 0,0 0 0,-1 0 0,1 1 0,-1 0 0,8 6 0,-11-8 0,31 20 0,1-1 0,1-3 0,46 19 0,47 26 0,-11-12 0,-63-25 0,83 25 0,54 23 0,-83-29 0,81 39 0,44 16 0,-206-88 4,1 1-1,33 22 0,15 7-121,268 140-449,-90-43 540,-81-39 380,171 127-1,-286-186-355,-7-4 3,-10-7 0,67 37 0,-89-54 0,19 11 0,-38-24 0,0 1 0,0 0 0,0-1 0,1 1 0,-1-1 0,0 0 0,0 1 0,0-1 0,1 0 0,-1 0 0,0 0 0,0 0 0,1 0 0,-1 0 0,0 0 0,0 0 0,1 0 0,-1-1 0,0 1 0,0 0 0,0-1 0,0 1 0,1-1 0,-1 1 0,0-1 0,2-1 0,-3 1 0,1-1 0,-1 1 0,1 0 0,-1-1 0,1 1 0,-1 0 0,0-1 0,0 1 0,0-1 0,0 1 0,0-1 0,0 1 0,0 0 0,0-1 0,0 1 0,-1-1 0,1 1 0,-1 0 0,1-1 0,-1 1 0,0-2 0,-19-37 0,11 22 0,-11-23 0,-28-46 0,24 46 0,-20-46 0,7 11 0,27 58 0,0-1 0,1 0 0,1 0 0,1-1 0,1 0 0,-7-40 0,8 27 0,-12-42 0,14 65 0,1 126 0,3 499 0,8-563 0,-7-46 0,0 1 0,0-1 0,-1 0 0,0 0 0,0 0 0,-1 1 0,0-1 0,0 0 0,-1 10 0,-1-13 0,0 0 0,0-1 0,0 1 0,0-1 0,0 1 0,0-1 0,-1 0 0,1 0 0,-1 0 0,0 0 0,1-1 0,-1 1 0,0-1 0,0 1 0,0-1 0,0 0 0,0 0 0,-5 0 0,-61 13 0,9-8 0,-41 6 0,55-5-4,0-2-1,-1-2 1,-82-6-1,27 1-1342,80 2-5479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9:40.850"/>
    </inkml:context>
    <inkml:brush xml:id="br0">
      <inkml:brushProperty name="width" value="0.035" units="cm"/>
      <inkml:brushProperty name="height" value="0.035" units="cm"/>
      <inkml:brushProperty name="color" value="#E71224"/>
    </inkml:brush>
  </inkml:definitions>
  <inkml:trace contextRef="#ctx0" brushRef="#br0">1415 235 24575,'-8'2'0,"0"0"0,0 0 0,0 1 0,0 0 0,-8 5 0,1-1 0,-196 103 0,56-29 0,118-60 0,-83 63 0,-3-7 0,116-73 0,-337 202 0,304-183 0,18-10 0,-42 18 0,0-5 0,-93 32 0,219-80 0,-1-3 0,104-60 0,-84 48 0,-60 29 0,1-2 0,-2 0 0,21-14 0,-25 14 0,0 1 0,30-12 0,28-16 0,130-90 0,-29 14 0,-153 100 0,0 1 0,33-12 0,18-10 0,-35 16 0,0 1 0,2 2 0,0 1 0,42-8 0,73-32 0,-140 49 0,0 1 0,-14 4 0,-1 0 0,0 1 0,1-1 0,-1 0 0,0 1 0,1-1 0,-1 0 0,0 1 0,0-1 0,0 1 0,1-1 0,-1 0 0,0 1 0,0-1 0,0 1 0,0-1 0,0 1 0,0-1 0,0 0 0,0 1 0,0-1 0,0 1 0,0-1 0,0 1 0,0-1 0,0 1 0,0-1 0,0 0 0,0 1 0,-1-1 0,1 1 0,0-1 0,0 0 0,-1 1 0,1 0 0,-14 40 0,-31 118 0,42-147 0,-1 0 0,-1 0 0,-9 19 0,-10 28 0,3 0 0,20-55 0,-1 0 0,0 0 0,0 0 0,0 0 0,0-1 0,-1 1 0,0-1 0,0 0 0,0 0 0,0 0 0,-6 4 0,9-7 0,-1 0 0,1-1 0,-1 1 0,1-1 0,-1 1 0,1-1 0,-1 1 0,1-1 0,0 1 0,-1-1 0,1 0 0,0 1 0,-1-1 0,1 1 0,0-1 0,0 0 0,0 1 0,-1-1 0,1 0 0,0 1 0,0-1 0,0 0 0,0 1 0,0-1 0,0 0 0,1 0 0,-1 1 0,0-1 0,0 0 0,0 1 0,1-2 0,2-27 0,5-14 0,1 4 0,-2-2 0,2-74 0,-8 96 0,1 0 0,7-34 0,4-32 0,-12 55 0,1 14 0,-1 0 0,-1 0 0,-1-1 0,-5-29 0,5 42 0,0 1 0,0 0 0,0 0 0,0-1 0,0 1 0,-1 0 0,0 0 0,1 0 0,-1 1 0,0-1 0,-1 0 0,1 1 0,0-1 0,-1 1 0,1 0 0,-1-1 0,0 1 0,0 1 0,0-1 0,0 0 0,0 1 0,0-1 0,0 1 0,0 0 0,-1 0 0,1 0 0,0 1 0,-6-1 0,-57-3 0,-82 7 0,29 0 0,-185-3-1365,282 0-5461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09:51.373"/>
    </inkml:context>
    <inkml:brush xml:id="br0">
      <inkml:brushProperty name="width" value="0.035" units="cm"/>
      <inkml:brushProperty name="height" value="0.035" units="cm"/>
      <inkml:brushProperty name="color" value="#E71224"/>
    </inkml:brush>
  </inkml:definitions>
  <inkml:trace contextRef="#ctx0" brushRef="#br0">0 2115 24575,'1'-1'0,"-1"0"0,1 0 0,0 0 0,-1-1 0,1 1 0,0 0 0,0 0 0,-1 0 0,1 0 0,0 1 0,0-1 0,0 0 0,0 0 0,0 1 0,0-1 0,0 0 0,1 1 0,-1-1 0,2 0 0,31-12 0,-24 9 0,171-71 0,16-8 0,3-8 0,137-67 0,126-106-1403,-252 123 996,124-80-57,-149 94 463,25-15 1,98-46 0,-82 67 615,-32 29 1045,-140 68-1660,107-39 0,-120 47 0,0-1 0,51-29 0,-62 30 0,-10 0 0,-20 12 0,-14 9 0,-2 3 0,0 2 0,1 0 0,0 1 0,-17 17 0,-36 27 0,9-6 0,9-5 0,-5-1 0,34-26 0,0-1 0,-32 19 0,23-17 0,-33 27 0,18-12 0,-157 111 0,236-161 0,-23 13 0,0-1 0,-1 0 0,17-12 0,100-83 0,93-68 0,-146 113 0,54-35 0,-106 77 0,8-6 0,0 2 0,51-20 0,-81 37 0,88-36 0,-80 32 0,1-1 0,-1 0 0,1 0 0,-1-1 0,-1-1 0,14-11 0,-22 18 0,0-1 0,1 1 0,-1 0 0,0-1 0,1 1 0,-1-1 0,0 1 0,1-1 0,-1 1 0,0-1 0,0 1 0,0 0 0,1-1 0,-1 1 0,0-1 0,0 0 0,0 1 0,0-1 0,0 1 0,0-1 0,0 1 0,0-1 0,0 1 0,0-1 0,0 1 0,0-1 0,-1 1 0,1-1 0,0 1 0,0-1 0,-1 0 0,-16-10 0,-34-2 0,42 11 0,-20-3 0,-1 1 0,0 2 0,-30 1 0,-27-1 0,17-10 0,-12-1 0,66 13 0,-14 0 0,1-2 0,0-1 0,-30-7 0,16 3 0,-1 2 0,0 2 0,0 1 0,-50 6 0,-8-1 0,47-3 0,49 0 0,36 0 0,9 2 0,0 2 0,0 2 0,73 19 0,-94-20 0,261 71 0,-153-50 0,-87-20 0,1-2 0,-1-1 0,78-5 0,-30 0 0,-83 2 0,0 0 0,-1 0 0,1-1 0,0 1 0,0-1 0,0 0 0,0 0 0,0 0 0,-1-1 0,1 1 0,0-1 0,-1 0 0,0 0 0,1 0 0,-1 0 0,0 0 0,0-1 0,0 0 0,0 1 0,-1-1 0,1 0 0,-1-1 0,1 1 0,-1 0 0,0-1 0,-1 1 0,1-1 0,0 1 0,-1-1 0,0 0 0,1-4 0,-61 90 0,17 3 0,31-60 0,0-2 0,-2 1 0,-17 24 0,-20 16 0,-2-3 0,-3-1 0,-86 70 0,6-15 0,62-37 0,63-69 0,0 1 0,0 0 0,1 1 0,0 0 0,1 1 0,0-1 0,1 1 0,-7 18 0,13-30 0,1 0 0,-1 1 0,1-1 0,0 1 0,-1-1 0,1 1 0,0-1 0,0 1 0,-1 0 0,1-1 0,0 1 0,0-1 0,0 1 0,-1 0 0,1-1 0,0 1 0,0-1 0,0 1 0,0 0 0,0-1 0,0 1 0,0-1 0,1 1 0,-1 0 0,0-1 0,0 1 0,0-1 0,1 1 0,-1 0 0,0-1 0,1 1 0,-1-1 0,0 1 0,1-1 0,-1 1 0,1-1 0,-1 0 0,0 1 0,2 0 0,0-1 0,0 0 0,0 1 0,1-1 0,-1 0 0,0 0 0,0 0 0,1-1 0,-1 1 0,0 0 0,0-1 0,3 0 0,55-25 0,-25-2 0,0-1 0,-2-2 0,-1-1 0,30-40 0,39-56 0,10-29 0,-31 49 0,8-7 0,-77 102 0,0-1 0,-1 0 0,-1-1 0,9-17 0,-16 29 0,-1 1 0,0 0 0,1-1 0,-1 0 0,0 1 0,0-1 0,-1 0 0,1 1 0,-1-1 0,1 0 0,-1 0 0,0 1 0,0-1 0,0 0 0,0 0 0,0 0 0,-1 1 0,1-1 0,-1 0 0,0 0 0,0 1 0,0-1 0,0 1 0,0-1 0,-1 1 0,1-1 0,-1 1 0,1 0 0,-1 0 0,0 0 0,0 0 0,0 0 0,0 0 0,-3-2 0,-7-2 0,-1 1 0,0 0 0,0 0 0,0 1 0,-1 1 0,1 0 0,-1 1 0,0 1 0,-18-1 0,-55-8 0,40 3 0,0 2 0,-1 3 0,-79 4 0,25 1 0,-508-3 0,565 4-1365,29 2-5461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1:13.333"/>
    </inkml:context>
    <inkml:brush xml:id="br0">
      <inkml:brushProperty name="width" value="0.035" units="cm"/>
      <inkml:brushProperty name="height" value="0.035" units="cm"/>
      <inkml:brushProperty name="color" value="#E71224"/>
    </inkml:brush>
  </inkml:definitions>
  <inkml:trace contextRef="#ctx0" brushRef="#br0">99 25 24575,'0'1'0,"0"1"0,0-1 0,0 0 0,0 0 0,0 1 0,1-1 0,-1 0 0,0 0 0,1 0 0,-1 0 0,1 0 0,-1 0 0,1 1 0,0-1 0,-1 0 0,1 0 0,0-1 0,0 1 0,0 0 0,0 0 0,-1 0 0,1-1 0,0 1 0,0 0 0,1-1 0,-1 1 0,0-1 0,0 1 0,0-1 0,0 1 0,0-1 0,1 0 0,-1 0 0,0 1 0,2-1 0,-2 0 0,-1 0 0,1 0 0,-1 0 0,1 0 0,-1 0 0,1-1 0,-1 1 0,1 0 0,-1 0 0,1 0 0,-1 0 0,1-1 0,-1 1 0,0 0 0,1 0 0,-1-1 0,1 1 0,-1 0 0,0-1 0,1 1 0,-1-1 0,0 1 0,1 0 0,-1-1 0,0 1 0,1-1 0,-1 1 0,0-1 0,0 0 0,0 0 0,0-1 0,0 1 0,0 0 0,0 0 0,-1 0 0,1 0 0,0 0 0,-1 0 0,1 0 0,-1 0 0,1 0 0,-1 0 0,1 0 0,-1 0 0,0 0 0,1 0 0,-1 0 0,-2-1 0,0-1 0,-1 1 0,0-1 0,0 1 0,0-1 0,0 1 0,-1 1 0,1-1 0,-1 0 0,1 1 0,-1 0 0,1 0 0,-1 1 0,1-1 0,-1 1 0,0 0 0,1 0 0,-7 1 0,9-1 0,0 0 0,0 0 0,0 0 0,0 0 0,1 1 0,-1-1 0,0 1 0,0-1 0,1 1 0,-1 0 0,0-1 0,1 1 0,-1 0 0,1 0 0,-1 0 0,1 0 0,-1 1 0,1-1 0,0 0 0,-1 1 0,1-1 0,0 0 0,0 1 0,0 0 0,0-1 0,0 1 0,1-1 0,-1 1 0,0 0 0,1 0 0,-1-1 0,1 1 0,0 0 0,-1 0 0,1 0 0,0 0 0,0-1 0,0 1 0,1 0 0,-1 0 0,0 0 0,1-1 0,-1 1 0,1 0 0,0 2 0,0-2 0,0 1 0,1-1 0,-1 0 0,1 1 0,-1-1 0,1 0 0,0 0 0,0 0 0,0 0 0,0 0 0,0 0 0,0-1 0,0 1 0,1-1 0,-1 1 0,0-1 0,1 0 0,0 0 0,-1 0 0,1 0 0,-1-1 0,1 1 0,0-1 0,0 1 0,-1-1 0,1 0 0,0 0 0,0 0 0,-1 0 0,1-1 0,0 1 0,0-1 0,-1 0 0,3-1 0,-3 2 0,0 0 0,0-1 0,-1 1 0,1-1 0,0 0 0,-1 1 0,1-1 0,0 0 0,-1 0 0,0 0 0,1 0 0,-1 0 0,1 0 0,-1-1 0,0 1 0,0 0 0,0-1 0,0 1 0,0-1 0,0 1 0,0-1 0,0 1 0,0-1 0,-1 0 0,1 1 0,-1-1 0,1 0 0,-1 0 0,0 1 0,0-1 0,0 0 0,0 0 0,0 0 0,0 1 0,0-1 0,0 0 0,-1 0 0,1 1 0,-1-1 0,1 0 0,-1 1 0,0-1 0,0 0 0,0 1 0,1-1 0,-1 1 0,-1-1 0,1 1 0,-2-3 0,2 3 0,0 0 0,0 0 0,0 0 0,0 0 0,0 0 0,0 1 0,0-1 0,-1 0 0,1 1 0,0-1 0,0 0 0,-1 1 0,1-1 0,0 1 0,0 0 0,-1-1 0,1 1 0,-1 0 0,1 0 0,0 0 0,-1 0 0,1 0 0,0 0 0,-1 0 0,1 1 0,0-1 0,-1 0 0,1 1 0,0-1 0,-1 1 0,-1 1 0,2-2 0,0 1 0,1-1 0,-1 1 0,0 0 0,0-1 0,1 1 0,-1 0 0,0-1 0,1 1 0,-1 0 0,1 0 0,-1 0 0,1 0 0,-1 0 0,1 0 0,0 0 0,-1-1 0,1 1 0,0 0 0,0 0 0,0 0 0,0 0 0,-1 0 0,1 0 0,1 0 0,-1 0 0,0 0 0,0 0 0,0 0 0,1 0 0,-1 0 0,0 0 0,1 0 0,-1 0 0,0 0 0,1 0 0,0 0 0,-1-1 0,1 1 0,1 1 0,-2-1 0,0-1 0,0 0 0,0 1 0,0-1 0,1 0 0,-1 1 0,0-1 0,0 0 0,1 1 0,-1-1 0,0 0 0,1 1 0,-1-1 0,0 0 0,1 0 0,-1 1 0,0-1 0,1 0 0,-1 0 0,0 0 0,1 0 0,-1 1 0,1-1 0,-1 0 0,1 0 0,-1 0 0,0 0 0,1 0 0,-1 0 0,1 0 0,-1 0 0,0 0 0,1 0 0,-1 0 0,1-1 0,-1 1 0,0 0 0,1 0 0,-1 0 0,1 0 0,-1-1 0,0 1 0,1 0 0,-1 0 0,0-1 0,1 1 0,-1 0 0,0-1 0,0 1 0,1 0 0,-1-1 0,0 1 0,0 0 0,0-1 0,1 1 0,-1 0 0,0-1 0,1-1 0,-1 1 0,0 0 0,0 0 0,1-1 0,-1 1 0,0 0 0,0-1 0,0 1 0,0 0 0,0-1 0,-1 1 0,1 0 0,0 0 0,0-1 0,-1 1 0,1 0 0,-1 0 0,1 0 0,-2-3 0,-10-6-1365,-1 2-5461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1:17.596"/>
    </inkml:context>
    <inkml:brush xml:id="br0">
      <inkml:brushProperty name="width" value="0.035" units="cm"/>
      <inkml:brushProperty name="height" value="0.035" units="cm"/>
      <inkml:brushProperty name="color" value="#E71224"/>
    </inkml:brush>
  </inkml:definitions>
  <inkml:trace contextRef="#ctx0" brushRef="#br0">712 310 24575,'-1'-4'0,"0"1"0,-1-1 0,1 1 0,-1-1 0,0 1 0,0 0 0,0-1 0,0 1 0,-1 0 0,1 1 0,-1-1 0,0 0 0,-5-4 0,-12-14 0,3-3 0,-1 1 0,-23-25 0,34 41 0,-1 0 0,-1 0 0,1 1 0,-1 0 0,0 0 0,-1 1 0,1 0 0,-1 1 0,-13-4 0,20 7 0,0 0 0,1 0 0,-1 0 0,0 0 0,0 0 0,0 1 0,0 0 0,0-1 0,0 1 0,0 0 0,0 1 0,0-1 0,0 0 0,0 1 0,-6 2 0,7-2 0,1 1 0,-1 0 0,0-1 0,1 1 0,-1 0 0,1 0 0,-1 0 0,1 1 0,0-1 0,0 0 0,0 0 0,0 1 0,1-1 0,-1 0 0,0 1 0,1-1 0,0 1 0,-1-1 0,1 1 0,1 2 0,-4 76 0,3-56 0,-1 0 0,-1 0 0,-7 36 0,4-29 0,5-27 0,0 0 0,0 0 0,-1-1 0,0 1 0,0 0 0,0 0 0,0-1 0,-1 1 0,0-1 0,0 1 0,0-1 0,-6 8 0,8-11 0,0-1 0,-1 0 0,1 1 0,-1-1 0,0 1 0,1-1 0,-1 0 0,1 1 0,-1-1 0,0 0 0,1 0 0,-1 1 0,0-1 0,1 0 0,-1 0 0,0 0 0,1 0 0,-1 0 0,0 0 0,1 0 0,-1 0 0,0 0 0,1 0 0,-1 0 0,0 0 0,1-1 0,-1 1 0,0 0 0,1 0 0,-1-1 0,1 1 0,-1 0 0,1-1 0,-1 1 0,0-1 0,1 1 0,-1-1 0,1 1 0,0-1 0,-1 1 0,1-1 0,-1 1 0,1-1 0,0 0 0,0 1 0,-1-1 0,1 1 0,0-1 0,0 0 0,0 1 0,-1-1 0,1 0 0,0 1 0,0-1 0,0-1 0,-7-40 0,-21-194 0,27 224 0,0-1 0,-2 1 0,1 0 0,-2 0 0,1 0 0,-7-13 0,8 21 0,0 1 0,0-1 0,0 0 0,0 1 0,-1 0 0,0 0 0,1 0 0,-1 0 0,0 0 0,0 0 0,-1 1 0,1 0 0,0-1 0,-1 1 0,0 0 0,1 1 0,-1-1 0,0 1 0,0-1 0,0 1 0,-8-1 0,8 1 0,0 0 0,-1 1 0,1-1 0,-1 1 0,1 0 0,-1 0 0,1 1 0,-1-1 0,1 1 0,-1 0 0,1 0 0,0 0 0,-1 1 0,1-1 0,0 1 0,0 0 0,0 1 0,0-1 0,0 1 0,1-1 0,-1 1 0,1 0 0,0 0 0,0 1 0,0-1 0,0 1 0,0-1 0,1 1 0,0 0 0,-1 0 0,2 0 0,-1 0 0,0 0 0,1 1 0,-1 4 0,-29 74 21,21-61-298,2 0 0,0 1-1,1 0 1,-4 33 0,9-36-6549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1:18.231"/>
    </inkml:context>
    <inkml:brush xml:id="br0">
      <inkml:brushProperty name="width" value="0.035" units="cm"/>
      <inkml:brushProperty name="height" value="0.035" units="cm"/>
      <inkml:brushProperty name="color" value="#E71224"/>
    </inkml:brush>
  </inkml:definitions>
  <inkml:trace contextRef="#ctx0" brushRef="#br0">94 0 24575,'-4'0'0,"-2"4"0,1 6 0,-4 6 0,0 4 0,-2-1 0,-1 0 0,3 2 0,3 1 0,2 1 0,-2-3 0,-1 0 0,2-5-8191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1:18.604"/>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1:19.177"/>
    </inkml:context>
    <inkml:brush xml:id="br0">
      <inkml:brushProperty name="width" value="0.035" units="cm"/>
      <inkml:brushProperty name="height" value="0.035" units="cm"/>
      <inkml:brushProperty name="color" value="#E71224"/>
    </inkml:brush>
  </inkml:definitions>
  <inkml:trace contextRef="#ctx0" brushRef="#br0">84 0 24575,'-2'20'0,"-1"0"0,0 0 0,-2-1 0,-1 0 0,0 0 0,-1 0 0,-14 25 0,6-10 0,0-12 0,27-43 0,-4 9 0,2 1 0,0 0 0,0 0 0,1 0 0,0 2 0,1-1 0,0 1 0,0 1 0,1 0 0,0 1 0,27-10 0,-38 16 0,-1 1 0,0 0 0,1 0 0,-1 0 0,0 0 0,0 0 0,1 0 0,-1 0 0,0 0 0,1 0 0,-1 1 0,0-1 0,0 0 0,1 1 0,-1-1 0,0 1 0,0 0 0,0-1 0,0 1 0,0 0 0,0 0 0,0-1 0,0 1 0,0 0 0,0 0 0,0 0 0,0 0 0,0 0 0,-1 1 0,1-1 0,-1 0 0,1 0 0,-1 0 0,1 1 0,-1-1 0,1 0 0,-1 0 0,0 1 0,0-1 0,0 0 0,0 2 0,2 10 0,-1-1 0,-1 0 0,0 19 0,-1-20 0,1-1-273,-1 0 0,-1 0 0,1 0 0,-7 19 0,2-12-6553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7:46.428"/>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3:11:50.9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6855 28,'-560'0,"541"-1,-1-1,-32-8,-34-3,-637 11,353 5,-367-3,707 2,-55 9,55-6,-53 3,58-8,0 1,1 2,-39 8,-104 15,102-18,0-3,-117-7,61 0,-869 2,970-1,1-1,-34-8,-33-3,-298 12,184 3,170-4,-55-10,55 7,-54-3,-1236 9,1298-1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7.267"/>
    </inkml:context>
    <inkml:brush xml:id="br0">
      <inkml:brushProperty name="width" value="0.035" units="cm"/>
      <inkml:brushProperty name="height" value="0.035" units="cm"/>
      <inkml:brushProperty name="color" value="#E71224"/>
    </inkml:brush>
  </inkml:definitions>
  <inkml:trace contextRef="#ctx0" brushRef="#br0">0 0 24575,'5'0'0,"5"0"0,5 0 0,5 0 0,-1 0-8191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3:11:52.2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5052 79,'-19'-1,"0"-1,-34-7,33 4,-1 2,-24-2,-712 3,369 4,-958-2,1327-1,1-1,-36-8,34 6,0 0,-26-1,-81 6,-51-2,110-11,49 7,-1 2,-25-2,-678 3,353 4,-264-2,612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1:54.666"/>
    </inkml:context>
    <inkml:brush xml:id="br0">
      <inkml:brushProperty name="width" value="0.035" units="cm"/>
      <inkml:brushProperty name="height" value="0.035" units="cm"/>
      <inkml:brushProperty name="color" value="#E71224"/>
    </inkml:brush>
  </inkml:definitions>
  <inkml:trace contextRef="#ctx0" brushRef="#br0">4365 0 24575,'-1297'0'0,"1278"1"0,0 1 0,-34 8 0,-33 3 0,-636-11 0,351-5 0,-1229 3 0,1580 1 43,1 1-1,-34 8 1,-32 3-1536,64-13-5333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22.190"/>
    </inkml:context>
    <inkml:brush xml:id="br0">
      <inkml:brushProperty name="width" value="0.035" units="cm"/>
      <inkml:brushProperty name="height" value="0.035" units="cm"/>
      <inkml:brushProperty name="color" value="#E71224"/>
    </inkml:brush>
  </inkml:definitions>
  <inkml:trace contextRef="#ctx0" brushRef="#br0">863 53 24575,'-728'0'0,"743"-2"0,-1 1 0,1-2 0,21-6 0,1 0 0,-31 8 0,-1 0 0,1-1 0,0 1 0,-1-1 0,1 0 0,-1-1 0,8-3 0,-14 5 0,1 1 0,0-1 0,-1 1 0,1-1 0,0 1 0,-1-1 0,1 1 0,0-1 0,-1 1 0,1 0 0,-1-1 0,1 1 0,-1 0 0,1-1 0,-1 1 0,1 0 0,-1 0 0,1 0 0,-1-1 0,1 1 0,-1 0 0,0 0 0,1 0 0,-1 0 0,1 0 0,-1 0 0,1 0 0,-1 0 0,1 0 0,-1 0 0,0 0 0,0 1 0,-26-4 0,7 3 0,0 1 0,0 0 0,0 2 0,1 0 0,-1 2 0,1 0 0,0 1 0,0 1 0,1 0 0,-20 12 0,36-18 0,-1 0 0,1 1 0,-1-1 0,1 1 0,0-1 0,-1 1 0,1 0 0,0 0 0,0 0 0,-2 4 0,7 4 0,17 1 0,41 6-1,-45-13-226,0 0 0,0 1-1,-1 0 1,0 1-1,19 12 1,-20-10-6599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23.896"/>
    </inkml:context>
    <inkml:brush xml:id="br0">
      <inkml:brushProperty name="width" value="0.035" units="cm"/>
      <inkml:brushProperty name="height" value="0.035" units="cm"/>
      <inkml:brushProperty name="color" value="#E71224"/>
    </inkml:brush>
  </inkml:definitions>
  <inkml:trace contextRef="#ctx0" brushRef="#br0">983 299 24575,'-99'1'0,"-108"-3"0,139-11 0,49 9 0,1 0 0,-29-1 0,-22 6 0,53 1 0,1-1 0,-1 0 0,0-1 0,1-1 0,-1-1 0,0 0 0,1-1 0,-1-1 0,1 0 0,-20-9 0,33 12 0,-1 0 0,0-1 0,1 1 0,0-1 0,-1 1 0,1-1 0,0 0 0,0 0 0,-1 0 0,2 0 0,-1 0 0,0 0 0,0-1 0,1 1 0,-1-1 0,1 1 0,0-1 0,0 0 0,0 1 0,0-1 0,0 0 0,0 0 0,1 1 0,-1-1 0,1 0 0,0 0 0,0 0 0,0 0 0,0 0 0,1 0 0,-1 1 0,1-1 0,0 0 0,-1 0 0,1 1 0,1-1 0,-1 0 0,0 1 0,0-1 0,1 1 0,0-1 0,1-1 0,4-5 0,1 0 0,-1 0 0,1 1 0,1 0 0,-1 1 0,1 0 0,1 0 0,-1 1 0,16-8 0,22-18 0,-10 5 0,-67 57 0,-235 122 0,164-76 0,99-75 0,0 0 0,1 0 0,-1 0 0,0 0 0,1 0 0,-1 1 0,1-1 0,-1 1 0,1-1 0,0 1 0,0-1 0,0 1 0,0 0 0,0-1 0,0 1 0,0 0 0,0 0 0,1 0 0,-1 0 0,1 0 0,-1 0 0,1 3 0,1-3 0,-1 0 0,1 0 0,0 0 0,0 0 0,0-1 0,0 1 0,0 0 0,0 0 0,0-1 0,1 1 0,-1-1 0,1 1 0,-1-1 0,1 0 0,-1 0 0,1 1 0,3 0 0,9 5 0,0 0 0,0-1 0,1-1 0,19 4 0,-3 1 28,-2 0 1,32 17-1,1 0-1478,-43-20-5376</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28.368"/>
    </inkml:context>
    <inkml:brush xml:id="br0">
      <inkml:brushProperty name="width" value="0.035" units="cm"/>
      <inkml:brushProperty name="height" value="0.035" units="cm"/>
      <inkml:brushProperty name="color" value="#E71224"/>
    </inkml:brush>
  </inkml:definitions>
  <inkml:trace contextRef="#ctx0" brushRef="#br0">455 1 24575,'-34'-1'0,"0"2"0,1 2 0,-54 10 0,56-6 0,1 1 0,0 2 0,1 1 0,0 2 0,1 0 0,-31 21 0,57-33 0,0 0 0,0 0 0,0 1 0,0-1 0,0 1 0,0 0 0,1-1 0,-1 1 0,0 0 0,1 0 0,0 0 0,-1 0 0,1 0 0,0 0 0,0 1 0,0-1 0,0 0 0,1 0 0,-1 1 0,0-1 0,1 1 0,0-1 0,0 0 0,0 1 0,0-1 0,0 1 0,0-1 0,0 1 0,1-1 0,-1 0 0,1 1 0,1 2 0,0-1 0,0-1 0,0 0 0,0 0 0,0 0 0,0 0 0,1-1 0,-1 1 0,1-1 0,0 1 0,0-1 0,0 0 0,0 0 0,0 0 0,0 0 0,1-1 0,-1 0 0,1 1 0,-1-1 0,1 0 0,6 1 0,14-1 0,-1-1 0,30-3 0,46 1 0,-92 2 0,0 1 0,0 0 0,0 1 0,0-1 0,0 1 0,0 0 0,0 1 0,-1 0 0,1 0 0,8 6 0,-14-8 0,0-1 0,0 1 0,0 0 0,0 0 0,0-1 0,-1 1 0,1 0 0,0 0 0,-1 0 0,1 0 0,-1 0 0,1 0 0,-1 0 0,1 0 0,-1 0 0,0 0 0,1 0 0,-1 0 0,0 0 0,0 1 0,0-1 0,0 0 0,0 0 0,0 0 0,0 0 0,0 0 0,0 0 0,-1 0 0,1 0 0,0 1 0,-1-1 0,1 0 0,-1 0 0,1 0 0,-1 0 0,0-1 0,1 1 0,-1 0 0,0 0 0,1 0 0,-1 0 0,0-1 0,0 1 0,0 0 0,0-1 0,0 1 0,-1 0 0,-4 4 0,-1 0 0,1-1 0,-1 0 0,0 0 0,-9 3 0,-39 10 7,37-12-350,-1 1 0,1 1 0,-25 13 0,30-12-6483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28.954"/>
    </inkml:context>
    <inkml:brush xml:id="br0">
      <inkml:brushProperty name="width" value="0.035" units="cm"/>
      <inkml:brushProperty name="height" value="0.035" units="cm"/>
      <inkml:brushProperty name="color" value="#E71224"/>
    </inkml:brush>
  </inkml:definitions>
  <inkml:trace contextRef="#ctx0" brushRef="#br0">174 0 24575,'-2'0'0,"0"1"0,0-1 0,0 1 0,1 0 0,-1-1 0,0 1 0,0 0 0,0 0 0,1 0 0,-1 0 0,1 0 0,-1 1 0,1-1 0,-1 0 0,1 1 0,-3 2 0,-22 35 0,12-18 0,-5 3 0,-29 47 0,43-61 0,0 0 0,0 1 0,1-1 0,0 1 0,0 0 0,2 0 0,-1 0 0,0 14 0,3-24 0,0 1 0,0 0 0,0 0 0,0 0 0,1-1 0,-1 1 0,0 0 0,1 0 0,0-1 0,-1 1 0,1 0 0,0-1 0,0 1 0,0-1 0,0 1 0,0-1 0,0 0 0,0 1 0,1-1 0,1 2 0,1 0 0,0 0 0,1-1 0,-1 1 0,1-1 0,-1 1 0,1-2 0,6 3 0,6 0 0,2 0 0,-1-1 0,20 1 0,87-3-1365,-103-1-5461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29.314"/>
    </inkml:context>
    <inkml:brush xml:id="br0">
      <inkml:brushProperty name="width" value="0.035" units="cm"/>
      <inkml:brushProperty name="height" value="0.035" units="cm"/>
      <inkml:brushProperty name="color" value="#E71224"/>
    </inkml:brush>
  </inkml:definitions>
  <inkml:trace contextRef="#ctx0" brushRef="#br0">127 21 24575,'-4'0'0,"-6"0"0,-6 0 0,-4 0 0,1-5 0,0-1 0,-1 1 0,2 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30.310"/>
    </inkml:context>
    <inkml:brush xml:id="br0">
      <inkml:brushProperty name="width" value="0.035" units="cm"/>
      <inkml:brushProperty name="height" value="0.035" units="cm"/>
      <inkml:brushProperty name="color" value="#E71224"/>
    </inkml:brush>
  </inkml:definitions>
  <inkml:trace contextRef="#ctx0" brushRef="#br0">282 1 24575,'-29'2'0,"1"1"0,0 2 0,0 1 0,1 1 0,0 1 0,-31 15 0,54-22 0,1 1 0,-1-1 0,1 1 0,-1 0 0,1 1 0,0-1 0,0 0 0,0 1 0,0 0 0,0 0 0,1 0 0,-1 0 0,1 0 0,0 0 0,0 1 0,0-1 0,-2 6 0,3-6 0,0-1 0,1 0 0,-1 0 0,1 1 0,0-1 0,0 0 0,0 1 0,0-1 0,0 0 0,0 1 0,0-1 0,1 0 0,0 0 0,-1 1 0,1-1 0,0 0 0,0 0 0,0 0 0,0 0 0,0 0 0,0 0 0,1 0 0,-1 0 0,1-1 0,-1 1 0,1 0 0,0-1 0,0 1 0,-1-1 0,5 2 0,6 4 0,1-2 0,0 0 0,0 0 0,0-1 0,0-1 0,1 0 0,-1-1 0,1 0 0,0-1 0,-1-1 0,1 0 0,0-1 0,14-2 0,-25 3 0,-1 0 0,0-1 0,0 1 0,1-1 0,-1 1 0,0-1 0,0 0 0,0 0 0,0 0 0,0 0 0,0 0 0,0 0 0,0 0 0,0-1 0,0 1 0,-1-1 0,1 1 0,-1-1 0,1 0 0,-1 0 0,0 0 0,1 0 0,-1 1 0,1-5 0,1-1 0,-2-1 0,1 1 0,-1 0 0,0-1 0,0-14 0,0-2 0,-1 24 0,0 0 0,0-1 0,0 1 0,0 0 0,0-1 0,0 1 0,0 0 0,0-1 0,0 1 0,1 0 0,-1-1 0,0 1 0,0 0 0,0-1 0,1 1 0,-1 0 0,0-1 0,0 1 0,1 0 0,-1 0 0,0 0 0,0-1 0,1 1 0,-1 0 0,0 0 0,1 0 0,-1-1 0,0 1 0,1 0 0,-1 0 0,0 0 0,1 0 0,-1 0 0,1 0 0,17 4 0,23 20 0,-30-18 0,5 5-1365,-3-1-5461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31.425"/>
    </inkml:context>
    <inkml:brush xml:id="br0">
      <inkml:brushProperty name="width" value="0.035" units="cm"/>
      <inkml:brushProperty name="height" value="0.035" units="cm"/>
      <inkml:brushProperty name="color" value="#E71224"/>
    </inkml:brush>
  </inkml:definitions>
  <inkml:trace contextRef="#ctx0" brushRef="#br0">225 1 24575,'-15'-1'0,"-1"2"0,0 0 0,0 0 0,1 2 0,-1 0 0,-25 8 0,37-9 0,-1 0 0,1 0 0,0 0 0,0 0 0,1 1 0,-1 0 0,0 0 0,1 0 0,0 0 0,0 0 0,0 1 0,0-1 0,0 1 0,0 0 0,1-1 0,0 2 0,0-1 0,0 0 0,0 0 0,1 0 0,0 1 0,0-1 0,0 1 0,0-1 0,1 1 0,-1-1 0,2 9 0,-1-10 0,0 0 0,0 0 0,0 0 0,1 0 0,-1 0 0,1 0 0,0 0 0,0 0 0,0-1 0,0 1 0,0 0 0,1 0 0,-1-1 0,1 1 0,0-1 0,0 0 0,0 1 0,0-1 0,0 0 0,3 2 0,-1-1 0,1-1 0,-1 1 0,1-1 0,0-1 0,-1 1 0,1 0 0,0-1 0,0 0 0,0 0 0,0-1 0,6 1 0,0-1 0,-1 0 0,1-1 0,-1 0 0,1-1 0,-1 0 0,0-1 0,0 0 0,0 0 0,0-1 0,-1 0 0,10-6 0,-14 6 0,0 1 0,0-1 0,-1 0 0,0 0 0,1-1 0,-2 1 0,1-1 0,0 0 0,-1 0 0,0 0 0,0-1 0,-1 1 0,1 0 0,-1-1 0,2-9 0,-5 24 0,-1 1 0,2-1 0,-1 1 0,2 13 0,0-14 0,0-1 0,-1 1 0,0 0 0,-1 0 0,0-1 0,0 1 0,-1-1 0,0 1 0,0-1 0,-1 0 0,-5 11 0,-1 1 0,0 1 0,1-1 0,0 2 0,2-1 0,1 1 0,1 0 0,0 0 0,0 24 0,4-39 0,-1-3 4,0 1-1,1-1 0,-1 0 1,-1 1-1,1-1 0,-1 0 0,1 0 1,-1 0-1,-1 0 0,1 0 1,0 0-1,-1-1 0,0 1 1,0-1-1,0 1 0,0-1 1,0 0-1,-1-1 0,1 1 1,-1 0-1,0-1 0,-5 3 1,-6 1-118,-1 0 1,0-2 0,0 1-1,-28 2 1,10-1-762,12-2-5951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32.250"/>
    </inkml:context>
    <inkml:brush xml:id="br0">
      <inkml:brushProperty name="width" value="0.035" units="cm"/>
      <inkml:brushProperty name="height" value="0.035" units="cm"/>
      <inkml:brushProperty name="color" value="#E71224"/>
    </inkml:brush>
  </inkml:definitions>
  <inkml:trace contextRef="#ctx0" brushRef="#br0">1 0 24575,'20'54'0,"-14"11"0,-3 1 0,-5 76 0,1-111 0,1-32 0,-1-18 0,2 0 0,0 0 0,6-29 0,-5 42 0,0-1 0,0 1 0,0 0 0,1 0 0,0 0 0,0 1 0,0-1 0,1 1 0,0 0 0,0 0 0,1 0 0,-1 0 0,1 1 0,6-6 0,26-19 0,-29 21 0,1 0 0,1 0 0,-1 0 0,1 1 0,1 1 0,-1 0 0,1 0 0,0 1 0,1 1 0,-1 0 0,1 0 0,20-3 0,-30 7 0,0 0 0,0 0 0,0 0 0,1 0 0,-1 1 0,0-1 0,0 1 0,0-1 0,0 1 0,0 0 0,0 0 0,0-1 0,0 2 0,0-1 0,0 0 0,0 0 0,-1 0 0,1 1 0,0-1 0,1 3 0,0 0 0,0 1 0,0-1 0,-1 0 0,1 1 0,-1 0 0,0-1 0,-1 1 0,2 8 0,1 6 0,-1 1 0,-1 0 0,-1 27 0,-4 82-1365,3-107-5461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0.825"/>
    </inkml:context>
    <inkml:brush xml:id="br0">
      <inkml:brushProperty name="width" value="0.035" units="cm"/>
      <inkml:brushProperty name="height" value="0.035" units="cm"/>
      <inkml:brushProperty name="color" value="#E71224"/>
    </inkml:brush>
  </inkml:definitions>
  <inkml:trace contextRef="#ctx0" brushRef="#br0">0 1 24575,'5'0'0,"5"0"0,6 0 0,4 0 0,3 0 0,2 0 0,1 0 0,0 0 0,-3 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7.625"/>
    </inkml:context>
    <inkml:brush xml:id="br0">
      <inkml:brushProperty name="width" value="0.035" units="cm"/>
      <inkml:brushProperty name="height" value="0.035" units="cm"/>
      <inkml:brushProperty name="color" value="#E71224"/>
    </inkml:brush>
  </inkml:definitions>
  <inkml:trace contextRef="#ctx0" brushRef="#br0">1 25 24575,'4'0'0,"6"0"0,6 0 0,4 0 0,3 0 0,2 0 0,-3 0-8191</inkml:trace>
  <inkml:trace contextRef="#ctx0" brushRef="#br0" timeOffset="1">408 25 24575,'140'3'0,"152"-7"0,-188-17-1365,-84 18-5461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33.137"/>
    </inkml:context>
    <inkml:brush xml:id="br0">
      <inkml:brushProperty name="width" value="0.035" units="cm"/>
      <inkml:brushProperty name="height" value="0.035" units="cm"/>
      <inkml:brushProperty name="color" value="#E71224"/>
    </inkml:brush>
  </inkml:definitions>
  <inkml:trace contextRef="#ctx0" brushRef="#br0">334 5 24575,'-51'-1'0,"35"-1"0,0 1 0,1 1 0,-1 0 0,0 1 0,0 1 0,0 0 0,1 1 0,0 1 0,-1 0 0,-27 13 0,35-12 0,1 0 0,0 0 0,0 0 0,0 1 0,1 0 0,0 0 0,0 1 0,1-1 0,-8 13 0,11-17 0,1 1 0,0-1 0,0 1 0,0-1 0,0 1 0,0-1 0,0 1 0,1-1 0,-1 1 0,1 0 0,0 0 0,0-1 0,0 1 0,0 0 0,0-1 0,0 1 0,1 0 0,-1-1 0,1 1 0,0-1 0,0 1 0,0-1 0,0 1 0,0-1 0,1 1 0,-1-1 0,1 0 0,-1 0 0,1 0 0,0 0 0,0 0 0,0 0 0,0 0 0,0-1 0,3 3 0,2-1 0,0 1 0,0-1 0,0 0 0,1 0 0,-1-1 0,0 0 0,1 0 0,0-1 0,-1 0 0,1 0 0,0-1 0,0 0 0,-1 0 0,1-1 0,0 0 0,-1 0 0,1-1 0,-1 0 0,1-1 0,-1 1 0,0-1 0,0 0 0,0-1 0,0 0 0,-1 0 0,1-1 0,9-8 0,-11 7 0,0 1 0,0-1 0,0 1 0,1 1 0,0-1 0,0 1 0,0 0 0,12-6 0,-16 9 0,1 0 0,-1 0 0,0 1 0,0-1 0,1 1 0,-1-1 0,0 1 0,1 0 0,-1 0 0,0 0 0,1 0 0,-1 0 0,0 1 0,1-1 0,-1 0 0,0 1 0,0 0 0,1 0 0,-1 0 0,0 0 0,0 0 0,0 0 0,0 0 0,0 1 0,0-1 0,-1 1 0,1-1 0,0 1 0,-1 0 0,3 2 0,1 4 0,-1-1 0,0 1 0,0 0 0,-1 0 0,4 15 0,-5-16 0,1 0 0,-1 0 0,1-1 0,0 1 0,0 0 0,1-1 0,6 9 0,0-8-1365,-2-4-5461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34.009"/>
    </inkml:context>
    <inkml:brush xml:id="br0">
      <inkml:brushProperty name="width" value="0.035" units="cm"/>
      <inkml:brushProperty name="height" value="0.035" units="cm"/>
      <inkml:brushProperty name="color" value="#E71224"/>
    </inkml:brush>
  </inkml:definitions>
  <inkml:trace contextRef="#ctx0" brushRef="#br0">2 1 24575,'-1'56'0,"2"60"0,-1-105 0,2 1 0,-1-1 0,2 1 0,0-1 0,0 0 0,1 0 0,7 15 0,-11-25 0,1-1 0,-1 1 0,0-1 0,0 1 0,0-1 0,1 1 0,-1-1 0,0 1 0,1-1 0,-1 0 0,0 1 0,1-1 0,-1 1 0,0-1 0,1 0 0,-1 1 0,1-1 0,-1 0 0,1 0 0,-1 1 0,1-1 0,-1 0 0,1 0 0,-1 0 0,1 0 0,-1 0 0,1 1 0,-1-1 0,1 0 0,-1 0 0,1 0 0,-1 0 0,1-1 0,0 1 0,13-15 0,2-26 0,-13 20 0,2 1 0,0-1 0,10-21 0,-11 33 0,0 1 0,1 0 0,0 0 0,1 0 0,-1 0 0,1 1 0,1 0 0,0 1 0,9-9 0,-9 9 0,0 1 0,0 0 0,1 0 0,-1 1 0,1 0 0,17-6 0,-23 9 0,0 1 0,1-1 0,-1 1 0,0-1 0,1 1 0,-1 0 0,0 0 0,1 0 0,-1 0 0,0 0 0,1 1 0,-1-1 0,0 1 0,1-1 0,-1 1 0,0 0 0,0 0 0,0 0 0,0 0 0,0 0 0,0 1 0,0-1 0,0 0 0,0 1 0,0 0 0,-1-1 0,1 1 0,-1 0 0,1 0 0,1 3 0,6 11 0,-1 0 0,-1 1 0,0 0 0,-1 1 0,-1-1 0,0 1 0,-1 0 0,1 28 0,-1 18 0,-6 72 0,-1-38 0,3-88-227,0-1-1,-1 0 1,-1 0-1,0 0 1,-3 11-1,0-4-6598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34.473"/>
    </inkml:context>
    <inkml:brush xml:id="br0">
      <inkml:brushProperty name="width" value="0.035" units="cm"/>
      <inkml:brushProperty name="height" value="0.035" units="cm"/>
      <inkml:brushProperty name="color" value="#E71224"/>
    </inkml:brush>
  </inkml:definitions>
  <inkml:trace contextRef="#ctx0" brushRef="#br0">210 0 24575,'-3'2'0,"0"0"0,0 1 0,0-1 0,0 1 0,0-1 0,1 1 0,-1 0 0,1 0 0,0 0 0,0 0 0,0 1 0,-2 3 0,-5 7 0,2-4 0,0 0 0,1 0 0,-9 22 0,11-22 0,-1 1 0,0-2 0,-1 1 0,0-1 0,-9 12 0,4-9 0,1 0 0,1 0 0,0 1 0,1 0 0,0 1 0,1 0 0,1 0 0,-7 21 0,11-28 0,0 0 0,1 0 0,-1 0 0,2 0 0,-1 0 0,1 0 0,0 0 0,0 0 0,1 0 0,0 0 0,0 0 0,1 0 0,0 0 0,0 0 0,0-1 0,1 1 0,0-1 0,1 1 0,-1-1 0,10 11 0,-10-14 0,1 1 0,0-1 0,0 0 0,0 0 0,0-1 0,1 1 0,-1-1 0,1 0 0,0 0 0,0 0 0,-1-1 0,1 0 0,0 0 0,0 0 0,9 0 0,12 0 0,49-4 0,-32 1 0,-18 1-1365,-3 1-5461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2:34.800"/>
    </inkml:context>
    <inkml:brush xml:id="br0">
      <inkml:brushProperty name="width" value="0.035" units="cm"/>
      <inkml:brushProperty name="height" value="0.035" units="cm"/>
      <inkml:brushProperty name="color" value="#E71224"/>
    </inkml:brush>
  </inkml:definitions>
  <inkml:trace contextRef="#ctx0" brushRef="#br0">536 123 24575,'-21'-2'0,"0"0"0,-37-9 0,7 0 0,-78-15 0,102 21 0,-43-16 0,-9-1 0,17 4-1365,45 13-5461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1:15:47.4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1,'2439'0,"-2417"0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1:15:54.3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1,'30'1,"55"11,-54-7,52 3,-62-7,-1 1,30 7,38 4,-59-12,0 1,50 10,-56-8,1-1,44 0,-46-2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1:16:21.0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1,'1'1,"-1"0,1 0,0 0,-1 0,1 0,0 0,0 0,0 0,-1 0,1 0,0 0,0 0,0 0,0-1,1 1,-1 0,0-1,0 1,2 0,32 12,-26-10,16 4,1-1,0-2,0-1,0 0,0-2,0-1,32-5,22 3,352 2,-411 1,-1 1,38 9,-4 0,2-2,-21-2,1-2,40 1,-51-5,0 1,25 7,-24-4,50 2,966-8,-1023 0,0-1,-1-1,0-1,36-12,-35 10,-1 1,1 0,1 1,29-2,62 8,58-3,-161 0,1 0,-1-1,0 0,0 0,-1-1,1 1,13-9,-8 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1:16:27.4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6119 135,'-48'0,"11"1,0-1,0-2,-69-13,-61-11,104 13,29 5,0 2,-64-4,73 9,0-1,-26-7,25 4,-50-2,51 7,0-2,0 0,-38-9,20 4,-1 2,1 2,-1 1,-51 6,-7-1,-990-3,1073 1,1 1,-36 8,34-5,0-2,-26 2,-643-3,336-4,337 1,1 1,-1 1,1 1,0 0,-1 1,1 0,0 1,0 1,-17 8,20-8,1-1,-1-1,0 0,0-1,0 0,0-1,-20-1,15 1,0 0,0 0,-17 5,-69 11,8-3,50-7,1-2,-1-2,0-2,-45-5,-13 1,67 4,1 0,0-2,1-1,-64-12,-54-12,25 0,87 19,-1 3,0 1,0 2,-47 4,-8 0,75-3,-13-1,1 2,0 1,-59 11,50-6,0-1,-1-3,1-2,-57-5,-4 2,79 2,2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1:17:58.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28,'98'1,"109"-3,-138-10,-50 8,0 0,27-1,676 3,-352 5,1865-3,-2213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33:49.9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3,'115'-3,"126"6,-114 23,-76-17,-24-3,1-1,44 1,69-9,124 5,-196 11,-51-9,1 0,28 1,252-4,-141-3,-136 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7.997"/>
    </inkml:context>
    <inkml:brush xml:id="br0">
      <inkml:brushProperty name="width" value="0.035" units="cm"/>
      <inkml:brushProperty name="height" value="0.035" units="cm"/>
      <inkml:brushProperty name="color" value="#E71224"/>
    </inkml:brush>
  </inkml:definitions>
  <inkml:trace contextRef="#ctx0" brushRef="#br0">1 24 24575,'4'0'0,"1"-4"0,5-2 0,5 0 0,3 2 0,0 1-8191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6:06.2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31,'35'1,"2"0,0-2,0-1,57-12,-50 7,1 2,0 2,0 2,45 5,12-1,1346-3,-1418 1,55 10,-55-5,53 1,1060-8,-1123 0,-1-1,34-7,33-4,636 11,-352 5,1104-3,-1452 1,0 1,38 10,-12-2,5 0,-27-4,0-2,45 3,-49-7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1:27:08.7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1 151,'11'-1,"0"0,0-1,-1 0,12-4,39-7,39 12,-67 2,0-2,0 0,60-13,-51 7,0 2,1 2,0 1,56 6,3-1,29-1,143-5,-190-8,-52 5,56-2,-42 6,44-9,-46 5,56-1,-80 6,0-1,31-7,35-3,-2 0,-42 4,-19 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1:27:10.5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57,'611'0,"-592"-1,0-1,34-8,33-2,-38 11,-5 0,1-1,50-9,-33 3,-1 2,2 4,68 5,-11-1,1786-2,-1886 1,-1 1,36 8,-34-5,0-1,26 1,40-5,-50-1,0 1,-1 2,62 11,55 14,-109-20,2-2,-1-2,0-2,48-5,11 1,-74 3,0 1,0 1,47 10,-44-6,1-2,-1-2,1-1,41-4,67 4,-73 11,-49-8,0 0,27 1,-16-5,14 1,-1 2,44 8,101 15,-167-23,1-1,0 0,42-3,-44-1,-1 2,1 0,-1 1,38 8,-41-4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1:27:12.3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2212 0,'-891'0,"872"1,0 1,-34 8,-33 3,-10-1,69-7,-52 3,-481-9,541 2,0 1,-34 8,33-5,0-2,-26 3,17-4,0 3,1 0,-49 16,53-13,7-4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1:27:14.0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8532 28,'-81'-2,"-92"5,104 9,50-8,1 0,-29 1,-564-3,296-4,267 4,-49 9,49-5,-54 1,30-8,14-1,0 3,-109 15,107-8,0-2,-1-3,-71-7,13 2,-2039 2,2133-2,1 0,-32-8,30 5,-46-3,-312 7,183 3,171-4,-55-9,54 5,-52-1,46 7,7 0,-1 0,0-2,-53-11,42 6,0 2,-1 2,0 1,-56 6,-3-1,-584-3,667-1,0-1,-34-8,-33-3,-636 11,352 5,-11-3,359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1:27:14.6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1414 2,'-81'-2,"-92"4,104 10,50-7,0-2,-27 2,-133-7,-74 4,168 11,54-8,-57 4,-256-11,317 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17.992"/>
    </inkml:context>
    <inkml:brush xml:id="br0">
      <inkml:brushProperty name="width" value="0.035" units="cm"/>
      <inkml:brushProperty name="height" value="0.035" units="cm"/>
      <inkml:brushProperty name="color" value="#E71224"/>
    </inkml:brush>
  </inkml:definitions>
  <inkml:trace contextRef="#ctx0" brushRef="#br0">0 1 24575,'34'2'0,"0"2"0,-1 1 0,1 2 0,-1 1 0,50 19 0,-11 6 0,-51-22 0,47 16 0,66 22 0,7 3 0,13 6 0,279 98-664,-334-114 664,248 96 0,-141-53 0,-46-17 0,403 179 0,-262-101 0,145 54 643,-217-106-622,-125-62-21,-67-22 0,52 21 0,-88-30 0,1 0 0,0 0 0,0 0 0,0 0 0,0-1 0,0 1 0,0-1 0,0 1 0,0-1 0,0 0 0,0 0 0,0 0 0,0 0 0,0 0 0,0 0 0,0-1 0,2 0 0,-3 1 0,0-1 0,0 1 0,0-1 0,0 0 0,-1 0 0,1 1 0,0-1 0,0 0 0,-1 0 0,1 0 0,-1 0 0,1 0 0,-1 0 0,1 0 0,-1 0 0,0 0 0,1 0 0,-1 0 0,0 0 0,0 0 0,0 0 0,1 0 0,-1-1 0,-1-4 0,1 0 0,-1 0 0,0 0 0,0 0 0,-1 0 0,0 0 0,0 0 0,0 1 0,-6-10 0,-4-3 0,-1 1 0,-1 1 0,0 0 0,-27-23 0,13 13 0,-55-40 0,47 40 0,11 8 0,-48-25 0,18 13 0,29 13 0,-1 2 0,0 1 0,-2 1 0,-49-16 0,-53-24 0,109 47 0,-50-12 0,-85-11 0,152 28 0,0 1 0,0-1 0,0 0 0,0 0 0,0-1 0,0 1 0,0-1 0,-6-4 0,14 5 0,1-1 0,-1 1 0,1 0 0,-1 0 0,1 0 0,0 0 0,0 1 0,-1 0 0,1-1 0,4 2 0,18 1 0,-1 2 0,0 1 0,0 1 0,41 16 0,93 49 0,-86-37 0,-51-23 0,41 29 0,-1 0 0,86 56 0,-124-81 0,-2 1 0,27 25 0,-27-23 0,1 0 0,24 15 0,-39-27 0,0 0 0,-1 0 0,0 0 0,13 15 0,22 20 0,-25-27 0,-2 1 0,0 0 0,-1 1 0,0 1 0,18 28 0,-31-43 0,1 0 0,-1 0 0,0 0 0,1 0 0,-1 0 0,0 0 0,0 1 0,0-1 0,0 0 0,-1 0 0,1 1 0,-1-1 0,1 1 0,-1-1 0,0 0 0,0 1 0,0-1 0,0 1 0,-1-1 0,1 1 0,0-1 0,-1 0 0,-1 3 0,0-2 0,1 0 0,-2 0 0,1-1 0,0 0 0,0 1 0,-1-1 0,0 0 0,1 0 0,-1 0 0,0 0 0,0-1 0,0 1 0,0-1 0,-5 2 0,-9 2 0,0-1 0,-1 0 0,1-2 0,0 0 0,-22 0 0,21-1 0,1 1 0,-1 1 0,1 0 0,0 1 0,-17 7 0,15-4 0,1-2 0,-1 0 0,-34 3 0,-39 4 0,64-6 0,-55 2 0,-44-9-1365,105 1-5461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19.345"/>
    </inkml:context>
    <inkml:brush xml:id="br0">
      <inkml:brushProperty name="width" value="0.035" units="cm"/>
      <inkml:brushProperty name="height" value="0.035" units="cm"/>
      <inkml:brushProperty name="color" value="#E71224"/>
    </inkml:brush>
  </inkml:definitions>
  <inkml:trace contextRef="#ctx0" brushRef="#br0">1 1 24575,'8'0'0,"0"1"0,0 0 0,-1 0 0,1 1 0,0 0 0,-1 1 0,1-1 0,-1 2 0,1-1 0,-1 1 0,-1 0 0,1 0 0,0 1 0,-1 0 0,8 7 0,8 11 0,-1 1 0,31 43 0,-33-40 0,34 35 0,56 62 0,-69-76 0,44 62 0,8 8 0,-79-103 0,153 173 0,-165-187 0,0 0 0,-1 0 0,1 0 0,0-1 0,0 1 0,0 0 0,0 0 0,0 0 0,0-1 0,0 1 0,0 0 0,0-1 0,0 1 0,0-1 0,0 0 0,1 1 0,-1-1 0,0 0 0,0 1 0,1-1 0,-1 0 0,0 0 0,0 0 0,2 0 0,-2-1 0,0 0 0,0 0 0,0 0 0,0 0 0,0 1 0,0-1 0,0 0 0,-1-1 0,1 1 0,0 0 0,-1 0 0,1 0 0,-1 0 0,1 0 0,-1-1 0,1 1 0,-1 0 0,0-3 0,2-10 0,0 0 0,-1 0 0,-2-18 0,1 23 0,-2-49 0,-18-99 0,16 115 0,1 0 0,3-60 0,2 42 0,-3 59 0,1 0 0,0 0 0,0 0 0,0 0 0,-1 0 0,1-1 0,0 1 0,0 0 0,0 0 0,1 0 0,-1 0 0,0 0 0,0 0 0,1 0 0,-1 0 0,0 0 0,1 0 0,-1 1 0,1-1 0,-1 0 0,1 0 0,-1 0 0,1 0 0,0 1 0,0-2 0,1 3 0,-1-1 0,0 1 0,0 0 0,0 0 0,0-1 0,0 1 0,0 0 0,0 0 0,0 0 0,-1 0 0,1 0 0,0 1 0,-1-1 0,1 0 0,0 2 0,24 55 0,36 117 0,-46-131 0,-9-28 0,0 1 0,0 1 0,-2-1 0,0 1 0,2 34 0,6 47 0,-7-72 0,2 51 0,-6-59 0,0-9 0,-1-1 0,0 0 0,-1 1 0,0-1 0,-3 12 0,4-19 0,-1 1 0,0-1 0,0 0 0,0 0 0,0 1 0,0-1 0,-1 0 0,1 0 0,-1-1 0,1 1 0,-1 0 0,0 0 0,0-1 0,0 1 0,0-1 0,0 1 0,0-1 0,0 0 0,0 0 0,0 0 0,0 0 0,-1 0 0,1 0 0,0-1 0,-4 1 0,-2 0 0,-1 1 0,0-2 0,1 1 0,-1-2 0,0 1 0,1-1 0,-1 0 0,1-1 0,-1 0 0,1 0 0,0 0 0,0-2 0,0 1 0,0-1 0,0 0 0,-7-5 0,-13-4 0,0 0 0,-1 3 0,-1 0 0,0 2 0,0 1 0,-53-5 0,60 7 0,0-1-1,-29-11 0,14 4-1362,21 8-5463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26.641"/>
    </inkml:context>
    <inkml:brush xml:id="br0">
      <inkml:brushProperty name="width" value="0.035" units="cm"/>
      <inkml:brushProperty name="height" value="0.035" units="cm"/>
      <inkml:brushProperty name="color" value="#E71224"/>
    </inkml:brush>
  </inkml:definitions>
  <inkml:trace contextRef="#ctx0" brushRef="#br0">1403 0 24575,'-7'1'0,"0"-1"0,1 1 0,-1 1 0,0-1 0,0 1 0,0 0 0,1 1 0,-1-1 0,1 1 0,0 1 0,-11 7 0,-4 5 0,-36 35 0,40-35 0,1-1 0,-28 19 0,-117 83 0,-8-6 0,141-89 0,1 2 0,0 0 0,-26 34 0,-14 12 0,31-30 0,-12 11 0,18-26 0,18-13 0,-1 0 0,-1-1 0,0-1 0,-1 0 0,1-1 0,-2-1 0,1 0 0,-31 10 0,45-17 0,0-1 0,0 0 0,0 1 0,0-1 0,0 0 0,0 0 0,0 0 0,0 0 0,0 0 0,-1 0 0,1 0 0,0 0 0,0-1 0,0 1 0,0 0 0,0 0 0,0-1 0,0 1 0,0-1 0,0 1 0,0-1 0,0 1 0,0-1 0,1 0 0,-1 0 0,-1 0 0,1-1 0,0 0 0,1 1 0,-1-1 0,1 0 0,-1 0 0,1 0 0,-1 0 0,1 1 0,0-1 0,0 0 0,0 0 0,0 0 0,0 0 0,1-2 0,2-10 0,1-1 0,0 1 0,8-17 0,-6 16 0,73-217 0,-74 212 0,-2 0 0,0-1 0,1-40 0,-4 37 0,2-1 0,6-33 0,-6 24 0,-2 33 0,0 1 0,0 0 0,0 0 0,0 0 0,0-1 0,0 1 0,0 0 0,0 0 0,0-1 0,0 1 0,0 0 0,0 0 0,0 0 0,-1-1 0,1 1 0,0 0 0,0 0 0,0 0 0,0 0 0,0-1 0,-1 1 0,1 0 0,0 0 0,0 0 0,0 0 0,-1 0 0,1 0 0,0 0 0,0 0 0,0-1 0,-1 1 0,1 0 0,0 0 0,0 0 0,0 0 0,-1 0 0,1 0 0,0 0 0,0 0 0,-1 0 0,1 0 0,-15 15 0,5 2 0,1 0 0,1 0 0,1 1 0,0-1 0,-5 23 0,-16 41 0,-39 38 0,45-83 0,-8 14 0,-3 0 0,-2-3 0,-43 47 0,2 7 0,75-101 0,0 1 0,0 0 0,0 0 0,0-1 0,0 1 0,0 0 0,1 0 0,-1 0 0,0 0 0,1 0 0,-1 0 0,1 0 0,-1 0 0,1 0 0,0 1 0,-1-1 0,1 0 0,0 0 0,0 0 0,0 0 0,-1 0 0,1 1 0,1-1 0,-1 0 0,0 0 0,0 0 0,1 2 0,0-2 0,0 0 0,0 0 0,0 1 0,1-1 0,-1 0 0,1 0 0,-1-1 0,1 1 0,-1 0 0,1 0 0,-1-1 0,1 1 0,0-1 0,-1 1 0,1-1 0,2 1 0,14 1 0,1-1 0,32-2 0,-37 0 0,25-2 0,56-11 0,-22 3 0,-17-1 0,16 0 0,-54 9 0,1 0 0,-1-1 0,0-1 0,23-8 0,47-12 0,-51 18-341,0-3 0,-1-1-1,47-20 1,-68 24-6485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28.566"/>
    </inkml:context>
    <inkml:brush xml:id="br0">
      <inkml:brushProperty name="width" value="0.035" units="cm"/>
      <inkml:brushProperty name="height" value="0.035" units="cm"/>
      <inkml:brushProperty name="color" value="#E71224"/>
    </inkml:brush>
  </inkml:definitions>
  <inkml:trace contextRef="#ctx0" brushRef="#br0">3929 0 24575,'-4'1'0,"-1"0"0,1 1 0,-1-1 0,1 1 0,0 0 0,-1 0 0,1 1 0,-6 4 0,-10 5 0,-187 65 0,62-25 0,13-5 0,8-5 0,87-31 0,0 1 0,-49 25 0,59-25 0,-53 18 0,-11 3 0,-43 17 0,56-24 0,29-8 0,-469 183 0,131-29 0,-32-17 0,333-119 0,-7 4 0,-111 37 0,165-63 0,-72 38 0,69-30 0,-50 17 0,73-31 0,1 0 0,-23 15 0,-27 13 0,34-21 0,-49 32 0,57-31 0,0-1 0,-1-2 0,-35 13 0,42-17 0,1 0 0,0 1 0,1 1 0,0 0 0,1 2 0,-26 24 0,68-67 0,35-53 0,-37 50 0,137-188 0,-138 195 0,1 1 0,2 1 0,0 1 0,1 1 0,57-35 0,39-37 0,-106 83 0,0-2 0,21-20 0,12-12 0,-46 44 0,-1-1 0,0 0 0,0 0 0,0 0 0,0 0 0,0 0 0,0-1 0,-1 1 0,1 0 0,-1-1 0,2-2 0,-3 4 0,0 1 0,0 0 0,0 0 0,0-1 0,0 1 0,0 0 0,0-1 0,0 1 0,0 0 0,0 0 0,0-1 0,0 1 0,0 0 0,0 0 0,0-1 0,-1 1 0,1 0 0,0 0 0,0-1 0,0 1 0,0 0 0,0 0 0,-1-1 0,1 1 0,0 0 0,0 0 0,0 0 0,-1-1 0,1 1 0,0 0 0,0 0 0,-1 0 0,1 0 0,0 0 0,0 0 0,-1-1 0,1 1 0,-24 3 0,12 1 0,0 1 0,0 1 0,1 0 0,0 0 0,0 1 0,0 1 0,1 0 0,-15 15 0,12-11 0,0-1 0,-1 0 0,0-1 0,-19 10 0,-4 0 0,1 2 0,-37 30 0,26-18 0,0 1 0,22-15 0,-40 23 0,42-28 0,2 1 0,0 1 0,-22 21 0,22-18 0,-24 14 0,37-29 0,-1 0 0,1 1 0,0 0 0,0 0 0,1 1 0,0 0 0,0 1 0,0-1 0,1 1 0,-6 10 0,12-16 0,-1-1 0,1 0 0,0 0 0,0 0 0,-1 0 0,1 0 0,0 1 0,0-1 0,0 0 0,0 0 0,1 0 0,-1 0 0,0 0 0,0 1 0,1-1 0,-1 0 0,1 0 0,-1 0 0,1 0 0,-1 0 0,1 0 0,0 0 0,-1 0 0,1 0 0,0-1 0,0 1 0,-1 0 0,1 0 0,0-1 0,0 1 0,0 0 0,0-1 0,0 1 0,0-1 0,0 1 0,0-1 0,1 0 0,-1 1 0,0-1 0,1 0 0,60 10 0,-38-8 0,55 13 0,-38-8 0,-1 1 0,0 3 0,67 25 0,34 16 0,-3-2 0,-116-42 34,0-1-1,0-1 1,25 4-1,40 12-1532,-71-16-5327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9.185"/>
    </inkml:context>
    <inkml:brush xml:id="br0">
      <inkml:brushProperty name="width" value="0.035" units="cm"/>
      <inkml:brushProperty name="height" value="0.035" units="cm"/>
      <inkml:brushProperty name="color" value="#E71224"/>
    </inkml:brush>
  </inkml:definitions>
  <inkml:trace contextRef="#ctx0" brushRef="#br0">0 49 24575,'54'-19'0,"-3"7"0,-32 7 0,1 1 0,0 0 0,22 0 0,-38 4 0,-1 0 0,0 0 0,0 1 0,0-1 0,0 1 0,0 0 0,0 0 0,0 0 0,0 0 0,0 1 0,-1-1 0,1 1 0,0 0 0,-1 0 0,1 0 0,-1 0 0,0 0 0,1 0 0,-1 0 0,0 1 0,0-1 0,-1 1 0,1 0 0,-1 0 0,1-1 0,-1 1 0,0 0 0,0 0 0,0 0 0,0 0 0,0 0 0,-1 0 0,0 1 0,1 4 0,-1-4 0,0 0 0,0 0 0,0 0 0,0 0 0,-1 0 0,1 0 0,-1 0 0,0 0 0,0 0 0,-1-1 0,1 1 0,-1 0 0,0-1 0,0 1 0,0-1 0,0 1 0,0-1 0,-1 0 0,0 0 0,1 0 0,-1-1 0,0 1 0,-1 0 0,1-1 0,0 0 0,-1 0 0,-4 2 0,-15 3 0,-1-1 0,-26 2 0,32-5 0,-1 0 0,1 1 0,1 0 0,-33 14 0,115-12 0,-23-8 0,-30 0 0,1 1 0,0 1 0,0 0 0,0 1 0,0 0 0,23 6 0,-33-6 0,0 1 0,-1-1 0,1 1 0,-1 0 0,0 0 0,0 0 0,1 0 0,-1 0 0,-1 1 0,1-1 0,0 1 0,0-1 0,-1 1 0,1 0 0,-1-1 0,0 1 0,0 0 0,0 0 0,0 0 0,-1 0 0,1 0 0,-1 0 0,0 0 0,0 0 0,0 0 0,0 0 0,-1 6 0,-1 10 0,0-1 0,-2 1 0,-6 21 0,7-30 0,2-5 7,-1 0-1,1-1 0,-1 1 0,0 0 1,0-1-1,0 0 0,-1 1 1,1-1-1,-1 0 0,0 0 1,0 0-1,-1-1 0,1 1 0,-1-1 1,0 0-1,0 0 0,0 0 1,-8 4-1,3-4-171,-1 1 0,0-2 0,1 1 0,-1-1 0,0-1 0,0 0 0,-1 0 0,-11-2 0,-1 1-6661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30.206"/>
    </inkml:context>
    <inkml:brush xml:id="br0">
      <inkml:brushProperty name="width" value="0.035" units="cm"/>
      <inkml:brushProperty name="height" value="0.035" units="cm"/>
      <inkml:brushProperty name="color" value="#E71224"/>
    </inkml:brush>
  </inkml:definitions>
  <inkml:trace contextRef="#ctx0" brushRef="#br0">52 0 24575,'2'107'0,"-4"117"0,-10-156 0,7-49 0,2 1 0,-2 25 0,-8 43 0,8-66 0,2 0 0,-2 24 0,6 360-1365,-1-384-5461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30.699"/>
    </inkml:context>
    <inkml:brush xml:id="br0">
      <inkml:brushProperty name="width" value="0.035" units="cm"/>
      <inkml:brushProperty name="height" value="0.035" units="cm"/>
      <inkml:brushProperty name="color" value="#E71224"/>
    </inkml:brush>
  </inkml:definitions>
  <inkml:trace contextRef="#ctx0" brushRef="#br0">57 0 24575,'2'91'0,"-4"99"0,-10-122 0,7-49 0,2 0 0,-2 27 0,4 18 0,2-33 0,-2-1 0,-1 1 0,-10 52 0,5-43-6,2 0-1,2 1 0,2-1 1,4 52-1,0 0-1325,-3-70-5494</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31.517"/>
    </inkml:context>
    <inkml:brush xml:id="br0">
      <inkml:brushProperty name="width" value="0.035" units="cm"/>
      <inkml:brushProperty name="height" value="0.035" units="cm"/>
      <inkml:brushProperty name="color" value="#E71224"/>
    </inkml:brush>
  </inkml:definitions>
  <inkml:trace contextRef="#ctx0" brushRef="#br0">1973 286 24575,'-12'0'0,"0"1"0,0 0 0,1 0 0,-1 1 0,1 1 0,-1 0 0,1 0 0,0 1 0,0 1 0,0 0 0,1 0 0,0 1 0,0 1 0,0-1 0,1 2 0,-16 14 0,-102 81 0,-137 116 0,237-198 0,-1-2 0,0-1 0,-45 21 0,16-15 0,-44 22 0,45-16 0,-67 40 0,118-66 0,1-1 0,-1 0 0,1-1 0,0 1 0,-1 0 0,1-1 0,-1 0 0,0 0 0,-6 1 0,8-3 0,1 0 0,0-1 0,-1 1 0,1 0 0,-1-1 0,1 0 0,0 1 0,-1-1 0,1 0 0,0 0 0,0 0 0,0-1 0,0 1 0,0 0 0,0-1 0,0 1 0,0-1 0,1 0 0,-1 0 0,-2-3 0,-7-8 0,1-1 0,-14-26 0,16 26 0,-1 0 0,0 1 0,-18-20 0,14 18 0,0-1 0,1-1 0,-13-24 0,15 24 0,-1 1 0,0 0 0,-26-29 0,-21-23 0,10 9 0,-40-57 0,-256-251 0,333 354-1365,1 1-5461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38.341"/>
    </inkml:context>
    <inkml:brush xml:id="br0">
      <inkml:brushProperty name="width" value="0.035" units="cm"/>
      <inkml:brushProperty name="height" value="0.035" units="cm"/>
      <inkml:brushProperty name="color" value="#E71224"/>
    </inkml:brush>
  </inkml:definitions>
  <inkml:trace contextRef="#ctx0" brushRef="#br0">990 27 24575,'-1'-2'0,"1"1"0,0 0 0,-1 0 0,0 0 0,1 0 0,-1 0 0,1 0 0,-1 0 0,0 0 0,0 0 0,0 0 0,0 1 0,1-1 0,-1 0 0,0 1 0,0-1 0,-1 0 0,1 1 0,0-1 0,0 1 0,0-1 0,0 1 0,0 0 0,0-1 0,-1 1 0,1 0 0,-2 0 0,-39-5 0,38 5 0,-238-2 0,124 4 0,99-1 0,1 1 0,0 1 0,0 1 0,0 1 0,-23 8 0,-31 9 0,43-15 0,1 2 0,0 1 0,0 1 0,-25 15 0,45-23 0,0 1 0,0 1 0,1 0 0,-1 0 0,1 0 0,1 1 0,-1 0 0,1 0 0,0 1 0,0 0 0,1 0 0,0 0 0,0 0 0,0 1 0,1 0 0,-5 14 0,-59 164 0,66-181 0,0 0 0,1 0 0,0 0 0,0 1 0,0-1 0,1 0 0,-1 0 0,1 1 0,0-1 0,1 0 0,-1 1 0,1-1 0,0 0 0,4 10 0,-3-11 0,0 0 0,1 0 0,0-1 0,-1 1 0,1-1 0,0 0 0,1 0 0,-1 0 0,0 0 0,1 0 0,0-1 0,0 1 0,-1-1 0,1 0 0,1-1 0,-1 1 0,8 2 0,15 3 0,0-1 0,0-1 0,0-1 0,0-1 0,41-2 0,-49 0 0,0 1 0,36 8 0,30 3 0,-46-12 0,-10-1 0,1 1 0,0 2 0,31 6 0,-20 0 0,-18-4 0,0 0 0,0 2 0,26 11 0,-42-15 0,1 0 0,1 1 0,-1 0 0,0 1 0,-1-1 0,1 1 0,8 8 0,-14-11 0,-1 0 0,1 0 0,-1 0 0,1 0 0,-1 0 0,1 1 0,-1-1 0,0 1 0,0-1 0,0 1 0,-1-1 0,1 1 0,-1-1 0,1 1 0,-1-1 0,0 1 0,0 0 0,0-1 0,0 1 0,0 0 0,-1-1 0,1 1 0,-1-1 0,0 1 0,1-1 0,-3 5 0,-1 0 0,1-1 0,-1 1 0,-1-1 0,1 0 0,-1 0 0,0-1 0,0 1 0,-1-1 0,1 0 0,-1-1 0,0 1 0,-7 3 0,-6 2 0,1 0 0,-41 15 0,33-14 0,1 1 0,0 1 0,-28 19 0,50-29 0,-22 10 0,-1 0 0,-44 15 0,40-17 0,-47 25 0,58-27-273,0-2 0,0 0 0,-1-1 0,-40 6 0,41-9-6553</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39.333"/>
    </inkml:context>
    <inkml:brush xml:id="br0">
      <inkml:brushProperty name="width" value="0.035" units="cm"/>
      <inkml:brushProperty name="height" value="0.035" units="cm"/>
      <inkml:brushProperty name="color" value="#E71224"/>
    </inkml:brush>
  </inkml:definitions>
  <inkml:trace contextRef="#ctx0" brushRef="#br0">99 1 24575,'-2'0'0,"1"1"0,-1 0 0,1 0 0,-1 0 0,0 0 0,1 0 0,0 0 0,-1 0 0,1 0 0,0 0 0,0 1 0,-1-1 0,1 1 0,0-1 0,0 1 0,1-1 0,-2 3 0,-14 30 0,-3 50 0,11-38 0,-21 103 0,28-143 0,0-1 0,1 1 0,0 0 0,0 0 0,0 0 0,1-1 0,0 1 0,0 0 0,0 0 0,1-1 0,-1 1 0,1-1 0,1 1 0,-1-1 0,1 0 0,0 0 0,7 9 0,-4-7 0,0-1 0,0-1 0,1 1 0,0-1 0,0 0 0,0 0 0,0-1 0,1 0 0,-1 0 0,1-1 0,13 4 0,-3-2 0,0 0 0,0 0 0,1-2 0,0 0 0,-1-2 0,23 1 0,-32-3 0,0 0 0,-1-1 0,1 0 0,-1 0 0,0-1 0,1 0 0,-1-1 0,0 1 0,-1-1 0,1-1 0,-1 0 0,0 0 0,0 0 0,0-1 0,8-9 0,24-27 0,-14 15 0,1 1 0,58-46 0,-76 66 0,1-1 0,-1 0 0,-1 0 0,1-1 0,-1 0 0,-1 0 0,1 0 0,-2-1 0,1 0 0,6-14 0,-14 26 0,-3 4 0,0 1 0,0 0 0,1 0 0,-5 14 0,2 20 0,3 1 0,2 0 0,1-1 0,8 69 0,-6-105-34,0 0 0,1 0 0,0 0 0,-1 0 0,2 0-1,-1 0 1,1-1 0,0 1 0,0-1 0,0 0 0,1 0 0,0 0 0,0 0-1,0 0 1,0-1 0,1 0 0,0 0 0,0 0 0,0 0 0,0-1-1,1 0 1,-1 0 0,1-1 0,0 1 0,-1-1 0,1 0 0,0-1 0,0 1-1,1-1 1,-1-1 0,0 1 0,0-1 0,1 0 0,-1 0 0,0-1 0,0 0-1,0 0 1,0 0 0,9-3 0,1-2-6792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40.432"/>
    </inkml:context>
    <inkml:brush xml:id="br0">
      <inkml:brushProperty name="width" value="0.035" units="cm"/>
      <inkml:brushProperty name="height" value="0.035" units="cm"/>
      <inkml:brushProperty name="color" value="#E71224"/>
    </inkml:brush>
  </inkml:definitions>
  <inkml:trace contextRef="#ctx0" brushRef="#br0">2 0 24575,'0'840'0,"-1"-834"0,1-3 0,0 1 0,0-1 0,0 0 0,0 0 0,0 0 0,1 0 0,-1 0 0,1 1 0,0-1 0,0 0 0,0 0 0,0 0 0,0-1 0,3 5 0,-3-8 0,-1 1 0,1 0 0,0 0 0,-1-1 0,1 1 0,0 0 0,-1-1 0,1 1 0,0-1 0,-1 1 0,1-1 0,0 1 0,-1-1 0,1 1 0,-1-1 0,1 1 0,-1-1 0,0 0 0,1 1 0,-1-1 0,0 0 0,1 0 0,-1 1 0,0-1 0,1-1 0,10-22 0,-4-3 0,-2 1 0,0-1 0,-2 0 0,-1 0 0,-1 0 0,-2 0 0,-3-28 0,1-27 0,1 12 0,0 46 0,1 0 0,0 0 0,2-1 0,1 1 0,1 0 0,1 0 0,8-25 0,-3 32 0,0 1 0,1 0 0,0 1 0,2 0 0,-1 0 0,2 1 0,0 1 0,1 0 0,0 1 0,1 0 0,0 2 0,1-1 0,28-13 0,-27 18 0,0-1 0,1 2 0,26-4 0,-21 3 0,-21 6 0,0-1 0,0 1 0,0-1 0,1 1 0,-1 0 0,0-1 0,0 1 0,0 0 0,0 0 0,0 1 0,0-1 0,0 0 0,1 1 0,-1-1 0,0 1 0,0 0 0,0 0 0,-1 0 0,1 0 0,0 0 0,0 0 0,0 0 0,-1 0 0,1 1 0,0-1 0,-1 1 0,0-1 0,1 1 0,-1 0 0,0-1 0,0 1 0,0 0 0,0 0 0,0 0 0,1 3 0,0 3 0,0 0 0,0 1 0,-1-1 0,-1 0 0,1 1 0,-1-1 0,-3 17 0,3-21 0,-1-1 0,1 1 0,-1-1 0,0 1 0,0-1 0,-1 1 0,1-1 0,-1 0 0,0 0 0,0 0 0,0 0 0,0 0 0,0 0 0,0 0 0,-1-1 0,0 1 0,1-1 0,-1 0 0,-3 2 0,-6 3 0,1-1 0,-1-1 0,0 0 0,-14 3 0,15-4 0,0-1 0,0 2 0,1-1 0,-1 1 0,-10 8 0,1 3-227,-1-1-1,-1-1 1,0 0-1,0-2 1,-48 18-1,52-25-6598</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41.412"/>
    </inkml:context>
    <inkml:brush xml:id="br0">
      <inkml:brushProperty name="width" value="0.035" units="cm"/>
      <inkml:brushProperty name="height" value="0.035" units="cm"/>
      <inkml:brushProperty name="color" value="#E71224"/>
    </inkml:brush>
  </inkml:definitions>
  <inkml:trace contextRef="#ctx0" brushRef="#br0">79 129 24575,'0'27'0,"1"3"0,-1 1 0,-1-1 0,-2 0 0,0 0 0,-2 0 0,-2-1 0,-10 31 0,11-41 0,2 0 0,0 1 0,1-1 0,0 1 0,2 0 0,1-1 0,1 24 0,0-16 0,-1 0 0,-1-1 0,-5 28 0,-1-18 0,3 1 0,-1 58 0,3-176 0,5-186 0,2 244 0,0 0 0,1 0 0,1 0 0,16-34 0,-2 5 0,-9 22 0,1 1 0,1 1 0,1 0 0,2 1 0,0 1 0,32-36 0,-38 50 0,1 1 0,-1 1 0,2 0 0,-1 0 0,1 1 0,1 1 0,0 0 0,0 1 0,0 1 0,21-7 0,-9 6 0,-1 2 0,2 0 0,-1 2 0,0 1 0,36 1 0,-54 1 0,0 0 0,0 0 0,0 1 0,0 0 0,0 0 0,0 1 0,10 4 0,-16-5 0,1 0 0,-1 1 0,0-1 0,0 1 0,0 0 0,0-1 0,-1 1 0,1 0 0,0 0 0,-1 0 0,1 0 0,-1 0 0,0 1 0,0-1 0,0 0 0,0 1 0,0-1 0,0 1 0,-1-1 0,1 1 0,-1-1 0,1 1 0,-1-1 0,0 1 0,0-1 0,0 1 0,-1 2 0,0 1 0,0 0 0,0 0 0,0-1 0,-1 1 0,1-1 0,-1 1 0,-1-1 0,1 0 0,-1 0 0,0 0 0,0 0 0,-8 8 0,-5 5 0,-35 29 0,14-14 0,28-26 4,0-1 0,0 0-1,0-1 1,0 0-1,-1 0 1,0-1 0,0-1-1,0 1 1,-1-2 0,-20 4-1,-27 9-1408,41-9-5421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41.876"/>
    </inkml:context>
    <inkml:brush xml:id="br0">
      <inkml:brushProperty name="width" value="0.035" units="cm"/>
      <inkml:brushProperty name="height" value="0.035" units="cm"/>
      <inkml:brushProperty name="color" value="#E71224"/>
    </inkml:brush>
  </inkml:definitions>
  <inkml:trace contextRef="#ctx0" brushRef="#br0">103 0 24575,'0'29'0,"-1"0"0,-1 0 0,-11 45 0,8-46 0,2-1 0,-2 34 0,4-32 0,-1-1 0,-7 30 0,-6 48 0,4-19 0,0-28 0,2-19 0,3 0 0,-4 74 0,11 115-1365,-1-207-5461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42.790"/>
    </inkml:context>
    <inkml:brush xml:id="br0">
      <inkml:brushProperty name="width" value="0.035" units="cm"/>
      <inkml:brushProperty name="height" value="0.035" units="cm"/>
      <inkml:brushProperty name="color" value="#E71224"/>
    </inkml:brush>
  </inkml:definitions>
  <inkml:trace contextRef="#ctx0" brushRef="#br0">130 0 24575,'-4'0'0,"1"0"0,-1 1 0,1-1 0,-1 1 0,1 0 0,-1 0 0,1 0 0,0 1 0,-1-1 0,1 1 0,0-1 0,0 1 0,0 0 0,0 1 0,0-1 0,-3 4 0,1 0 0,-1 0 0,1 1 0,1 0 0,-1-1 0,1 2 0,-6 14 0,3-4 0,1 1 0,1 0 0,1 0 0,1 1 0,-2 26 0,4-31 0,1-1 0,0 0 0,1 0 0,0 1 0,6 19 0,-6-30 0,0 0 0,1 0 0,-1 0 0,1-1 0,0 1 0,0-1 0,0 1 0,0-1 0,0 0 0,1 0 0,0 0 0,-1 0 0,1 0 0,0-1 0,1 1 0,-1-1 0,0 0 0,1 0 0,-1 0 0,1 0 0,0 0 0,-1-1 0,1 0 0,5 1 0,29 7 0,-16-3 0,-1-1 0,1-1 0,0-1 0,1-1 0,-1 0 0,0-2 0,0-1 0,37-5 0,-48 2 0,1 0 0,-1-1 0,1 0 0,-1-1 0,-1 0 0,1-1 0,-1 0 0,-1-1 0,1 0 0,-1 0 0,12-15 0,6-10 0,43-71 0,-63 93 0,-7 10 0,0 1 0,0-1 0,1 1 0,-1-1 0,0 0 0,0 1 0,1-1 0,-1 1 0,0-1 0,1 1 0,-1-1 0,1 1 0,-1 0 0,1-1 0,-1 1 0,1-1 0,-1 1 0,1 0 0,-1 0 0,1-1 0,-1 1 0,1 0 0,0 0 0,-1-1 0,1 1 0,-1 0 0,1 0 0,0 0 0,-1 0 0,1 0 0,-1 0 0,1 0 0,0 0 0,0 1 0,12 18 0,-2 33 0,-9 143 0,-3-105 0,1-85 0,1 1 0,-1 0 0,0-1 0,-1 1 0,1-1 0,-1 1 0,0-1 0,-1 1 0,1-1 0,-1 0 0,0 1 0,0-1 0,-1 0 0,1 0 0,-1-1 0,0 1 0,-1-1 0,1 1 0,-1-1 0,0 0 0,0 0 0,0 0 0,0-1 0,-1 0 0,0 0 0,1 0 0,-1 0 0,0-1 0,0 1 0,-7 1 0,-13 5 0,10-3 0,0-1 0,0 0 0,0-1 0,-1 0 0,-23 1 0,-54 7 0,65-6 0,-53 1 0,30-7-1365,29 0-5461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43.989"/>
    </inkml:context>
    <inkml:brush xml:id="br0">
      <inkml:brushProperty name="width" value="0.035" units="cm"/>
      <inkml:brushProperty name="height" value="0.035" units="cm"/>
      <inkml:brushProperty name="color" value="#E71224"/>
    </inkml:brush>
  </inkml:definitions>
  <inkml:trace contextRef="#ctx0" brushRef="#br0">838 2 24575,'-107'-2'0,"-117"5"0,194 1 0,1 2 0,-41 12 0,-6 3 0,31-12 0,-70 25 0,111-32 0,0 1 0,-1-1 0,1 0 0,0 1 0,0 0 0,0 0 0,1 0 0,-1 1 0,1-1 0,0 1 0,0 0 0,-3 4 0,-26 55 0,2-4 0,26-54 0,1 0 0,0 0 0,0 0 0,0 1 0,1 0 0,0-1 0,0 1 0,0 0 0,1 0 0,0 0 0,0 0 0,0 0 0,1 0 0,0 7 0,1-9 0,-1 0 0,1 0 0,0 0 0,1 0 0,-1 0 0,1 0 0,0 0 0,-1-1 0,2 1 0,-1-1 0,0 0 0,1 1 0,-1-1 0,1 0 0,0 0 0,0-1 0,0 1 0,0-1 0,1 1 0,-1-1 0,7 3 0,21 8 0,0-1 0,1-1 0,0-2 0,45 7 0,-21-4 0,-33-8-455,1-1 0,45 0 0,-47-3-6371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50.416"/>
    </inkml:context>
    <inkml:brush xml:id="br0">
      <inkml:brushProperty name="width" value="0.035" units="cm"/>
      <inkml:brushProperty name="height" value="0.035" units="cm"/>
      <inkml:brushProperty name="color" value="#E71224"/>
    </inkml:brush>
  </inkml:definitions>
  <inkml:trace contextRef="#ctx0" brushRef="#br0">641 0 24575,'-32'4'0,"0"0"0,0 2 0,0 2 0,0 1 0,-32 14 0,17-1 0,-15 3 0,-141 26 0,202-51 0,-1 0 0,1 0 0,-1 0 0,1 0 0,-1 1 0,1-1 0,-1 1 0,1-1 0,-1 1 0,1-1 0,0 1 0,-1 0 0,1 0 0,0-1 0,0 1 0,-1 0 0,1 0 0,0 0 0,0 1 0,0-1 0,0 0 0,0 0 0,0 0 0,1 1 0,-1-1 0,0 0 0,0 3 0,1-3 0,1 1 0,0-1 0,-1 1 0,1-1 0,0 0 0,-1 1 0,1-1 0,0 0 0,0 1 0,0-1 0,0 0 0,1 0 0,-1 0 0,0 0 0,0 0 0,1 0 0,-1 0 0,0-1 0,1 1 0,-1 0 0,1-1 0,-1 1 0,1-1 0,-1 0 0,3 1 0,246 86 0,-240-84 0,-1 0 0,1-1 0,20 3 0,17 5 0,-46-10 0,-1 0 0,1 0 0,-1 0 0,1 0 0,0 0 0,-1 0 0,1 0 0,-1 0 0,1 0 0,-1 0 0,1 0 0,0 1 0,-1-1 0,1 0 0,-1 1 0,1-1 0,-1 0 0,1 1 0,-1-1 0,0 0 0,1 1 0,-1-1 0,1 1 0,-1-1 0,0 1 0,1-1 0,-1 1 0,0-1 0,0 1 0,1-1 0,-1 1 0,0-1 0,0 1 0,0 0 0,0-1 0,0 1 0,1-1 0,-1 1 0,0-1 0,-1 1 0,1 0 0,0-1 0,0 1 0,0-1 0,0 1 0,0 0 0,0-1 0,-1 1 0,1-1 0,0 1 0,-1-1 0,1 1 0,0-1 0,-1 1 0,1-1 0,0 1 0,-1-1 0,1 0 0,-1 1 0,1-1 0,-1 0 0,1 1 0,-1-1 0,1 0 0,-1 1 0,1-1 0,-1 0 0,0 0 0,-47 24 0,36-19 0,-25 13 0,0-1 0,-2-1 0,0-3 0,-55 13 0,77-21 10,0 0-1,1 2 1,0 0-1,-16 10 1,-11 4-1423,28-14-5413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45.093"/>
    </inkml:context>
    <inkml:brush xml:id="br0">
      <inkml:brushProperty name="width" value="0.035" units="cm"/>
      <inkml:brushProperty name="height" value="0.035" units="cm"/>
      <inkml:brushProperty name="color" value="#E71224"/>
    </inkml:brush>
  </inkml:definitions>
  <inkml:trace contextRef="#ctx0" brushRef="#br0">77 0 24575,'20'54'0,"-14"-4"0,-2-1 0,-2 1 0,-6 52 0,2 2 0,1-89 0,-1 0 0,0 0 0,0 0 0,-2 0 0,0 0 0,-10 24 0,2-5 0,-15 91 0,22-98 0,-3 48 0,7-47 0,-10 46 0,1 7 0,12-101 0,0-18 0,10-56 0,-7 72 0,-3 6 0,1 1 0,0 0 0,2-1 0,-1 1 0,2 1 0,0-1 0,1 1 0,0 0 0,1 1 0,16-21 0,6-3 0,-26 30 0,1 0 0,0 1 0,1-1 0,-1 1 0,1 0 0,1 1 0,-1 0 0,1 0 0,11-7 0,35-17 0,-41 21 0,1 0 0,1 1 0,-1 0 0,1 1 0,0 0 0,1 1 0,0 1 0,-1 0 0,1 1 0,0 1 0,16-1 0,-29 4 0,1-1 0,0 0 0,-1 1 0,1-1 0,-1 1 0,1 0 0,0 0 0,-1 0 0,0 0 0,1 0 0,-1 1 0,0-1 0,1 1 0,-1-1 0,0 1 0,0 0 0,0 0 0,1 2 0,0 1 0,1 0 0,-2-1 0,1 1 0,-1 1 0,1-1 0,-1 0 0,-1 1 0,2 6 0,1 10 0,-1 0 0,-2 1 0,0 29 0,-2-44 0,1 23 0,-1 0 0,-2 0 0,-9 40 0,0-20-115,9-29-24,-2 0 0,-1 0 0,0 0 0,-2-1 0,0 0 1,-2 0-1,0-1 0,-14 21 0,15-28-6687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46.116"/>
    </inkml:context>
    <inkml:brush xml:id="br0">
      <inkml:brushProperty name="width" value="0.035" units="cm"/>
      <inkml:brushProperty name="height" value="0.035" units="cm"/>
      <inkml:brushProperty name="color" value="#E71224"/>
    </inkml:brush>
  </inkml:definitions>
  <inkml:trace contextRef="#ctx0" brushRef="#br0">511 58 24575,'-1'-2'0,"1"0"0,-1 1 0,0-1 0,0 1 0,0-1 0,0 1 0,0-1 0,0 1 0,0 0 0,-1-1 0,1 1 0,0 0 0,-1 0 0,1 0 0,-1 0 0,1 0 0,-4-1 0,-29-14 0,16 11 0,-1 1 0,1 1 0,-1 1 0,0 0 0,0 1 0,0 1 0,0 1 0,0 1 0,1 1 0,-1 0 0,-33 11 0,40-9 0,0 0 0,0 1 0,1 0 0,-1 1 0,1 0 0,1 1 0,-1 0 0,2 1 0,-1 0 0,1 1 0,0 0 0,1 0 0,-8 14 0,10-16 0,0 1 0,1 1 0,0-1 0,1 1 0,0 0 0,1 0 0,-5 18 0,8-26 0,-1 1 0,1-1 0,0 0 0,-1 1 0,1-1 0,0 1 0,1-1 0,-1 1 0,0-1 0,1 1 0,-1-1 0,1 0 0,0 1 0,0-1 0,0 0 0,0 1 0,0-1 0,0 0 0,1 0 0,-1 0 0,1 0 0,-1 0 0,1 0 0,0-1 0,0 1 0,0-1 0,0 1 0,0-1 0,0 1 0,0-1 0,0 0 0,0 0 0,1 0 0,-1 0 0,0-1 0,1 1 0,-1-1 0,3 1 0,28 3 0,0-2 0,1-2 0,-1 0 0,40-7 0,-68 6 0,0 0 0,1-1 0,-1 1 0,0-1 0,1 0 0,-1-1 0,0 1 0,-1-1 0,1 0 0,0 0 0,-1 0 0,0-1 0,0 0 0,0 0 0,0 0 0,0 0 0,-1 0 0,0-1 0,4-6 0,-1 3 0,1-1 0,-1 1 0,2 0 0,10-9 0,28-31 0,-40 39 0,1 1 0,0 0 0,1 0 0,0 1 0,10-8 0,-5 4 0,-4 5 0,-8 19 0,-2-11 0,-4 42 0,-1 61 0,6-93 0,1-1 0,-1 1 0,2-1 0,0 0 0,0 0 0,1 0 0,0 0 0,1 0 0,0-1 0,1 0 0,6 11 0,-4-13 0,1 0 0,-1-1 0,1 0 0,1-1 0,-1 0 0,1 0 0,0-1 0,0 0 0,0 0 0,1-1 0,0 0 0,0-1 0,0 0 0,0-1 0,0 0 0,17 1 0,-24-3-24,18 2-168,-1-1 1,1-1-1,0-1 1,0-1-1,-1 0 1,22-7-1,-26 4-6634</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46.628"/>
    </inkml:context>
    <inkml:brush xml:id="br0">
      <inkml:brushProperty name="width" value="0.035" units="cm"/>
      <inkml:brushProperty name="height" value="0.035" units="cm"/>
      <inkml:brushProperty name="color" value="#E71224"/>
    </inkml:brush>
  </inkml:definitions>
  <inkml:trace contextRef="#ctx0" brushRef="#br0">1 0 24575,'0'4'0,"0"7"0,0 4 0,0 5 0,0 3 0,0 2 0,0 2 0,0-1 0,0 1 0,0-1 0,0 0 0,0-5-8191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46.988"/>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50.718"/>
    </inkml:context>
    <inkml:brush xml:id="br0">
      <inkml:brushProperty name="width" value="0.035" units="cm"/>
      <inkml:brushProperty name="height" value="0.035" units="cm"/>
      <inkml:brushProperty name="color" value="#E71224"/>
    </inkml:brush>
  </inkml:definitions>
  <inkml:trace contextRef="#ctx0" brushRef="#br0">2 102 24575,'0'485'0,"1"-467"0,1 1 0,8 35 0,-5-34 0,-2 0 0,2 26 0,-7 30 0,0-53 0,1-1 0,1 1 0,5 31 0,-15-97 0,5 21 0,0 1 0,-2-39 0,7 33 0,2-178 0,0 190 0,2 1 0,-1-1 0,2 1 0,0-1 0,13-23 0,12-38 0,-23 57 0,1 1 0,1-1 0,0 2 0,1-1 0,2 1 0,19-24 0,19-29 0,-39 55 0,1 1 0,0 0 0,1 1 0,0 0 0,1 1 0,1 0 0,0 2 0,0 0 0,1 0 0,1 1 0,-1 1 0,1 1 0,1 1 0,-1 0 0,1 1 0,27-4 0,-38 7 0,0 1 0,0 0 0,0 0 0,0 1 0,0 0 0,0 0 0,0 1 0,0 0 0,-1 0 0,13 4 0,-15-3 0,0 0 0,-1 0 0,1 1 0,0 0 0,-1-1 0,0 1 0,0 1 0,0-1 0,0 0 0,0 1 0,0-1 0,-1 1 0,0 0 0,0 0 0,0 0 0,0 0 0,2 8 0,13 33 0,-9-27 0,-1 1 0,-1 0 0,0 0 0,-1 0 0,-2 1 0,3 29 0,-4-13 0,9 43 0,-7-59 0,-1 0 0,-1 0 0,0 1 0,-2 0 0,0-1 0,-1 1 0,-1-1 0,-5 21 0,-6 1-98,6-21-156,1 1 1,0 0 0,2 1-1,-3 34 1,7-35-6573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51.944"/>
    </inkml:context>
    <inkml:brush xml:id="br0">
      <inkml:brushProperty name="width" value="0.035" units="cm"/>
      <inkml:brushProperty name="height" value="0.035" units="cm"/>
      <inkml:brushProperty name="color" value="#E71224"/>
    </inkml:brush>
  </inkml:definitions>
  <inkml:trace contextRef="#ctx0" brushRef="#br0">3251 0 24575,'-1462'0'0,"1418"2"0,-53 10 0,-33 1 0,25-13 0,38-1 0,-133 16 0,42-1 0,11-2 0,-107 14 0,207-21 0,-56 1 0,60-5 0,-78 11 0,12 0 0,79-11 0,0 2 0,-35 7 0,45-6-1365,2 0-5461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1:27:52.516"/>
    </inkml:context>
    <inkml:brush xml:id="br0">
      <inkml:brushProperty name="width" value="0.035" units="cm"/>
      <inkml:brushProperty name="height" value="0.035" units="cm"/>
      <inkml:brushProperty name="color" value="#E71224"/>
    </inkml:brush>
  </inkml:definitions>
  <inkml:trace contextRef="#ctx0" brushRef="#br0">632 0 24575,'-434'0'0,"415"2"43,0 0-1,-35 8 1,-30 3-1536,62-13-5333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36:48.0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3820 134,'-1'-1,"1"0,0 0,-1-1,0 1,1 0,-1 0,0 0,1 0,-1 1,0-1,0 0,0 0,0 0,0 1,1-1,-2 0,1 1,0-1,0 1,0-1,0 1,0-1,0 1,0 0,-1 0,1-1,-2 1,-39-4,38 3,-443-2,229 6,56-16,108 6,-60 0,93 6,0-1,-39-9,9 1,3 2,3 0,0 3,-46-1,85 6,-26 1,0-2,0-1,-53-10,41 5,0 2,0 2,0 2,-49 5,-9-2,-533-2,615 1,1 1,-33 8,-34 3,58-13,0 2,-54 11,51-8,1-1,-1-2,0-1,-36-3,-63 3,62 11,49-8,0 0,-27 1,9-5,8 0,0 2,1 0,-38 9,-4-2,60-8,0-1,-1 1,1 1,0 0,0 0,0 1,0 0,1 1,-18 9,14-4</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38:35.4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0 211,'34'1,"0"-2,-1-1,55-12,-44 7,0 2,0 2,0 2,50 5,8-2,-70-3,0-2,38-8,-46 7,33-2,0 2,93 6,-41 0,1037-2,-1126 2,1 0,37 9,-5-1,-5-2,-4 0,1-2,47-1,390-6,-461 0,-1-2,1 0,-1-1,31-10,-29 7,0 1,1 1,31-3,30-5,-61 8,0 1,24 0,-21 2,51-11,-27 3,4 0,-27 5,0 0,42-1,-40 7,0-2,-1-1,50-10,73-15,-51 15,-72 11,48-11,-32 6,1 0,-1 3,1 2,46 5,11-1,-53-4,-13 0,1 1,-1 2,70 13,45 12,-123-23,0 0,41-1,-42-2,0 0,49 10,-48-5,48 2,23 4,-53-5,1-2,-1-2,84-6,-27 0,-82 3,13 0,1 0,0 3,53 10,-44-7,0 0,0-3,0-2,49-5,9 1,1397 3,-1480-1,0-1,34-7,33-4,-34 12,-22 1,1-1,-1-1,41-9,-28 4,1 2,1 2,-1 2,48 5,10-2,508-2,-590 2,-1 0,33 7,34 4,270-14,-334 0,-1-2,0 0,0-2,0 0,39-16,-40 13,1 1,1 0,-1 2,1 0,35-2,2 7,-29 1,1-1,0-2,59-11,-49 6,2 2,-1 1,0 3,58 5,2-1,-12-5,99 4,-121 11,-49-9,-1 0,30 1,28-5,-43 0,1 0,-1 2,55 11,8 3,-65-12,1 2,43 13,-56-14,1 0,1-1,-1-2,37 1,-31-2,1 1,32 7,118 17,-25-1,-139-22,29 7,0-1,0-3,63 2,1267-9,-1352 2,-1 1,34 8,33 3,636-11,-351-5,1559 3,-1911 1,-1 1,36 8,-34-5,0-1,26 1,-27-5,11 1,0 0,54 11,93 14,-149-21,47 3,26 4,25 15,52 23,-161-47,0 1,0-2,0-1,1 0,17-1,-17-1,0 1,1 1,-1 1,23 5,4 1,1-2,-1-1,1-3,79-6,-16 2,2787 2,-2877-1,1-1,32-8,34-3,450 12,-259 3,-261-3,0-1,-1 0,21-6,34-5,12 1,-59 7,1 1,24-1,63-8,-79 8,54-3,-65 7,0-2,28-5,38-5,31 0,-80 7,59-1,-68 7,0 0,-1-2,50-10,73-15,-124 22,49-2,-48 5,45-8,-45 5,56-3,-56 7,-1-1,35-8,-26 4,0 2,1 1,0 2,50 4,-35 0,58-5,-41-10,-50 7,0 2,27-2,5 4,-21 1,-1-1,1-1,44-9,103-15,-138 20,-1 2,1 1,65 5,-29-1,-54-1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38:38.5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7847 1,'-1119'0,"1099"1,1 1,-34 8,-33 2,-365-10,216-4,216 3,1 1,-36 8,34-5,-1-2,-24 2,-33-4,31-1,0 2,-61 10,45-4,1-3,-1-3,-62-5,6 1,-2167 2,2267 1,1 1,-36 8,34-6,0 0,-26 1,16-4,1 1,-50 10,44-6,0-2,-1-2,0-1,-38-4,25 1,-56 4,36 11,51-9,0 0,-30 1,-142-7,-77 4,199 10,49-7,0-2,-27 2,-677-3,353-5,244 3,104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51.051"/>
    </inkml:context>
    <inkml:brush xml:id="br0">
      <inkml:brushProperty name="width" value="0.035" units="cm"/>
      <inkml:brushProperty name="height" value="0.035" units="cm"/>
      <inkml:brushProperty name="color" value="#E71224"/>
    </inkml:brush>
  </inkml:definitions>
  <inkml:trace contextRef="#ctx0" brushRef="#br0">265 1 24575,'-2'18'0,"-1"0"0,0 0 0,-2 0 0,0 0 0,0-1 0,-2 0 0,-10 20 0,-5 16 0,11-27 0,-2-1 0,0 0 0,-2-1 0,0 0 0,-35 39 0,-17-4-1365,56-49-5461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39:45.4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84,'509'0,"-491"-1,1-1,35-8,-34 5,0 1,26-1,372 4,-201 3,-186-4,53-9,-53 6,52-3,-46 8,-6 1,0-2,-1-1,54-11,-41 6,-1 2,1 2,0 1,55 6,4-1,2870-3,-2943 2,57 9,-56-5,54 2,-58-8,-1 2,1 0,34 8,117 16,-150-21,0-1,33 0,-32-3,0 1,31 7,-31-4,1-1,51-1,-52-3,0 2,0 0,31 8,-33-6,0 0,50 1,-48-5,0 2,41 8,-24-3,1-2,-1-2,88-6,-30 1,2081 2,-2165 1,-1 1,36 8,-34-6,0 0,26 1,643-3,-336-4,1654 2,-1989-1,1-1,35-9,-34 7,0 0,26-1,-17 4,1-1,48-10,-48 7,0 2,60-1,-61 5,0-2,0-2,40-7,-27 3,1 2,0 2,0 1,54 6,5-1,-70-5,0 0,38-9,-46 6,14 1,0 2,67 3,-57 1,47-5,-26-9,-51 7,1 2,28-3,80 8,50-4,-108-10,-50 8,0 0,27-1,69 7,49-4,-95-10,-51 7,0 2,30-3,320 6,-177 1,-170-1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39:58.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0 256,'49'0,"8"-1,0 2,87 14,-81-7,1-3,127-5,-70-3,3504 3,-3604-1,1-1,30-8,-29 6,46-4,831 6,-438 4,-356-4,117 5,-154 9,-50-8,0 0,27 1,165-8,87 6,-214 9,-53-6,57 2,1552-7,-766-3,-845 0,57-9,-56 5,54-2,929 8,-451 1,-543-2,0-1,34-8,33-2,484 10,-276 4,-275-3,-1-1,36-8,-34 5,0 2,26-2,-8 4,-8 1,0-2,0 0,31-8,-33 5,46-3,27-4,76-14,-108 12,0 4,92-3,143 13,-129 2,613-2,-770-1,1-1,35-8,-34 6,0 0,26-1,91-11,-72 6,50-14,-87 17,1 0,-1 2,52-3,81-4,9-1,490 14,-639-1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39:59.5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55,'-18'-1,"0"-1,-36-9,34 7,0 0,-27-1,18 4,0-1,-52-10,43 6,0 2,0 2,-69 3,34 1,51-2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0:02.6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25144 53,'-5818'0,"5797"2,1 0,-41 10,11-1,0-2,22-3,1-2,-45 2,-844-7,898 2,-1 1,-34 8,33-5,-1-1,-25 1,-642-3,334-5,-1144 3,1472-1,0-2,1-1,-49-14,49 11,0 1,-1 1,-51-3,41 6,-54-9,55 6,-58-3,-1153 9,1216-2,-54-11,53 7,-52-3,-36 11,-92-5,143-11,49 9,1 0,-29-1,-642 3,336 5,-4067-3,4391 1,-57 11,57-7,-55 3,42-5,-43 7,44-4,-45 0,61-4,1 1,0 1,-44 13,44-10,0-1,-1-1,-40 2,43-5,1 0,-25 7,24-4,-45 3,-52 4,80-6,-57 1,-1251-8,1317 0,-55-11,54 7,-52-3,-958 9,1022 0,-1 1,-32 8,-34 3,-44 0,83-7,-56 1,98-7,-44-1,-1 3,-75 11,90-8,-67 1,70-6,0 2,-56 10,60-7,0-1,-54 0,54-4,0 1,0 1,-29 8,-110 16,102-18,0-3,-117-7,61 0,40 3,-91-3,44-22,78 12,33 8,1 0,-28-2,11 2,1-1,0-2,-60-21,18 5,51 18,1 1,-29-1,-31-6,50 6,0 2,0 0,-33 3,35 1,-1-2,1-1,-49-9,37 4,-1 1,0 3,0 2,-55 5,-4-2,52-2,28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0:36.7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0 154,'36'1,"0"0,-1-2,0-1,64-12,-41 1,2 4,-1 1,109 2,-140 5,0-2,32-6,-30 4,53-3,1134 9,-1179-3,54-9,-53 5,49-1,-43 4,46-7,-48 4,56-1,64-6,5 1,2074 14,-1182-3,-1041 2,0 1,34 8,33 2,636-10,-351-4,35 2,-387 1,0 1,34 8,-33-5,0-2,26 2,-7-4,-10-1,1 2,0 0,31 8,-17-3,0-2,1-2,0-2,45-5,13 2,836 2,-920 1,0 1,35 8,-34-6,0 0,26 1,19-4,-20-1,0 2,54 10,-36-4,-1-3,126-6,-69-1,745 2,-846 1,1 1,35 8,-34-6,0 0,26 1,30-5,-42 0,-1 0,0 2,56 11,-61-8,1-2,0 0,37-2,-36-1,-1 1,0 1,35 8,-35-6,0 0,0-2,0-1,31-3,58 3,-90 3,0 1,33 11,-39-9,1-1,0-1,46 3,288-9,-338 0,0-1,34-7,33-4,-51 11,-1 2,1 2,0 1,40 9,72 19,-113-27,1-2,39-2,-45 0,-7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0:38.9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5439 154,'-1602'0,"1573"-1,-57-11,56 6,-54-2,56 6,-53-10,13 1,-6 0,31 5,-70-3,-547 10,641-2,-1-1,-32-7,-34-4,-281 12,175 2,172 0,1 1,-34 8,-33 3,-467-12,268-3,251 0,-62-11,22 2,-104-15,102 16,33 3,-66-1,82 8,1 1,-1 1,1 1,-30 8,39-7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1:57.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2893 2,'-2'7,"-1"1,0 0,-1-1,0 0,0 0,0 0,-1 0,0-1,0 1,-9 7,11-12,-1 1,0 0,0-1,0 0,0 0,0 0,-1 0,1-1,-1 0,1 0,-1 0,1 0,-1-1,1 0,-1 0,0 0,1 0,-1-1,1 1,-8-3,2-1,1 1,-1-2,1 1,-1-1,-13-11,14 10,1 1,-1 0,0 0,0 0,-1 1,1 1,-12-4,-18 3,0 1,1 1,-54 6,-5 0,-1198-5,1266 0,-57-11,56 7,-54-3,-652 9,714-1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2:30.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0 184,'19'-1,"-1"-1,36-8,-34 5,0 2,27-2,18 4,-33 2,0-2,-1-1,49-10,-36 5,0 2,0 2,0 2,49 5,9-2,-21 0,92-4,-102-11,-50 9,0 0,28-1,112 4,-59 2,138-16,-122 5,199 8,-149 4,-124-4,51-9,-52 5,57-1,38 10,156-5,-210-11,-53 8,57-4,10 10,-38 1,0-3,103-15,-101 8,0 3,1 3,62 5,-6 0,491-3,-591 1,1 1,32 7,34 4,332-12,-200-2,-199 2,-1 1,36 8,-34-6,0 0,26 1,524-3,-276-5,-275 2,0-1,34-8,-33 6,1 0,25-1,642 3,-335 5,434-3,-765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2:49.0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0 134,'124'2,"134"-5,-189-9,-51 7,0 2,30-3,640 4,-334 5,-323-4,1-2,38-8,-45 7,32-3,0 3,94 6,-41 1,550-3,-640-1,-1-1,33-8,34-3,-22 13,-33 1,0-2,-1-1,54-11,-42 6,0 2,1 2,0 2,56 4,3 0,-54-2,-10 0,0-2,0-1,64-12,-59 7,1 2,0 2,0 2,49 4,10 0,633-3,-720 1,1 1,-1 0,17 6,38 4,-28-4,-42-8,0 0,-1 0,1 0,-1 1,1-1,-1 0,1 0,-1 1,1-1,-1 0,1 1,-1-1,1 1,-1-1,0 0,1 1,-1-1,0 1,1-1,-1 1,0-1,1 1,-1 0,0 0,0 0,-1 0,1 0,-1 0,1 0,-1 0,1 0,-1 0,0-1,1 1,-1 0,0 0,0-1,0 1,0 0,0-1,1 1,-1-1,0 1,-2 0,-107 47,110-48,0 1,-1-1,1 0,-1 1,0-1,1 1,-1-1,1 0,-1 0,0 1,1-1,-1 0,0 0,1 0,-1 1,1-1,-1 0,0 0,0 0,1 0,-1 0,0-1,1 1,-1 0,1 0,-1 0,0 0,1-1,-1 1,0 0,1-1,-1 1,1 0,-1-1,1 1,-1-1,1 1,-1-1,1 1,-1-1,1 1,0-1,-1 1,1-1,0 0,0 1,-1-1,1 0,0 1,0-1,0 0,0 1,0-1,0-1,0 1,0-1,0 0,0 1,1-1,-1 0,1 1,0-1,-1 1,1-1,0 1,0-1,0 1,0-1,0 1,0 0,0-1,0 1,1 0,-1 0,0 0,1 0,2-1,6-1,0 0,0 1,1 1,-1 0,1 0,-1 1,0 0,1 1,-1 0,1 1,-1 0,14 5,56 5,-11-11,-38-1,1 1,-1 1,45 9,-32-4,0-2,0-2,0-2,49-4,9 0,711 3,-794-1,0-1,34-8,33-3,9 14,-57 0,0-1,0-2,68-12,-62 7,-1 2,1 2,0 2,50 4,8 0,-79-3,1-1,-1-1,44-11,-25 6,0 2,1 2,-1 1,58 6,2-1,-21-4,91 3,-103 10,-51-7,1-2,28 3,642-4,-336-5,434 3,-767 1,-1 1,33 8,34 3,637-11,-353-5,-327 5,52 9,-52-5,56 1,-48-8,-16 0,0 1,0 2,0 1,38 9,-44-7,0-1,0-1,50-2,-49-2,1 2,-1 1,43 8,-72-10,189 38,-122-28,-41-5,0-1,30 1,-32-5,-1 1,1 1,39 9,-30-5,0-2,0-1,1-2,47-4,-32 1,51 4,-32 10,-50-7,0-2,27 2,113 8,38 0,311-13,-487-2,-1 0,41-10,-11 1,-1 1,29-4,6 1,-61 8,-1 1,26-1,351 4,-187 3,-194-1,1 1,35 8,-34-6,0 0,26 1,7-4,-23-1,1 1,-1 1,40 9,6 3,112 7,-158-19,46 10,-52-7,1-2,27 1,29-2,143-5,-199-1,-1 0,37-13,-39 10,-1 1,1 1,33-3,51-6,-36 2,-2 1,-43 6,0 1,35-1,-27 3,49-9,-49 6,49-2,-62 6,0-2,30-6,37-4,54 1,23-1,-144 12,-1-1,34-8,33-3,-68 12,-1-1,1-1,-1-1,1 0,-1-1,20-9,-22 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4:36.7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3939 107,'-2364'0,"2345"-1,1-1,-36-8,34 6,0 0,-26-1,-19 4,34 2,-1-2,1-1,-49-10,53 7,1 2,-35-1,34 2,0 0,-33-7,-118-17,132 19,0 2,-1 2,-82 6,26 0,68-4,-15 1,-51 6,84-4,0 1,0 1,0 1,0 0,1 1,-28 14,10-4,18-11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51.627"/>
    </inkml:context>
    <inkml:brush xml:id="br0">
      <inkml:brushProperty name="width" value="0.035" units="cm"/>
      <inkml:brushProperty name="height" value="0.035" units="cm"/>
      <inkml:brushProperty name="color" value="#E71224"/>
    </inkml:brush>
  </inkml:definitions>
  <inkml:trace contextRef="#ctx0" brushRef="#br0">106 1 24575,'-4'-1'0,"0"1"0,-1 0 0,1 1 0,-1-1 0,1 1 0,0 0 0,0 0 0,-1 0 0,1 1 0,0-1 0,0 1 0,0 0 0,0 0 0,0 0 0,1 1 0,-1-1 0,1 1 0,0 0 0,-5 4 0,5-2 0,1 0 0,-1 0 0,1-1 0,0 1 0,0 1 0,0-1 0,1 0 0,-1 0 0,1 1 0,1-1 0,-1 1 0,1-1 0,0 1 0,0-1 0,1 7 0,-1-9 0,0-1 0,1 0 0,-1 1 0,1-1 0,-1 0 0,1 1 0,0-1 0,0 0 0,0 0 0,0 1 0,0-1 0,0 0 0,1 0 0,-1-1 0,1 1 0,-1 0 0,1 0 0,0-1 0,-1 1 0,1-1 0,0 1 0,0-1 0,0 0 0,0 0 0,1 0 0,-1 0 0,0 0 0,0 0 0,1 0 0,-1-1 0,0 1 0,1-1 0,-1 0 0,0 0 0,4 0 0,-3 0 0,0 0 0,0-1 0,1 1 0,-1-1 0,0 0 0,0 0 0,0 0 0,0 0 0,0 0 0,-1-1 0,1 1 0,0-1 0,-1 0 0,1 0 0,-1 0 0,1 0 0,-1 0 0,0-1 0,0 1 0,0-1 0,0 1 0,0-1 0,-1 0 0,1 1 0,-1-1 0,2-5 0,-2 4-136,0 1-1,0-1 1,-1 0-1,0 1 1,1-1-1,-1 0 1,0 0-1,-1 1 0,0-6 1,-4-7-6690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4:48.3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14704 156,'-29'1,"1"2,-30 6,29-3,-56 2,34-8,18-1,0 1,0 2,-56 11,45-6,0-2,0-2,0-2,-49-4,-9 0,-737 3,809-2,-55-9,55 6,-53-3,62 7,1-2,-30-6,-36-4,48 13,8 0,1-2,-1-1,-32-6,32 4,0 1,0 1,-43 3,43 0,1 0,-1-2,-48-10,36 5,-1 2,1 2,-1 1,-56 6,-3-1,-3632-3,3704-1,-55-11,54 7,-51-3,-10 10,-70-4,94-10,49 8,1 0,-29-1,17 4,1-1,-50-10,34 5,0 2,-1 2,-86 6,29-1,-608-2,692-1,1-1,-36-8,34 5,0 2,-26-2,-643 3,336 4,263-3,-99 3,61 23,28-13,64-6,-56 2,2-10,-74 4,93 10,50-7,0-1,-28 1,-801-3,414-5,404 4,0 2,-39 8,48-7,-34 3,0-3,-94-6,41-1,-449 3,530 2,-57 9,56-5,-54 2,-1160-9,1222 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9T13:44:51.015"/>
    </inkml:context>
    <inkml:brush xml:id="br0">
      <inkml:brushProperty name="width" value="0.035" units="cm"/>
      <inkml:brushProperty name="height" value="0.035" units="cm"/>
      <inkml:brushProperty name="color" value="#E71224"/>
    </inkml:brush>
  </inkml:definitions>
  <inkml:trace contextRef="#ctx0" brushRef="#br0">459 789 24575,'1'3'0,"-1"0"0,1-1 0,0 1 0,0-1 0,1 0 0,-1 1 0,0-1 0,1 0 0,0 0 0,-1 0 0,1 0 0,0 0 0,0 0 0,0 0 0,0 0 0,1-1 0,-1 1 0,3 1 0,46 22 0,35 9 0,-66-25 0,0 0 0,1-1 0,0-2 0,1 0 0,0-1 0,38 4 0,170-9 0,-104-1 0,-108-1 0,0 0 0,0-1 0,0-1 0,-1-1 0,0 0 0,0-1 0,0-1 0,-1-1 0,0 0 0,20-14 0,-27 15 0,1 0 0,-1-2 0,-1 1 0,1-1 0,-1 0 0,-1-1 0,0 1 0,0-2 0,-1 1 0,0-1 0,-1 1 0,0-2 0,-1 1 0,0 0 0,4-23 0,-2-6 0,-2-1 0,-2-1 0,-3-53 0,-1 28 0,3 56 0,-2 0 0,0 0 0,0-1 0,-1 1 0,0 0 0,-1 0 0,0 0 0,-1 1 0,0-1 0,-1 1 0,0 0 0,0 0 0,-1 0 0,-1 1 0,-14-17 0,-11-12 0,27 30 0,-2 0 0,1 0 0,-1 1 0,0 0 0,-13-10 0,-1 2 0,-1 1 0,0 2 0,-1 0 0,0 1 0,-1 1 0,0 2 0,-48-12 0,54 17 0,-18-5 0,-1 2 0,-72-3 0,-300 10 0,385 1 0,1 1 0,-1 1 0,0 1 0,1 2 0,0 0 0,-35 16 0,24-10 0,-61 17 0,88-29 0,0 0 0,-1 1 0,1 0 0,0 0 0,0 1 0,0 0 0,1 0 0,-1 0 0,1 1 0,-1 0 0,1 1 0,1-1 0,-1 1 0,0 0 0,1 1 0,0-1 0,1 1 0,-1 0 0,1 0 0,0 0 0,0 1 0,1-1 0,0 1 0,0 0 0,1 0 0,0 0 0,0 0 0,0 1 0,0 13 0,-10 46 0,6-35 0,1-1 0,-1 44 0,6-46 0,1 0 0,1-1 0,11 50 0,-9-60-106,0 3-74,1-1 0,1 1 1,1-1-1,1 0 0,0 0 0,17 27 0,-16-34-6646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7:23.7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16203 205,'-29'0,"0"-1,0-2,-46-9,46 7,-1 1,0 1,-34 2,34 2,0-2,0-2,-34-6,-38-5,78 12,1 0,0-2,-44-12,43 9,1 1,-1 1,-33-3,-32-5,-89-13,78 14,72 10,-48-9,15-2,0 4,-1 2,-99 1,-1262 7,737-2,667 2,-1 1,-32 8,-34 3,-637-11,353-5,-1916 3,2267 1,1 1,-36 8,34-5,0-1,-26 1,-389-4,209-3,206 3,1 1,-33 8,-34 3,11-13,43-1,-1 1,1 2,-61 12,-59 12,125-21,-1-2,-41 1,42-4,0 2,-49 9,33-4,-1-2,0-2,0-2,-50-4,-8 0,-30 0,-142 7,206 7,49-6,-1-2,-26 2,-110-7,-69 4,157 11,50-9,-1 0,-28 1,18-4,-1 1,-48 10,32-5,1-2,-1-2,-86-6,29 1,83 2,-15-1,0 2,0 1,-53 11,45-6,-1-2,0-2,0-2,-49-5,-10 2,-887 2,971 1,0 1,-34 8,33-6,-1 0,-25 1,-165-7,-85 4,227 10,50-7,0-2,-27 2,-676-3,351-5,-1330 3,1680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7:25.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7186 0,'-535'0,"516"2,0-1,-34 10,33-7,-1 0,-25 1,8-4,8-1,0 1,0 2,-30 7,16-4,-1 0,0-3,-90-6,33 0,101 3,-31 0,-1 0,1 3,-58 10,48-6,0-2,-1-2,1-1,-57-6,-4 1,74 5,-56 9,55-6,-53 3,-528-9,592 2,-1 1,-32 8,-34 3,-637-11,353-5,-265 3,606 2,-57 10,57-7,-55 3,-374-9,439 2,0 1,-34 8,-33 3,-637-11,353-5,-264 3,612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7:40.9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0 310,'459'0,"-433"-1,-1-1,29-7,44-4,-63 10,0-1,54-15,-57 11,0 2,1 0,41 0,-30 4,51-9,-52 5,55 0,-59 5,0 0,60-11,84-15,-139 21,0 2,0 2,61 4,60-2,-79-12,-53 7,46-3,535 7,-293 3,-296-4,0 0,31-8,-30 5,0 1,28 0,39 6,68-4,-92-10,-50 8,0 0,27-1,5 5,-21 0,-1-1,1-1,44-10,77-14,-123 21,-1 2,32-1,-31 3,0-1,31-7,-13 2,-1 2,1 2,86 5,-29 1,836-3,-913 2,-1 1,1 0,43 14,-41-9,0-2,49 5,8 2,-62-8,-1-1,26 1,130 19,-148-21,49 9,-11 0,-43-8,0 2,26 9,-32-9,0 0,0-2,1 0,30 2,-17-4,48 10,-17-1,-7 0,15 2,-49-10,-1 1,1 0,30 11,-33-8,1-1,0-2,0 0,27 2,51 6,-72-7,51 2,-58-5,0 0,31 7,36 4,-35-12,-22-2,1 2,0 2,39 7,-43-5,0-1,34 0,-33-3,0 2,29 6,-25-4,0-2,1 0,49-4,-43 1,-17-1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7:45.6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17376 308,'-1068'0,"1049"-1,0-1,-34-8,-33-3,-366 12,218 3,214-3,1-1,-33-8,-35-3,-635 11,352 5,-342-3,694-1,-1-1,-34-8,33 5,-1 1,-25-1,-123 7,-68-4,169-10,48 8,1 0,-26-1,-154 8,-85-6,216-9,49 7,1 2,-29-3,-30 6,44 1,0-1,0-2,-56-11,45 6,1 2,-1 2,0 2,-50 4,-8 0,74-4,-1-2,-28-6,27 3,-54-2,-1034 9,1099 0,0 1,-34 8,33-5,0-1,-26 1,-643-3,335-5,-1474 3,1809-1,0-1,-34-8,33 5,-1 2,-24-2,-21 4,35 2,-1-2,1-1,-49-10,37 5,-1 2,0 2,0 2,-49 5,-10-2,75-1,1-2,-1-2,-51-9,37 5,-1 1,1 3,-1 2,-56 5,-3-2,4 0,-108-4,137-10,50 7,0 2,-27-2,-5 4,22 1,-1-1,0-1,-43-9,30 4,0 2,1 1,-1 3,-55 5,-4-2,-686-2,769-1,-1-1,-32-7,-34-4,-637 11,353 4,289-3,-91 3,44 22,27-11,66-7,-57 2,56-8,4 0,0 0,0 3,-50 8,39-4,-1-2,0-1,0-3,-49-5,-10 1,-1243 3,1332 1,0 1,1 0,-1 1,-15 5,27-8,-15 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9:18.8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1 130,'19'1,"0"1,34 7,-33-4,1-2,24 2,-28-4,12-1,0 1,0 2,31 7,-34-5,50 3,-57-7,0 0,0 1,0 1,-1 1,28 10,-25-8,1 0,-1-1,1-1,0-1,29 1,46 6,-31-1,2-4,128-6,-69-2,-84 5,52 9,-52-5,56 1,536-8,-605-1,0-2,0-1,56-17,-36 8,-18 6,0 1,0 1,0 2,44-1,-46 6,23 0,1-2,90-14,18-11,-10 1,0-1,-108 19,1 2,-1 2,1 2,46 5,12-1,405-3,-489-1,1-1,32-8,34-3,637 11,-353 5,1536-3,-1887 1,0 1,34 7,32 4,-48-12,-8-1,0 1,-1 2,38 7,-25-3,0-2,1-1,-1-3,1-1,45-7,-19-6,-50 9,1 0,28-1,71-7,-78 6,56-1,-36 8,-22 0,0-1,0-1,0-3,40-8,-36 5,1 2,-1 2,1 1,56 6,3-1,2489-3,-2571-1,-1-1,33-8,34-3,33 0,-81 7,59-1,3180 8,-3248 0,57 11,-56-6,54 2,74-11,116 6,-189 8,-53-5,54 2,-61-8,0 1,-1 2,39 8,-34-6,-1-1,1-2,38-1,-37-1,-1 1,0 1,35 8,-20-3,0-2,1-2,-1-2,48-5,10 2,838 2,-921-1,0-1,34-8,33-3,39 15,55-4,-112-10,-50 7,1 2,28-3,642 4,-336 5,1146-3,-1481 1,1 1,35 8,-34-5,0-2,26 2,19-4,-33-2,-1 2,1 1,47 10,98 14,-148-21,1-1,-1-2,35-1,-34-1,-1 1,0 1,37 8,-39-6,1 0,1-2,49-2,-49-1,-1 1,1 2,43 7,-10 0,1-2,1-3,105-6,-44-1,-36 5,100-4,-120-11,-51 9,0 0,30-1,-30 4,13 1,-1-2,54-10,-57 7,1 2,30-1,-31 3,1-2,32-6,-16 2,0 2,0 1,1 3,47 5,10-1,-65-3,-1 1,-1-2,1-1,59-11,-67 8,1 1,-1 2,1 1,32 3,58-3,-50-12,-51 9,1 1,28-3,154 8,80-4,-212-10,-50 8,0 0,27-1,355 4,-193 3,-186-2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49:26.6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16100 108,'-686'0,"657"-1,-57-11,56 7,-54-4,-75-3,-12 0,169 12,-29 1,0-2,0-1,-62-11,65 8,0 1,0 1,-42 2,41 1,0-1,0-1,-35-7,20 2,0 2,-1 1,1 3,-48 5,-10-1,-2565-3,2648 1,-1 1,-32 7,-34 4,-12-12,48-2,1 2,-85 13,101-9,-60 2,62-6,0 1,-45 9,32-4,-1-2,0-2,-89-6,31 0,82 3,-13 0,1 0,0 2,-59 12,50-7,0-2,-1-1,1-3,-58-5,-2 1,-406 3,488 2,1 0,-33 7,-34 4,22-12,33-2,1 2,-1 1,-52 10,40-5,1-2,-1-2,0-1,-55-6,-4 1,-2083 3,2166-1,1-1,-36-8,34 6,0 0,-26-1,-30 4,43 2,-1-1,1-2,-56-11,46 6,-1 2,0 2,0 2,-49 5,-10-2,-3402-2,3490-1,-1-1,1 0,-16-6,15 4,0 1,0 0,-28-1,40 4,0 0,0 0,0 1,0-1,0 1,1 0,-1 0,0 1,0-1,1 1,-1 0,1 0,-1 0,1 0,0 0,0 1,0-1,0 1,-4 5,-98 108,99-108,0 0,-1-1,1 0,-2 0,1 0,-1-1,0-1,-1 1,1-1,-1-1,0 1,0-2,0 1,-16 3,-5-2,-1 0,0-2,-40-2,-18 2,18 9,-11 0,-351-12,420-1,-1-1,1 0,0-1,-1 0,1-1,-19-9,-34-9,-59-5,110 24,1 0,1-2,-23-8,24 7,-1 1,0 1,-26-5,20 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50:20.6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1 363,'49'0,"-13"2,1-3,0-1,69-13,-87 11,16-6,-1 3,1 1,60-3,-63 7,51-8,-50 4,49-1,55-6,-91 7,48-1,-56 5,0-2,62-15,-62 10,-1 2,69-3,29-2,-7 0,11 13,76-2,-129-12,-59 8,1 1,27-1,1419 6,-1455-2,0-1,34-7,33-4,-23 12,-32 2,0-2,-1-1,54-10,-52 5,46-2,4-1,97-16,-115 13,1 3,111-2,-145 12,3 2,0-3,0 0,0-2,37-9,-29 5,0 2,1 2,-1 1,58 6,2-1,381-3,-460 1,0 2,0 0,0 2,26 9,-26-7,1-1,0-2,42 5,-39-9,0 2,-1 0,32 9,-14-4,0-2,0-2,0-2,49-5,9 2,-28 3,106 17,-144-15,55-1,-62-2,1 0,-1 2,36 7,-2 0,0-2,0-3,105-6,-43-1,-85 4,0 1,58 11,13-2,-81-10,0 2,38 7,-41-5,1-1,0-1,29-2,-29-1,0 1,55 10,-39-4,1-2,-1-1,1-3,46-5,11 1,787 3,-859-1,55-11,-54 7,52-3,983 9,-1048-2,-1-1,0-1,-1-1,1 0,22-9,40-10,99-5,-109 17,-43 6,0 1,30 0,-24 1,1 0,-1-2,35-10,-36 7,1 2,0 1,39-2,667 9,-718-1,-1 1,33 7,34 4,-58-12,0 1,54 11,-16-4,-46-8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07:34:16.397"/>
    </inkml:context>
    <inkml:brush xml:id="br0">
      <inkml:brushProperty name="width" value="0.035" units="cm"/>
      <inkml:brushProperty name="height" value="0.035" units="cm"/>
      <inkml:brushProperty name="color" value="#E71224"/>
    </inkml:brush>
  </inkml:definitions>
  <inkml:trace contextRef="#ctx0" brushRef="#br0">1903 3 24575,'-93'-2'0,"-145"4"0,169 10 0,50-7 0,0-2 0,-27 2 0,-111-7 0,-67 4 0,156 10 0,49-7 0,0-2 0,-27 2 0,-525-3 80,278-4-1525,272 2-5381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52.325"/>
    </inkml:context>
    <inkml:brush xml:id="br0">
      <inkml:brushProperty name="width" value="0.035" units="cm"/>
      <inkml:brushProperty name="height" value="0.035" units="cm"/>
      <inkml:brushProperty name="color" value="#E71224"/>
    </inkml:brush>
  </inkml:definitions>
  <inkml:trace contextRef="#ctx0" brushRef="#br0">173 2 24575,'-6'-1'0,"0"1"0,0 0 0,0 0 0,0 0 0,0 1 0,0 0 0,0 0 0,0 0 0,0 1 0,0 0 0,1 0 0,-1 0 0,0 1 0,1-1 0,0 2 0,0-1 0,0 0 0,0 1 0,0 0 0,1 0 0,0 1 0,0-1 0,0 1 0,-6 8 0,6-7 0,-1 1 0,1 0 0,0-1 0,1 1 0,0 0 0,0 1 0,-3 11 0,6-18 0,-1 1 0,1-1 0,0 1 0,0 0 0,0-1 0,0 1 0,0-1 0,0 1 0,1 0 0,-1-1 0,0 1 0,1-1 0,-1 1 0,1-1 0,0 1 0,0-1 0,-1 1 0,1-1 0,0 0 0,0 1 0,0-1 0,0 0 0,0 0 0,1 0 0,-1 0 0,0 0 0,0 0 0,1 0 0,-1 0 0,1 0 0,-1-1 0,0 1 0,1-1 0,0 1 0,-1-1 0,1 1 0,-1-1 0,1 0 0,-1 0 0,1 0 0,0 0 0,2 0 0,-1 0-41,-1 1 0,1-1-1,0 0 1,-1 0-1,1 0 1,0-1 0,-1 1-1,1 0 1,0-1 0,-1 0-1,1 0 1,-1 0-1,1 0 1,-1 0 0,1 0-1,-1-1 1,0 1 0,1-1-1,-1 1 1,0-1-1,0 0 1,0 0 0,-1 0-1,1 0 1,0 0 0,-1-1-1,1 1 1,-1 0-1,0-1 1,0 1 0,0-1-1,1-2 1,-3-8-6785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2:26.3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07:24:52.398"/>
    </inkml:context>
    <inkml:brush xml:id="br0">
      <inkml:brushProperty name="width" value="0.035" units="cm"/>
      <inkml:brushProperty name="height" value="0.035" units="cm"/>
      <inkml:brushProperty name="color" value="#E71224"/>
    </inkml:brush>
  </inkml:definitions>
  <inkml:trace contextRef="#ctx0" brushRef="#br0">2486 0 24575,'-916'0'0,"886"2"-1717,-55 9-1,55-6 44,-53 3-1,-46-10 3710,-98 4 2714,142 10-4749,55-6 0,-58 2 0,17-9 0,33 0 0,0 1 0,1 2 0,-69 12 0,80-9 0,-49 3 0,56-8 0,1 2 0,-1 0 0,0 1 0,1 1 0,-29 10 0,26-8-73,1 0-1,-1-1 1,-1-2 0,1 0-1,0-1 1,-1-1 0,-33-3-1,28 2-704,5-1-6048</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07:24:53.019"/>
    </inkml:context>
    <inkml:brush xml:id="br0">
      <inkml:brushProperty name="width" value="0.035" units="cm"/>
      <inkml:brushProperty name="height" value="0.035" units="cm"/>
      <inkml:brushProperty name="color" value="#E71224"/>
    </inkml:brush>
  </inkml:definitions>
  <inkml:trace contextRef="#ctx0" brushRef="#br0">683 1 24575,'-19'1'0,"0"1"0,-33 7 0,31-4 0,1-2 0,-25 2 0,-53 8 0,72-8 0,0-1 0,-29 1 0,-224-6-1365,257 1-5461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54:58.6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0 206,'812'0,"-781"-2,54-9,-53 6,51-3,-33 8,0-3,50-9,-28 4,0 2,118 8,-64 0,1855-2,-1961-1,-1-1,34-8,33-3,-57 13,15-1,86-13,-39 2,-62 9,0-1,53-14,-56 11,-1 2,1 1,0 0,0 2,32 2,32-3,-20-9,12 0,337 11,-202 2,-198-2,1-1,32-7,34-4,637 11,-353 4,-340 0,54 9,-53-5,52 1,553-8,-617 2,0 1,34 8,33 3,1 0,-65-9,1 0,23 1,131-7,77 4,-185 10,-50-8,0 0,27 1,-10-5,-7 0,0 2,0 0,36 9,-29-5,0-1,1-2,62-2,-58-2,1 2,64 9,-70-5,0-2,68-2,24 1,-59 10,-51-7,0-2,29 2,-8-4,-9-1,-1 2,1 0,31 8,-17-3,0-2,1-2,0-2,45-4,13 0,-65 3,0 2,63 12,128 11,-133-14,-64-9,53 11,-41-6,-1-2,1-2,0-2,50-5,8 2,-54 1,-10 0,0 2,0 1,64 12,-75-9,49 3,24 4,-54-5,0-2,0-2,85-6,-29 1,-4 3,109-3,-187-1,1-1,-1-1,28-11,20-4,-5 5,-24 4,1 2,0 2,83-4,-88 11,-26 0,-26 1,9-1,-45 0,0 2,-66 11,53-5,0-2,-132-8,71 0,-36 4,-180-5,235-9,63 6,-58-1,36 7,-37 1,-151-17,142 6,-201 7,151 6,-1386-3,1519-2,-55-9,54 6,-52-3,54 8,0-1,0-1,-46-10,48 7,1 1,-49 0,47 4,0-2,-42-8,25 3,0 2,-1 2,-87 5,31 1,-1955-3,2042 1,1 0,-1 2,-18 4,-19 3,32-7</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55:17.6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33221 159,'-484'0,"464"-1,-1-2,1 0,0-1,-31-10,30 7,-1 1,-1 1,-32-3,4 6,10 1,-71-11,74 6,0 3,-1 1,-38 3,-61-2,69-11,50 7,0 2,-26-2,-8 1,1-1,0-3,-56-17,69 19,1 1,-2 2,1 2,-54 5,-4-1,-1071-3,1149 1,-1 1,-32 7,-34 4,-39-14,-55 2,112 12,50-9,-1 0,-28 1,14-4,-12 0,-81 12,63-5,-1-3,-122-6,67-2,-1887 3,1986-1,1-1,-34-7,-33-4,-636 11,352 4,335 0,-55 9,55-5,-58 1,-1051-8,1124 0,1-1,-34-7,-33-4,12 13,41 1,1-2,-1-1,-59-11,63 8,-1 1,1 1,-50 2,49 1,0 0,0-2,-44-8,31 3,-1 1,-1 3,1 2,-48 5,-11-1,-2665-3,2748 1,1 1,-33 7,-34 4,-637-11,353-4,-1332 2,1683 1,1 1,-36 8,34-6,0 0,-26 1,-112-7,-65 4,155 10,48-7,1-2,-27 2,19-4,-1 1,-54 10,38-5,0-2,0-1,0-3,-49-5,-9 1,-2794 3,2877 1,0 1,-34 8,-33 3,-636-11,351-5,-61 3,414 1,-1 1,-34 9,33-7,-1 0,-25 1,-72 7,79-6,-57 1,86-7,-22-1,0 2,0 1,-51 10,39-5,0-2,0-2,-1-1,-47-6,-10 1,78 3,1 1,0 2,-44 9,37-7,-1-1,1-1,-58-2,57-2,-1 1,1 2,-52 9,40-4,-1-2,0-2,0-1,-49-6,-10 1,-582 3,670-1,0-1,0 0,1-1,-1-1,-25-10,25 8,0 1,0 1,0 0,-1 1,-22-1,-434 3,206 3,247-3,0-1,-34-8,-33-2,-71 13,-67-2,156-11,49 7,0 2,-27-2,-677 3,353 4,-5675-2,6024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29T13:56:51.6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0:22.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23,'1229'0,"-1210"-1,-1-1,29-6,-28 4,1 1,25-1,760 5,-786 0,0 1,28 6,-28-4,0-1,27 1,-3-4,-16-1,1 2,0 0,46 10,94 11,-128-16,-1-2,0-1,1-2,41-5,11 2,1369 2,-1442-1,-1-1,29-6,-28 4,1 0,25 0,591 5,-617 0,0 1,27 6,-26-4,-1-1,27 2,20-4,122-4,-125-7,-44 6,-1 1,30-2,2 5,96-15,-93 9,1 3,88 5,-36 0,-63-2,-19-2,0 2,0 1,-1 0,1 2,0 1,-1 0,35 13,-37-10,1-1,0-1,39 4,-27-4,12 1,-15-3,-1 2,-1 1,1 1,47 19,-52-16,0-2,31 7,-34-10,1 2,-1 0,32 15,-26-9,2-2,-1-1,2-1,-1-1,1-2,0-1,0-2,36 0,26-2,132-4,-162-7,-43 6,-1 1,27-1,57-6,-73 5,49-1,46-5,-83 6,45 0,-48 4,48-9,-48 5,50-1,-48 6,-1-3,54-9,-6 5,-64 7,-1-2,36-6,-21-2,1 3,0 1,69-2,-17 10,135-4,-162-8,-45 6,1 1,25-1,-27 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5:35.7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0 107,'467'0,"-443"-1,47-9,-46 6,45-3,-10 7,-29 2,0-3,1 0,55-11,83-9,-132 14,2 3,-1 1,0 2,43 5,10-2,-63-3,46-8,-46 4,49-1,24 8,114-4,-153-8,-45 6,1 0,29 0,778 5,-807 0,0 1,27 6,-27-4,1-1,26 1,4-3,96 14,-118-12,51 0,-55-3,0 1,0 1,33 6,-27-3,-1-1,1-1,0-2,46-4,-33 1,49 3,-29 10,-44-7,1-1,26 1,84-7,100 5,-154 8,-46-5,55 2,2835-8,-2902 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6:20.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44,'1'2,"0"0,0-1,1 1,-1-1,0 0,1 1,-1-1,1 0,-1 0,1 1,-1-1,1-1,0 1,0 0,-1 0,1-1,3 2,34 11,19 5,-38-11,1 0,0-2,1 0,-1-1,23 1,125 16,340-22,-489 2,-1 1,26 6,39 3,-8-11,103 15,-5 7,-118-17,0-1,81-6,-31-1,11 5,126-4,-180-8,-44 6,1 0,26 0,53 6,77-3,-113-10,-44 7,-1 1,30-1,4 4,-23 1,0-1,0-2,53-9,-44 5,1 2,-1 1,1 2,45 4,8 0,564-3,-640-1,-1-1,1 0,-1-1,29-11,-28 9,0 1,-1 0,1 0,26-1,67-5,-70 5,46 0,-46 4,1-1,56-11,-45 7,1 2,94 6,-40 1,508-3,-598-1,0 0,28-7,28-3,8 0,-59 7,1 1,23-1,1586 5,-1607 0,48 9,-48-6,47 3,-4-8,-34 0,1 1,-1 2,62 10,-57-6,1-2,0-1,0-2,44-4,9 0,4 1,104 5,-137 7,-44-6,-1-1,30 2,-3-4,85 13,-108-10,25 4,1-1,62 0,1224-8,-1315 2,0 1,27 6,-26-3,-1-2,27 1,1034-5,-1061 0,0-1,27-6,-26 4,-1 1,27-2,-6 4,74-13,-26 7,-65 7,0-2,36-6,1 3,5 0,-61 5,-1-1,0 0,1 0,-1 0,0-1,1 1,-1-1,0 1,0-1,0 0,-1 0,1 0,0-1,3-3,-3 2,1 0,0 1,0 0,0-1,0 2,1-1,-1 0,1 1,-1 0,1 0,0 0,0 1,0-1,0 1,0 0,8 0,12 0,0 1,31 3,-6 0,755-3,-786-1,1-1,25-6,39-3,1184 10,-587 3,-662-1,1 1,25 6,39 3,-53-10,-1 2,31 7,-50-8,41 3,1-1,91-6,-38-1,889 3,-976 1,1 1,25 6,39 3,-53-10,-1 2,31 7,-50-8,17 1,53 1,-57-4,1 0,-1 2,30 6,-15-2,0-1,0-2,0-2,43-5,10 1,459 4,-522 0,0 3,1 0,31 10,43 6,-52-11,23 2,-55-9,0 1,0 0,32 11,-33-9,-1 0,1-1,1-1,24 1,-23-3,-1 1,24 6,41 3,403-12,-476 0,0-1,0 0,1 0,-1-1,22-9,-22 7,0 1,1 1,-1-1,1 2,19-2,5 2,59-12,-43 9,1 1,88 6,-36 1,-88-4,-1-1,28-6,4 0,-33 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08:02.921"/>
    </inkml:context>
    <inkml:brush xml:id="br0">
      <inkml:brushProperty name="width" value="0.035" units="cm"/>
      <inkml:brushProperty name="height" value="0.035" units="cm"/>
      <inkml:brushProperty name="color" value="#E71224"/>
    </inkml:brush>
  </inkml:definitions>
  <inkml:trace contextRef="#ctx0" brushRef="#br0">612 1353 24575,'9'1'0,"-1"0"0,0 0 0,0 1 0,15 4 0,23 5 0,42 3 0,-52-8 0,70 4 0,-83-10 0,1 0 0,-1-2 0,0-1 0,0 0 0,0-2 0,-1-1 0,0 0 0,0-2 0,0 0 0,-1-2 0,0 0 0,37-26 0,9-8 0,-40 28 0,-2-1 0,0-1 0,42-40 0,-17-1 0,-2-2 0,70-123 0,-92 142 0,-14 21 0,-1-1 0,-1 0 0,-1 0 0,-1-1 0,-1 0 0,-1-1 0,6-44 0,-6-7 0,-4-88 0,-3 101 0,2 55 0,-2-1 0,1 1 0,-1-1 0,0 1 0,0-1 0,-1 1 0,0 0 0,-1-1 0,1 1 0,-1 1 0,-1-1 0,-4-8 0,-1 4 0,0 1 0,0 0 0,-1 1 0,0 0 0,-22-14 0,19 14 0,-1 1 0,0 0 0,0 1 0,0 0 0,-1 2 0,0 0 0,-19-4 0,-12 0 0,-52-2 0,73 9 0,-55-9 0,44 5 0,-46-2 0,18 6 0,22 0 0,1 1 0,0 2 0,-50 9 0,-30 25 0,29-7 0,31-9-127,0 3 0,-60 32-1,-3 0-37,104-44 160,1 1 0,0 0-1,0 2 1,1 0 0,-29 29 0,25-22 198,-1-1 0,-36 23-1,49-37-168,-1 2 0,1 0 0,0 0 0,-11 11 0,18-14-130,0 0 0,0-1 0,0 1 0,0 0 0,1 1 0,-1-1-1,1 0 1,0 1 0,1-1 0,-1 1 0,1 0 0,0-1 0,-1 8 0,0 8-6720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6:48.7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17396 128,'-805'0,"781"-1,-48-9,48 6,-46-3,-116-14,-476 22,638-2,0-2,-23-4,22 2,-45-2,-818 8,868-2,0-1,-25-5,-39-4,-1208 12,1271-3,1 0,-31-7,-4-1,-1 1,28 4,0 2,-30-1,-1932 5,1967 1,0 0,0 2,-37 10,37-8,-1-1,0 0,-30 0,-583-4,300-2,318 2,-1 1,-25 5,-39 4,-468-12,533 2,1 1,-29 6,28-4,0 0,-27 0,1-3,-85 13,77-8,-1-3,-88-5,36 0,-466 2,553-1,-1-1,-25-6,-39-3,-742 12,807-2,0-1,-27-6,26 4,1 1,-27-2,-2307 4,1128 3,-1505-2,2712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7:15.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7:46.1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1 133,'43'-2,"52"-9,-53 5,57-1,-73 6,0-2,35-8,4 0,0 0,-39 6,1 1,33-1,-24 3,52-9,-52 6,58-3,-55 8,14 1,-1-2,84-13,-74 6,1 3,0 3,62 5,-6-1,1100-2,-1189 2,55 9,-54-5,52 1,-46-7,-6 0,-1 0,1 2,53 11,-54-8,1 0,0-3,56-1,-56-2,1 1,-1 2,52 9,23 5,-20-5,-22-4,-1-1,123-7,-66-2,-39 2,91 3,-104 10,-49-8,1 0,25 1,373-4,-200-3,-199 3,1 1,32 8,34 3,264-13,-166-1,-168 2,-1 1,1 0,19 6,36 4,19 1,-63-8,0-1,31 1,1564-5,-729-1,-873 0,-1-1,33-8,35-3,76-3,-73 5,-17 0,-48 6,0 1,30 0,1368 5,-1403-2,-1-1,33-8,34-2,71 13,67-3,-155-10,-51 8,1 0,28-1,642 3,-336 4,-238 0,125-5,-172-9,-49 8,1 1,25-2,43-8,-66 8,0 1,24 0,73-9,-80 7,57-1,844 8,-918-1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8:03.8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0 158,'11'-1,"0"0,0-1,-1 0,12-4,39-7,6 11,-37 2,-1-1,1-2,30-6,-33 4,0 1,45 0,-45 4,0-2,47-9,93-15,-132 21,0 3,56 1,27-1,-48-10,-52 7,0 2,29-3,53 6,-49 1,0-3,78-11,-67 5,0 3,0 2,64 7,-7-2,1202-2,-1291 2,55 9,-54-6,52 3,1009-9,-1073 0,1-1,32-8,34-2,637 10,-353 4,-340 0,55 9,-55-6,53 3,18-10,78 4,-111 10,-50-7,0-2,30 3,437-5,-233-3,-232 3,-1 1,33 8,34 2,-49-10,256-5,-224-9,-50 8,0 0,27-1,-18 5,0-2,53-11,-37 6,0 2,0 2,1 2,47 4,11 0,760-3,-844 1,-1 1,36 8,-34-5,0-1,26 1,-16-5,-1 2,50 10,-34-5,1-2,0-2,85-5,-28-1,582 3,-663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9:03.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4321 29,'-9'2,"1"0,0 0,1 1,-1 0,-8 5,1-1,-4 0,0-2,0 0,-1-1,-38 3,-27 5,-209 43,163-30,89-15,0-2,-1-1,-55 0,-63-5,-136-6,213-8,53 6,-57-2,-78 11,-124-6,221-9,50 8,0 0,-27-1,10 4,6 1,1-1,1-2,-37-7,22 3,0 2,-1 2,1 1,-53 6,-6-1,-1449-3,2114 0,-533-2,55-9,-54 6,52-3,-41 7,0-1,51-9,-8 0,18-4,-77 10,-1 2,1 1,36 1,-35 1,0 0,50-9,-42 3,1 2,64 1,8 0,-39-9,-51 7,1 2,27-2,643 3,-336 4,155-2,-489 1,-1 1,36 8,-34-5,0-1,26 1,362-6,-444 3,-60 11,21-2,1 0,32-5,-71 3,-31-12,-169 6,228 8,53-5,-54 2,53-6,-47 8,47-4,-49 1,62-6,0 1,-30 7,-38 4,-49 3,72-6,-2 1,42-5,-1-2,-34 1,39-5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9:15.8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51,'54'20,"148"2,-133-14,1-3,121-6,-63-2,4672 3,-4781 1,-1 1,36 8,-34-5,1-1,24 1,-15-5,-1 2,50 10,-52-7,1-1,41-1,-41-2,-1 1,48 9,-49-7,1 0,0-2,44-1,-42-2,-1 1,0 2,31 6,6 1,1-2,0-3,94-7,-35 1,815 2,-921 1,-1 1,36 8,-34-5,0-2,26 2,72 8,-78-7,56 1,-66-6,56 11,-55-7,52 3,-41-8,6-1,1 3,66 11,-53-5,1-3,124-6,-68-1,-97 1,11 1,1 0,-1 3,59 10,-50-6,0-2,0-1,1-3,56-5,3 1,22 6,133-6,-189-10,-49 9,-1 0,29-1,80 6,51-2,-169 0,0 0,-1 0,1 0,-1-2,1 1,-1-1,0 0,12-6,-16 6,-1 1,0 0,0-1,-1 1,1-1,0 0,-1 0,0 0,0 0,0-1,0 1,0 0,0-1,-1 0,0 1,0-1,0 0,0 1,-1-1,1 0,-1-4,0-24,-1 24,1-1,0 1,1 0,0 0,2-13,-2 19,0 0,-1 0,1 0,0 0,1 0,-1 0,0 0,1 0,-1 1,0-1,1 0,0 1,0-1,-1 1,1 0,0 0,0-1,0 1,0 0,0 1,0-1,0 0,1 0,3 0,23-2,0 1,0 1,54 5,3 0,-54-4,3 2,0-3,0-1,66-13,-43 3,0 2,1 3,111 1,491 6,-631-1,55-11,-54 7,52-3,679 9,-743 0,0 1,34 8,33 3,298-12,-183-3,-182 3,0 1,34 8,33 3,230-13,-149-1,-148 2,-1 1,36 8,-34-5,1-1,24 1,271-5,-149-1,-147 2,-1 1,34 8,33 3,102-16,81 6,-201 9,-49-7,-1-2,29 3,-28-6,11 1,0 0,54 11,-39-5,0-2,1-2,87-5,-31-1,30 5,142-5,-205-9,-50 8,0 0,27-1,676 3,-352 5,-321-3,-12-2,1 3,0 1,64 12,-58-7,-1-2,1-2,0-2,50-4,8 0,5 5,116-5,-155-9,-49 8,1 0,25-1,86-8,-85 7,58-1,428 8,-510-1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9:21.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17143 334,'-25'-1,"1"-1,-33-8,31 5,-46-3,-88-4,-37-1,155 13,1-1,-79-13,79 8,-1 2,0 2,-53 4,-65-3,91-11,50 8,0 0,-27-1,-676 3,351 5,-543-3,895 1,-1 1,-32 7,-34 4,-50-14,-58 2,125 12,51-9,-1 0,-28 1,-642-3,336-4,-460 2,795-2,-1 1,-35-10,34 7,0 0,-26-1,8 4,8 1,0-1,0-2,-30-6,23 3,0 1,0 3,0 1,-47 4,33 0,-62-6,45-9,49 7,1 2,-30-3,19 5,0-1,-50-10,48 7,0 1,0 2,-39 1,39 2,0-2,0-1,-43-8,18-2,1 2,-1 3,-97-1,123 9,-6 0,0-1,1-2,-67-12,66 8,0 2,0 1,-1 2,-50 4,36 0,-62-6,45-9,50 7,-1 2,-28-3,-64 6,58 1,-1-2,-85-13,-48-12,155 20,1 2,-49 0,43 2,-53-7,23 1,-1 2,-127 7,68 2,-3124-3,3232 2,1 0,-1 1,1 0,-36 13,36-10,-1 0,0-1,0-2,-31 3,1-5,19-2,0 2,-1 1,-43 9,47-6,0-1,-45 0,45-4,0 2,-47 9,47-6,0-1,-47 0,46-4,0 2,-42 8,42-5,0-1,-29 0,29-3,1 1,-34 8,18-3,-2-2,1-2,0-2,-49-4,-9 0,-2615 3,2695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9:23.5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6942 79,'-434'0,"408"-1,0-2,0-1,-46-14,46 11,0 1,0 1,-49-3,-56 11,-120-5,183-10,49 7,0 2,-27-2,-678 3,355 4,-520-2,864 2,0 0,-28 7,-44 4,-389-12,232-3,236 3,-1 1,-35 9,34-7,0 0,-26 1,-643-3,336-5,-765 3,1100-1,-1-1,-35-8,35 6,-2 0,-25-1,-22 6,48 0,0 0,1-1,-1-1,0-1,-31-7,35 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49:57.9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0 155,'82'2,"91"-5,-104-9,-50 8,0 1,27-2,-18 4,-1-1,55-11,-38 6,0 2,0 2,0 2,49 5,9-2,30 0,143-4,-191-10,-52 6,55-2,954 9,-1022-2,0-1,34-8,-33 6,1 0,24-1,441 4,-234 2,-227-2,1-1,28-7,44-4,11 0,-76 7,53-2,1531 8,-744 1,-855 1,1-1,35 10,-34-7,0 0,26 1,102-7,59 4,-138 10,-50-8,0 0,27 1,39-5,-51-1,1 1,0 2,66 12,-72-9,1-1,0-1,0-2,42-4,56 4,-59 11,-50-8,0 0,27 1,73 8,-82-7,61 1,1782-8,-1850 3,55 9,-54-6,52 3,1059-9,-1120 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5:48.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8811 1,'-712'0,"682"2,-55 9,54-5,-52 1,-1263-8,1327 2,1 1,-36 9,34-7,0 0,-26 1,-643-3,336-5,-358 3,682-1,-57-11,56 6,-54-2,-932 9,986-2,-55-11,55 7,-53-3,-502 9,560 1,-1 0,-28 7,-44 4,-11 0,76-7,-54 1,62-5,-50 9,50-7,-52 4,55-8,-7 0,-1 1,0 1,-48 10,-99 14,146-21,0-1,-1-2,-35-2,37 0,0 0,-1 2,-48 10,46-7,-1 0,1-2,-1-2,-52-4,38 0,-54 6,34 9,49-8,0 0,-27 1,-91-7,-56 4,124 10,50-8,0 0,-27 1,-131-6,155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2:08:03.543"/>
    </inkml:context>
    <inkml:brush xml:id="br0">
      <inkml:brushProperty name="width" value="0.035" units="cm"/>
      <inkml:brushProperty name="height" value="0.035" units="cm"/>
      <inkml:brushProperty name="color" value="#E71224"/>
    </inkml:brush>
  </inkml:definitions>
  <inkml:trace contextRef="#ctx0" brushRef="#br0">1983 1352 24575,'8'-6'0,"-1"1"0,1 0 0,1 0 0,-1 1 0,0 0 0,1 0 0,0 1 0,12-3 0,15-6 0,-14 3 0,62-29 0,-76 34 0,-2-1 0,1 1 0,0-1 0,-1-1 0,0 1 0,0-1 0,-1 0 0,1 0 0,4-9 0,14-16 0,6-11 0,-17 10 0,-2 0 0,-2-1 0,0-1 0,-3 0 0,-1 0 0,-1 0 0,-2-1 0,-1 1 0,-5-38 0,2 51 0,-2 0 0,0 1 0,-1 0 0,-2 0 0,0 0 0,0 1 0,-2 0 0,-15-25 0,-14-14 0,-49-61 0,56 85 0,-2 1 0,-1 1 0,-1 2 0,-1 2 0,-62-36 0,54 35 0,25 17 0,-1 1 0,0 1 0,-1 1 0,0 1 0,-29-7 0,-113-17 0,79 23 0,0 5 0,-92 6 0,38 1 0,107-2 0,1 1 0,-1 1 0,1 2 0,-41 12 0,-115 50 0,147-51 0,-10 2 0,-87 49 0,94-40 0,0 2 0,2 1 0,2 3 0,0 1 0,-54 64 0,73-73 0,-31 52 0,18-25 0,19-32-136,1 1-1,1 0 1,1 1-1,1 0 1,1 1-1,0 0 1,2 0-1,1 1 0,-4 40 1,8-43-6690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5:51.519"/>
    </inkml:context>
    <inkml:brush xml:id="br0">
      <inkml:brushProperty name="width" value="0.035" units="cm"/>
      <inkml:brushProperty name="height" value="0.035" units="cm"/>
      <inkml:brushProperty name="color" value="#E71224"/>
    </inkml:brush>
  </inkml:definitions>
  <inkml:trace contextRef="#ctx0" brushRef="#br0">547 763 24575,'-1'-11'0,"-1"-1"0,-1 1 0,0-1 0,-1 1 0,0 0 0,0 0 0,-1 0 0,-11-15 0,-15-40 0,20 32 0,1 10 0,2-1 0,1 0 0,1 0 0,1-1 0,-3-39 0,6 37 0,-2 0 0,-1 1 0,-1 0 0,-14-38 0,-4-14 0,21 63 0,-10-34 0,12 47 0,0 0 0,0 1 0,0-1 0,0 1 0,0-1 0,-1 1 0,1-1 0,-1 1 0,1 0 0,-1 0 0,0-1 0,0 1 0,-3-2 0,4 4 0,0 0 0,0 0 0,0 0 0,0 0 0,0 0 0,0 0 0,0 0 0,1 0 0,-1 0 0,0 1 0,0-1 0,0 0 0,0 1 0,0-1 0,1 1 0,-1-1 0,0 1 0,0-1 0,1 1 0,-1-1 0,0 1 0,1 0 0,-1-1 0,0 1 0,1 0 0,-1 0 0,1-1 0,-1 1 0,1 0 0,0 0 0,-1 1 0,-16 32 0,15-29 0,-8 15 0,-1 0 0,-1-1 0,-1-1 0,-1 0 0,0 0 0,-1-1 0,-1-1 0,-1-1 0,0 0 0,-1-1 0,-22 12 0,-10 17-30,33-27-1305,6-5-5491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5:52.376"/>
    </inkml:context>
    <inkml:brush xml:id="br0">
      <inkml:brushProperty name="width" value="0.035" units="cm"/>
      <inkml:brushProperty name="height" value="0.035" units="cm"/>
      <inkml:brushProperty name="color" value="#E71224"/>
    </inkml:brush>
  </inkml:definitions>
  <inkml:trace contextRef="#ctx0" brushRef="#br0">73 31 24575,'0'1'0,"1"0"0,-1 1 0,1-1 0,0 0 0,-1 0 0,1 0 0,0 0 0,0 0 0,0 0 0,0 0 0,0 0 0,0 0 0,0 0 0,0-1 0,1 1 0,-1 0 0,0-1 0,0 1 0,1-1 0,-1 1 0,0-1 0,1 1 0,-1-1 0,0 0 0,1 0 0,-1 0 0,2 0 0,39 4 0,-41-4 0,1 0 0,-1 0 0,1 0 0,0 0 0,-1-1 0,1 1 0,0 0 0,-1-1 0,1 1 0,-1-1 0,1 1 0,0-1 0,-1 0 0,0 0 0,1 1 0,-1-1 0,1 0 0,-1 0 0,0 0 0,0-1 0,0 1 0,0 0 0,0 0 0,0-1 0,2-1 0,-3 1 0,0 1 0,-1 0 0,1 0 0,0 0 0,0 0 0,-1 0 0,1-1 0,0 1 0,-1 0 0,1 0 0,-1 0 0,0 0 0,1 0 0,-1 0 0,0 1 0,0-1 0,1 0 0,-1 0 0,0 0 0,0 1 0,0-1 0,0 0 0,0 1 0,0-1 0,0 1 0,0-1 0,0 1 0,0-1 0,0 1 0,0 0 0,-1 0 0,1-1 0,0 1 0,0 0 0,0 0 0,-2 0 0,-13-3 0,1 1 0,-1 0 0,-21 1 0,34 1 0,0 0 0,0 0 0,0 0 0,0 0 0,0 1 0,0-1 0,0 1 0,0 0 0,0 0 0,0 0 0,0 0 0,0 0 0,0 1 0,1-1 0,-1 1 0,1 0 0,-1-1 0,1 1 0,0 1 0,-1-1 0,1 0 0,0 0 0,0 1 0,-1 2 0,2-3-39,1-1 0,0 0 0,0 0 0,-1 1 0,1-1 0,0 0 0,0 1 0,0-1 0,0 0 0,1 1 0,-1-1 0,0 0 0,0 1 0,1-1 0,-1 0 0,1 0 0,-1 0 0,1 1 0,0-1 0,-1 0 0,1 0 0,0 0 0,0 0 0,0 0 0,0 0 0,0 0 0,0 0 0,0-1 0,0 1 0,0 0 0,0 0 0,0-1 0,0 1 0,2 0 0,13 6-6787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5:54.479"/>
    </inkml:context>
    <inkml:brush xml:id="br0">
      <inkml:brushProperty name="width" value="0.035" units="cm"/>
      <inkml:brushProperty name="height" value="0.035" units="cm"/>
      <inkml:brushProperty name="color" value="#E71224"/>
    </inkml:brush>
  </inkml:definitions>
  <inkml:trace contextRef="#ctx0" brushRef="#br0">1 2 24575,'90'-2'0,"100"4"0,-181 0 0,1-1 0,0 2 0,-1-1 0,0 1 0,1 1 0,-1-1 0,0 2 0,-1-1 0,1 1 0,-1 0 0,0 1 0,0 0 0,9 10 0,-4-4 0,-1 2 0,-1 0 0,0 0 0,0 1 0,-2 1 0,11 20 0,33 59 0,-48-83 0,0 1 0,0 1 0,-2-1 0,0 1 0,0 0 0,1 26 0,-4-36 0,0-1 0,0 0 0,-1 1 0,0-1 0,1 1 0,-1-1 0,0 0 0,-1 1 0,1-1 0,-1 0 0,1 0 0,-1 0 0,0 0 0,0 0 0,0-1 0,0 1 0,-1 0 0,1-1 0,-1 0 0,1 0 0,-1 1 0,0-1 0,0-1 0,0 1 0,0 0 0,0-1 0,-1 0 0,1 0 0,0 0 0,-1 0 0,1 0 0,0 0 0,-5-1 0,-26 4 0,-1-2 0,1-1 0,-37-4 0,-8 0 0,71 3 0,1-1 0,0 1 0,0-2 0,-1 1 0,1-1 0,0 0 0,0-1 0,1 0 0,-1 0 0,0 0 0,1-1 0,0 0 0,0 0 0,0 0 0,0-1 0,1 0 0,0 0 0,-6-8 0,8 10 0,0-1 0,1 1 0,0-1 0,0 0 0,0 0 0,0 0 0,1 0 0,-1 0 0,1-1 0,0 1 0,0 0 0,1-1 0,-1 1 0,1-1 0,0 1 0,0 0 0,0-1 0,1 1 0,0 0 0,0-1 0,0 1 0,0 0 0,0 0 0,1-1 0,0 1 0,0 1 0,0-1 0,0 0 0,1 0 0,-1 1 0,6-5 0,-4 3 0,1 2 0,0-1 0,0 0 0,0 1 0,0 0 0,1 0 0,-1 1 0,1-1 0,0 1 0,11-2 0,65-12 0,-78 16 0,39-5 0,0 3 0,0 1 0,52 6 0,-82-2 0,0 0 0,-1 1 0,1 1 0,-1 0 0,0 0 0,0 1 0,-1 1 0,17 12 0,33 17 0,81 49-1365,-129-76-5461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5:55.306"/>
    </inkml:context>
    <inkml:brush xml:id="br0">
      <inkml:brushProperty name="width" value="0.035" units="cm"/>
      <inkml:brushProperty name="height" value="0.035" units="cm"/>
      <inkml:brushProperty name="color" value="#E71224"/>
    </inkml:brush>
  </inkml:definitions>
  <inkml:trace contextRef="#ctx0" brushRef="#br0">0 12 24575,'0'4'0,"4"2"0,2 4 0,4 0 0,0-6 0,-1-7 0,-3-9 0,-6-1 0,1 1 0,0 7 0,5 4 0,1 7 0,3 3 0,1-1-8191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5:56.955"/>
    </inkml:context>
    <inkml:brush xml:id="br0">
      <inkml:brushProperty name="width" value="0.035" units="cm"/>
      <inkml:brushProperty name="height" value="0.035" units="cm"/>
      <inkml:brushProperty name="color" value="#E71224"/>
    </inkml:brush>
  </inkml:definitions>
  <inkml:trace contextRef="#ctx0" brushRef="#br0">0 2 24575,'20'0'0,"15"-1"0,-1 2 0,1 1 0,56 11 0,-89-12 0,17 3 0,-1 1 0,1 0 0,34 16 0,-47-17 0,0 0 0,0 0 0,0 1 0,0 0 0,-1 0 0,0 0 0,0 0 0,0 1 0,-1 0 0,1 0 0,-1 0 0,-1 1 0,5 9 0,-2-3 0,0 1 0,-1-1 0,0 1 0,-2 0 0,1 0 0,1 19 0,-5-29 0,0 1 0,0-1 0,0 0 0,0 1 0,-1-1 0,1 0 0,-1 0 0,0 0 0,-1 1 0,1-1 0,-1 0 0,0 0 0,0-1 0,0 1 0,0 0 0,-1-1 0,1 1 0,-1-1 0,0 0 0,0 0 0,0 0 0,0 0 0,-1-1 0,1 1 0,-5 2 0,-5 1 0,-1 0 0,0-1 0,0 0 0,-1-1 0,1-1 0,-1 0 0,0-1 0,1 0 0,-1-2 0,0 1 0,-22-4 0,96 3 0,-32-1 0,1 1 0,37 5 0,-56-4 0,0 1 0,0 0 0,-1 1 0,1 0 0,-1 0 0,1 0 0,-1 1 0,0 1 0,-1-1 0,1 1 0,12 12 0,-14-12 0,-1 1 0,0 0 0,0 0 0,0 1 0,-1-1 0,0 1 0,0 0 0,0 0 0,-1 0 0,-1 1 0,1-1 0,2 15 0,-4-17 0,-1-1 0,1 1 0,-1-1 0,0 1 0,-1 0 0,1-1 0,-1 1 0,0-1 0,0 0 0,0 1 0,0-1 0,-1 0 0,0 0 0,0 1 0,0-1 0,-1-1 0,1 1 0,-1 0 0,0-1 0,0 1 0,0-1 0,0 0 0,0 0 0,-5 3 0,-3 0-170,-1 0-1,1 0 0,-1-1 1,0-1-1,-1 0 0,1-1 1,-19 3-1,12-3-6655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5:58.198"/>
    </inkml:context>
    <inkml:brush xml:id="br0">
      <inkml:brushProperty name="width" value="0.035" units="cm"/>
      <inkml:brushProperty name="height" value="0.035" units="cm"/>
      <inkml:brushProperty name="color" value="#E71224"/>
    </inkml:brush>
  </inkml:definitions>
  <inkml:trace contextRef="#ctx0" brushRef="#br0">55 20 24575,'0'-4'0,"-4"-1"0,-6-1 0,-6 2 0,0 5 0,8 3 0,8 0 0,10 0 0,6-1 0,2 4 0,1 0 0,-7-1 0,-9-1 0,-10-2 0,-4-1-8191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1.759"/>
    </inkml:context>
    <inkml:brush xml:id="br0">
      <inkml:brushProperty name="width" value="0.035" units="cm"/>
      <inkml:brushProperty name="height" value="0.035" units="cm"/>
      <inkml:brushProperty name="color" value="#E71224"/>
    </inkml:brush>
  </inkml:definitions>
  <inkml:trace contextRef="#ctx0" brushRef="#br0">0 2 24575,'91'-1'0,"98"3"0,-165 1 0,-1 1 0,0 1 0,0 1 0,-1 1 0,41 18 0,-59-23 0,-1 0 0,1 0 0,-1 0 0,0 1 0,0-1 0,0 1 0,0 0 0,-1-1 0,1 1 0,-1 1 0,0-1 0,0 0 0,0 0 0,0 1 0,0 0 0,-1-1 0,1 1 0,-1 0 0,0-1 0,0 1 0,-1 0 0,1 0 0,-1 0 0,0 0 0,0 0 0,0-1 0,0 1 0,-1 0 0,-1 7 0,1-5 0,-1-1 0,0 1 0,0-1 0,0 0 0,-1 0 0,1 0 0,-1-1 0,0 1 0,-1 0 0,1-1 0,-1 0 0,0 0 0,0 0 0,0 0 0,0-1 0,-1 0 0,0 1 0,1-2 0,-1 1 0,-10 3 0,-31 10 0,12-3 0,-1-2 0,-46 8 0,68-17 0,-1 1 0,1 0 0,-18 8 0,95-5 0,-35-7 0,4 0 0,-1 2 0,1 0 0,62 13 0,-62-9 0,-28-5 0,0 0 0,-1 1 0,1-1 0,0 1 0,0 0 0,-1 0 0,1 1 0,-1-1 0,1 1 0,-1 0 0,1 0 0,6 6 0,-10-7 0,-1 0 0,1-1 0,-1 1 0,1 0 0,-1 0 0,1 0 0,-1 0 0,0 0 0,0 0 0,0 0 0,1 0 0,-1 0 0,0 0 0,0 0 0,0 0 0,0 0 0,-1 0 0,1 0 0,0 0 0,0 0 0,-1 0 0,1 0 0,0 0 0,-1 0 0,1 0 0,-1-1 0,1 1 0,-1 0 0,1 0 0,-1 0 0,0-1 0,1 1 0,-1 0 0,0-1 0,0 1 0,0 0 0,1-1 0,-1 1 0,0-1 0,-2 1 0,-45 27 0,34-21 0,-10 8 0,-21 13 0,-85 39 0,57-38-1365,55-26-5461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2.554"/>
    </inkml:context>
    <inkml:brush xml:id="br0">
      <inkml:brushProperty name="width" value="0.035" units="cm"/>
      <inkml:brushProperty name="height" value="0.035" units="cm"/>
      <inkml:brushProperty name="color" value="#E71224"/>
    </inkml:brush>
  </inkml:definitions>
  <inkml:trace contextRef="#ctx0" brushRef="#br0">36 0 24575,'-2'30'0,"-9"56"0,5-56 0,-1 54 0,9 26 0,-4 85 0,-2-174-1365,-2-5-5461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4.501"/>
    </inkml:context>
    <inkml:brush xml:id="br0">
      <inkml:brushProperty name="width" value="0.035" units="cm"/>
      <inkml:brushProperty name="height" value="0.035" units="cm"/>
      <inkml:brushProperty name="color" value="#E71224"/>
    </inkml:brush>
  </inkml:definitions>
  <inkml:trace contextRef="#ctx0" brushRef="#br0">391 0 24575,'1'35'0,"-1"8"0,-7 64 0,5-92 0,-1 1 0,-1-1 0,-1 0 0,0 0 0,0 0 0,-2 0 0,-12 21 0,7-14 0,1 1 0,1 1 0,1-1 0,1 2 0,-9 45 0,14-47 0,2 0 0,2 43 0,0-42 0,-1 0 0,-3 30 0,3-53 0,0-1 0,0 0 0,0 1 0,0-1 0,0 0 0,0 1 0,0-1 0,0 0 0,0 1 0,0-1 0,0 0 0,0 1 0,0-1 0,0 0 0,0 1 0,0-1 0,-1 0 0,1 1 0,0-1 0,0 0 0,0 1 0,-1-1 0,1 0 0,0 0 0,0 1 0,-1-1 0,1 0 0,0 0 0,0 1 0,-1-1 0,1 0 0,0 0 0,-1 0 0,1 0 0,0 0 0,-1 1 0,1-1 0,0 0 0,-1 0 0,1 0 0,0 0 0,-1 0 0,1 0 0,-1 0 0,-13-14 0,-7-23 0,9 3 0,0-1 0,-2 1 0,-35-64 0,39 79 0,0 0 0,-9-27 0,-13-28 0,27 63 0,0 0 0,1 0 0,0-1 0,1 1 0,1-1 0,0 0 0,0 0 0,1 0 0,1 0 0,1-12 0,-1 52-119,1-8-37,-1-1 0,-1 1 1,0-1-1,-1 1 0,-1-1 0,-1 0 1,-12 33-1,8-37-6670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4.859"/>
    </inkml:context>
    <inkml:brush xml:id="br0">
      <inkml:brushProperty name="width" value="0.035" units="cm"/>
      <inkml:brushProperty name="height" value="0.035" units="cm"/>
      <inkml:brushProperty name="color" value="#E71224"/>
    </inkml:brush>
  </inkml:definitions>
  <inkml:trace contextRef="#ctx0" brushRef="#br0">1 0 24575,'0'4'0,"0"7"0,0 4 0,0 5 0,0 3 0,0 2 0,0 2 0,0-1 0,0-4-8191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3:27.318"/>
    </inkml:context>
    <inkml:brush xml:id="br0">
      <inkml:brushProperty name="width" value="0.035" units="cm"/>
      <inkml:brushProperty name="height" value="0.035" units="cm"/>
      <inkml:brushProperty name="color" value="#E71224"/>
    </inkml:brush>
  </inkml:definitions>
  <inkml:trace contextRef="#ctx0" brushRef="#br0">458 487 24575,'54'19'0,"-7"-13"0,1-2 0,0-2 0,87-9 0,-131 7 0,0-1 0,0 1 0,0-1 0,0 0 0,0-1 0,0 1 0,0-1 0,0 1 0,0-1 0,0 0 0,-1-1 0,1 1 0,-1-1 0,0 1 0,0-1 0,6-7 0,-5 4 0,0 0 0,0 0 0,-1-1 0,0 1 0,0-1 0,0 0 0,-1 0 0,0 0 0,1-8 0,0-11 0,-1-1 0,-1 1 0,-1 0 0,-6-37 0,4 53 0,0 0 0,-1 0 0,0 1 0,-1-1 0,0 1 0,0 0 0,-1 0 0,-1 0 0,1 1 0,-1 0 0,-1 0 0,1 0 0,-1 1 0,-1 0 0,1 0 0,-1 1 0,0 0 0,-1 0 0,0 1 0,-12-6 0,1 1 0,0 1 0,-1 1 0,0 1 0,0 0 0,0 2 0,-1 1 0,1 0 0,-34 0 0,38 3 0,2 0 0,1 0 0,0 1 0,0 1 0,0 0 0,0 1 0,0 0 0,0 1 0,0 1 0,0 0 0,1 1 0,-16 7 0,3 5 0,1 2 0,1 0 0,1 2 0,0 0 0,2 2 0,0 0 0,-33 50 0,42-57 0,1 1 0,0 0 0,1 0 0,1 1 0,1 1 0,0 0 0,1 0 0,2 0 0,-7 32 0,4 3 0,2-24 0,2 0 0,1 1 0,1 34 0,2-56 0,1 0 0,0 1 0,1-1 0,0 0 0,0 0 0,1 0 0,0 0 0,1 0 0,0-1 0,0 1 0,1-1 0,0 0 0,0-1 0,11 12 0,41 49 0,-42-49 0,0 0 0,1-1 0,1 0 0,1-2 0,20 15 0,1-5 0,1-1 0,0-3 0,2-1 0,1-2 0,80 24 0,-46-19 0,-50-14 0,1-1 0,0-2 0,0-1 0,38 4 0,28 3 0,-68-8 0,0-1 0,31 0 0,-7-4-1365,-28 0-5461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5.632"/>
    </inkml:context>
    <inkml:brush xml:id="br0">
      <inkml:brushProperty name="width" value="0.035" units="cm"/>
      <inkml:brushProperty name="height" value="0.035" units="cm"/>
      <inkml:brushProperty name="color" value="#E71224"/>
    </inkml:brush>
  </inkml:definitions>
  <inkml:trace contextRef="#ctx0" brushRef="#br0">453 511 24575,'3'-108'0,"-6"-166"0,2 268 0,1 0 0,-1 1 0,0-1 0,-1 0 0,1 1 0,-1-1 0,0 1 0,0-1 0,-1 1 0,0 0 0,0 0 0,0 0 0,0 0 0,-1 1 0,0-1 0,0 1 0,0 0 0,0 0 0,-1 0 0,1 1 0,-1 0 0,0 0 0,0 0 0,-1 0 0,1 1 0,0 0 0,-1 0 0,1 0 0,-1 1 0,0-1 0,0 2 0,1-1 0,-1 0 0,0 1 0,0 0 0,0 1 0,1-1 0,-1 1 0,-10 3 0,8 0 0,2 0 0,-1 1 0,0-1 0,1 1 0,0 1 0,0-1 0,0 1 0,1 0 0,0 1 0,0-1 0,1 1 0,0 0 0,0 0 0,-4 10 0,1-4 0,-1 0 0,-17 22 0,-51 66 0,68-90-2,1 1 0,0 0-1,0 0 1,2 0-1,-1 0 1,2 1 0,-1 0-1,2 0 1,0 0 0,0 1-1,0 16 1,-10 34-1335,9-46-5489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6.150"/>
    </inkml:context>
    <inkml:brush xml:id="br0">
      <inkml:brushProperty name="width" value="0.035" units="cm"/>
      <inkml:brushProperty name="height" value="0.035" units="cm"/>
      <inkml:brushProperty name="color" value="#E71224"/>
    </inkml:brush>
  </inkml:definitions>
  <inkml:trace contextRef="#ctx0" brushRef="#br0">212 512 24575,'5'0'0,"0"-1"0,0 0 0,0 1 0,0-1 0,0-1 0,-1 1 0,1-1 0,0 0 0,-1 0 0,1 0 0,-1-1 0,0 1 0,0-1 0,0 0 0,0 0 0,-1-1 0,1 1 0,-1-1 0,1 0 0,-1 0 0,-1 0 0,1 0 0,0 0 0,-1-1 0,0 1 0,0-1 0,2-6 0,1-5 0,0-1 0,-1-1 0,-1 1 0,-1 0 0,0-1 0,-1-23 0,0-6 0,1 32 0,-1 1 0,-1-1 0,-1 0 0,0 1 0,0-1 0,-8-24 0,7 32 0,-1 0 0,-1 1 0,1-1 0,-1 1 0,0 0 0,-1 0 0,0 0 0,1 1 0,-2 0 0,1 0 0,-1 0 0,1 0 0,-2 1 0,1 0 0,0 0 0,-1 1 0,1 0 0,-1 0 0,0 0 0,0 1 0,0 0 0,0 0 0,-1 1 0,1 0 0,0 0 0,-1 1 0,-10 0 0,9 0-76,1 0 1,-1 0-1,1 1 0,0 0 0,-1 1 0,1 0 0,0 0 0,0 1 1,0 0-1,0 0 0,0 1 0,1-1 0,-1 2 0,1-1 1,0 1-1,0 1 0,-9 8 0,5-4-6750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6.522"/>
    </inkml:context>
    <inkml:brush xml:id="br0">
      <inkml:brushProperty name="width" value="0.035" units="cm"/>
      <inkml:brushProperty name="height" value="0.035" units="cm"/>
      <inkml:brushProperty name="color" value="#E71224"/>
    </inkml:brush>
  </inkml:definitions>
  <inkml:trace contextRef="#ctx0" brushRef="#br0">1 120 24575,'4'0'0,"6"0"0,2-4 0,-3-6 0,-1-6 0,-3-4 0,-2-3 0,-2-2 0,0 3-8191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7.437"/>
    </inkml:context>
    <inkml:brush xml:id="br0">
      <inkml:brushProperty name="width" value="0.035" units="cm"/>
      <inkml:brushProperty name="height" value="0.035" units="cm"/>
      <inkml:brushProperty name="color" value="#E71224"/>
    </inkml:brush>
  </inkml:definitions>
  <inkml:trace contextRef="#ctx0" brushRef="#br0">383 206 24575,'-19'0'0,"-15"-1"0,-1 2 0,0 1 0,-56 11 0,78-10 0,1 0 0,0 1 0,-1 0 0,1 1 0,0 0 0,-21 14 0,28-15 0,1 0 0,-1 0 0,1 0 0,-1 1 0,1 0 0,1 0 0,-1 0 0,1 1 0,0-1 0,0 1 0,0-1 0,1 1 0,0 0 0,0 0 0,0 0 0,-1 10 0,1-7 0,1 0 0,0 0 0,1 0 0,-1 0 0,2 0 0,-1 0 0,1 0 0,4 16 0,-4-22 0,0 0 0,1 0 0,-1 0 0,1 0 0,-1 0 0,1 0 0,0-1 0,0 1 0,0 0 0,1-1 0,-1 0 0,1 1 0,-1-1 0,1 0 0,0 0 0,0-1 0,-1 1 0,1 0 0,0-1 0,1 0 0,-1 0 0,0 0 0,0 0 0,0 0 0,1-1 0,4 1 0,9 1 0,0-1 0,1 0 0,-1-1 0,1-2 0,-1 1 0,0-2 0,21-5 0,-29 5 0,-1 0 0,1 0 0,-1-1 0,0 0 0,0-1 0,0 0 0,0 0 0,-1 0 0,0-1 0,0 0 0,0-1 0,-1 0 0,0 0 0,0 0 0,5-10 0,-4 8 0,-1-1 0,0 0 0,-1 0 0,0-1 0,-1 0 0,0 1 0,-1-1 0,0-1 0,0 1 0,-1 0 0,-1-1 0,0-12 0,1-13 0,-3-54 0,1 82 0,-1 1 0,0-1 0,-1 1 0,0 0 0,0 0 0,-1 0 0,0 0 0,-5-8 0,8 15 0,0 1 0,-1 0 0,1-1 0,0 1 0,0-1 0,-1 1 0,1-1 0,0 1 0,0-1 0,0 1 0,0-1 0,0 1 0,0-1 0,-1 1 0,1-1 0,0 1 0,0-1 0,1 1 0,-1-1 0,0 1 0,0-1 0,0 1 0,0-1 0,0 1 0,0-1 0,1 1 0,-1-1 0,0 1 0,0-1 0,1 1 0,-1 0 0,1-1 0,19-6 0,38 8 0,-46 0 0,16-2 44,-1-1-1,42-8 1,-38 5-792,48-2 0,-58 7-6078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8.227"/>
    </inkml:context>
    <inkml:brush xml:id="br0">
      <inkml:brushProperty name="width" value="0.035" units="cm"/>
      <inkml:brushProperty name="height" value="0.035" units="cm"/>
      <inkml:brushProperty name="color" value="#E71224"/>
    </inkml:brush>
  </inkml:definitions>
  <inkml:trace contextRef="#ctx0" brushRef="#br0">250 1 24575,'2'81'0,"0"-47"0,-1 0 0,-2 0 0,-1 1 0,-2-1 0,-10 45 0,14-77 0,-1 1 0,0-1 0,0 0 0,1 1 0,-2-1 0,1 0 0,0 0 0,0 0 0,-1 0 0,1 0 0,-1 0 0,1 0 0,-1 0 0,0 0 0,0-1 0,-2 3 0,2-4 0,1 1 0,0-1 0,-1 0 0,1 1 0,0-1 0,-1 0 0,1 0 0,0 0 0,-1 0 0,1 0 0,0 0 0,-1 0 0,1 0 0,0-1 0,-1 1 0,1 0 0,0-1 0,-1 1 0,1-1 0,0 1 0,-2-2 0,-1-1 0,-1-1 0,1 1 0,1-1 0,-1 0 0,0 0 0,1 0 0,0 0 0,0-1 0,0 1 0,0-1 0,1 0 0,0 0 0,-3-7 0,-76-216 0,81 226 0,0 1 0,-1 0 0,1-1 0,-1 1 0,1-1 0,0 1 0,-1-1 0,0 1 0,1 0 0,-1-1 0,0 1 0,0 0 0,0 0 0,0 0 0,0 0 0,0-1 0,-1 0 0,1 3 0,0-1 0,1 0 0,-1 1 0,1-1 0,-1 1 0,1-1 0,-1 0 0,1 1 0,-1-1 0,1 1 0,-1-1 0,1 1 0,0 0 0,-1-1 0,1 1 0,0-1 0,-1 1 0,1 0 0,0-1 0,0 1 0,0 0 0,0-1 0,0 1 0,-1 1 0,-6 56 0,7-36-341,-2 0 0,0 0-1,-9 31 1,7-35-6485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8.635"/>
    </inkml:context>
    <inkml:brush xml:id="br0">
      <inkml:brushProperty name="width" value="0.035" units="cm"/>
      <inkml:brushProperty name="height" value="0.035" units="cm"/>
      <inkml:brushProperty name="color" value="#E71224"/>
    </inkml:brush>
  </inkml:definitions>
  <inkml:trace contextRef="#ctx0" brushRef="#br0">1 1 24575,'0'4'0,"0"6"0,0 6 0,0 4 0,0 3 0,0 2 0,0 1 0,0 0 0,0 1 0,0-1 0,0 0 0,0-4-8191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9.441"/>
    </inkml:context>
    <inkml:brush xml:id="br0">
      <inkml:brushProperty name="width" value="0.035" units="cm"/>
      <inkml:brushProperty name="height" value="0.035" units="cm"/>
      <inkml:brushProperty name="color" value="#E71224"/>
    </inkml:brush>
  </inkml:definitions>
  <inkml:trace contextRef="#ctx0" brushRef="#br0">1 4 24575,'37'-1'0,"-25"0"0,0 0 0,0 1 0,0 0 0,0 1 0,23 5 0,-32-5 0,0 0 0,-1 0 0,1 1 0,0-1 0,-1 1 0,1-1 0,-1 1 0,1 0 0,-1 0 0,0 0 0,1 0 0,-1 0 0,0 1 0,-1-1 0,1 1 0,0-1 0,-1 1 0,1 0 0,-1-1 0,0 1 0,0 0 0,0 0 0,0 0 0,-1 0 0,1 0 0,-1 0 0,0 0 0,0 4 0,1-3 0,-1 0 0,0-1 0,0 1 0,-1 0 0,1 0 0,-1 0 0,0 0 0,0 0 0,0-1 0,0 1 0,-1 0 0,1-1 0,-1 1 0,0-1 0,0 1 0,0-1 0,-1 0 0,-3 4 0,2-4 0,-1 1 0,1 0 0,-1-1 0,0 0 0,0 0 0,0-1 0,-1 1 0,1-1 0,-1 0 0,1-1 0,-9 2 0,14-2 0,-1 0 0,2-1 0,-1 1 0,0 0 0,0-1 0,0 1 0,0-1 0,0 1 0,0 0 0,1-1 0,-1 1 0,0-1 0,0 1 0,1-1 0,-1 1 0,0-1 0,1 1 0,-1-1 0,1 1 0,-1-1 0,1 1 0,-1-1 0,1 0 0,-1 1 0,1-1 0,-1 0 0,1 1 0,-1-1 0,2 0 0,24 23 0,-21-19 0,2 2 0,-1 0 0,1 1 0,-1 0 0,-1 0 0,1 1 0,-1-1 0,-1 1 0,1 0 0,-1 1 0,-1-1 0,1 1 0,-1-1 0,1 10 0,-3-14 0,-1-1 0,1 0 0,-1 0 0,0 1 0,0-1 0,0 0 0,0 1 0,-1-1 0,0 0 0,1 0 0,-1 0 0,0 1 0,0-1 0,-1 0 0,1 0 0,-1 0 0,1-1 0,-1 1 0,0 0 0,0-1 0,0 1 0,-1-1 0,1 1 0,0-1 0,-1 0 0,0 0 0,1 0 0,-1-1 0,0 1 0,0-1 0,0 1 0,0-1 0,0 0 0,0 0 0,0 0 0,-1-1 0,1 1 0,-6 0 0,-64 3-1365,51-5-5461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09.956"/>
    </inkml:context>
    <inkml:brush xml:id="br0">
      <inkml:brushProperty name="width" value="0.035" units="cm"/>
      <inkml:brushProperty name="height" value="0.035" units="cm"/>
      <inkml:brushProperty name="color" value="#E71224"/>
    </inkml:brush>
  </inkml:definitions>
  <inkml:trace contextRef="#ctx0" brushRef="#br0">123 333 24575,'3'0'0,"0"0"0,0 0 0,0-1 0,0 1 0,-1-1 0,1 1 0,0-1 0,0 0 0,0 0 0,-1 0 0,1 0 0,-1-1 0,1 1 0,-1-1 0,1 0 0,-1 0 0,0 1 0,3-5 0,-2 2 0,0 0 0,0 0 0,-1-1 0,1 1 0,-1-1 0,0 0 0,-1 1 0,1-1 0,1-10 0,-1-5 0,0 0 0,-2 0 0,0 0 0,-4-26 0,3 41 6,0 0 0,0-1 0,0 1 0,-1-1 0,0 1 0,0 0 0,0 0 0,-1 0 0,1 0 0,-1 1 0,0-1 0,-1 1 0,1-1 0,-1 1 0,0 0 0,0 1 0,0-1 0,0 1 0,-9-6 0,4 4-155,0 1 1,0 0-1,-1 0 1,0 1-1,1 0 1,-1 0-1,0 1 1,0 1-1,-19-1 1,8 2-6678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0.312"/>
    </inkml:context>
    <inkml:brush xml:id="br0">
      <inkml:brushProperty name="width" value="0.035" units="cm"/>
      <inkml:brushProperty name="height" value="0.035" units="cm"/>
      <inkml:brushProperty name="color" value="#E71224"/>
    </inkml:brush>
  </inkml:definitions>
  <inkml:trace contextRef="#ctx0" brushRef="#br0">1 1 24575,'0'4'0,"0"6"0,0 6 0,0 4 0,0 3 0,0 2 0,0 1 0,0-4-8191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1.068"/>
    </inkml:context>
    <inkml:brush xml:id="br0">
      <inkml:brushProperty name="width" value="0.035" units="cm"/>
      <inkml:brushProperty name="height" value="0.035" units="cm"/>
      <inkml:brushProperty name="color" value="#E71224"/>
    </inkml:brush>
  </inkml:definitions>
  <inkml:trace contextRef="#ctx0" brushRef="#br0">327 1 24575,'6'0'0,"5"0"0,1 0 0,0 1 0,0 0 0,0 0 0,20 6 0,-29-6 0,0 1 0,0-1 0,1 1 0,-1 0 0,0 0 0,0 0 0,0 0 0,-1 1 0,1-1 0,-1 1 0,1-1 0,-1 1 0,0 0 0,0 0 0,0 0 0,0 0 0,0 0 0,-1 1 0,0-1 0,1 0 0,-1 1 0,-1-1 0,2 6 0,1 7 0,0 0 0,-2 0 0,0 0 0,0 0 0,-2 0 0,0 0 0,-1 0 0,0 0 0,-1 0 0,-6 16 0,7-29 0,0 0 0,0 0 0,-1 0 0,1 0 0,-1-1 0,0 1 0,0-1 0,0 0 0,0 0 0,0 0 0,0 0 0,0 0 0,-1-1 0,1 1 0,-1-1 0,1 0 0,-1 0 0,1 0 0,-1-1 0,0 1 0,1-1 0,-5 0 0,-10 1 0,-1-1 0,-35-5 0,51 5 0,0 0 0,0-1 0,0 1 0,0-1 0,0 0 0,0 0 0,0 0 0,0 0 0,0-1 0,0 1 0,1-1 0,-1 1 0,1-1 0,-1 0 0,1 0 0,0 0 0,-1-1 0,1 1 0,0 0 0,-2-5 0,1 0 0,0-1 0,0 1 0,1 0 0,0-1 0,0 0 0,0-10 0,-9-32 0,11 49 0,-1-1 0,1 1 0,-1 0 0,0 0 0,1 0 0,-1 0 0,0 0 0,0 0 0,0 0 0,0 0 0,0 0 0,0 0 0,0 0 0,0 0 0,0 1 0,0-1 0,0 0 0,0 1 0,-1-1 0,1 1 0,0-1 0,-1 1 0,1 0 0,0 0 0,0-1 0,-1 1 0,1 0 0,0 0 0,-1 0 0,1 0 0,0 1 0,-1-1 0,1 0 0,0 0 0,-1 1 0,-1 0 0,-7 3 0,1 0 0,-1 0 0,-16 11 0,8-5 0,8-5-195,1-1 0,-1-1 0,0 1 0,1-2 0,-2 1 0,-12 0 0,3-1-6631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1.186"/>
    </inkml:context>
    <inkml:brush xml:id="br0">
      <inkml:brushProperty name="width" value="0.035" units="cm"/>
      <inkml:brushProperty name="height" value="0.035" units="cm"/>
      <inkml:brushProperty name="color" value="#E71224"/>
    </inkml:brush>
  </inkml:definitions>
  <inkml:trace contextRef="#ctx0" brushRef="#br0">0 1 24575,'5'0'0,"5"0"0,5 0 0,5 0 0,-1 4 0,0 2 0,2 0 0,1-2 0,2-1 0,0-1 0,-3-1-8191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3:28.005"/>
    </inkml:context>
    <inkml:brush xml:id="br0">
      <inkml:brushProperty name="width" value="0.035" units="cm"/>
      <inkml:brushProperty name="height" value="0.035" units="cm"/>
      <inkml:brushProperty name="color" value="#E71224"/>
    </inkml:brush>
  </inkml:definitions>
  <inkml:trace contextRef="#ctx0" brushRef="#br0">487 1 24575,'-32'0'0,"-1"2"0,1 1 0,0 1 0,-62 18 0,75-16 0,1 1 0,0 0 0,0 2 0,1 0 0,0 1 0,1 0 0,0 1 0,1 1 0,-22 22 0,26-23 0,1 0 0,0 1 0,-9 13 0,16-19 0,0 0 0,0 0 0,1 0 0,0 0 0,0 1 0,0-1 0,1 0 0,0 1 0,0 11 0,0-8 0,0 1 0,1-1 0,0 0 0,1 1 0,0-1 0,5 17 0,-5-25 0,0 1 0,1 0 0,-1-1 0,1 1 0,-1-1 0,1 1 0,0-1 0,0 0 0,0 0 0,1 0 0,-1 0 0,0 0 0,1 0 0,-1-1 0,1 1 0,-1-1 0,1 1 0,0-1 0,0 0 0,0 0 0,0-1 0,-1 1 0,1 0 0,0-1 0,0 0 0,0 0 0,4 0 0,17 2 0,0-2 0,42-3 0,-58 2 0,-1-1 0,1 1 0,-1-1 0,1-1 0,-1 1 0,0-1 0,0 0 0,0-1 0,-1 0 0,1 0 0,-1 0 0,10-10 0,9-6 0,0 2 0,1 0 0,0 1 0,2 2 0,-1 0 0,53-17 0,-67 26 0,14-3 0,1 1 0,0 2 0,46-6 0,-73 12 0,0 0 0,0-1 0,0 1 0,-1 0 0,1 0 0,0 0 0,0 0 0,0 0 0,0 0 0,0 0 0,-1 0 0,1 0 0,0 0 0,0 0 0,0 1 0,0-1 0,-1 0 0,1 1 0,0-1 0,0 0 0,0 1 0,-1-1 0,1 1 0,0-1 0,-1 1 0,1 0 0,0-1 0,-1 1 0,1 0 0,-1-1 0,1 1 0,-1 0 0,0-1 0,1 1 0,-1 0 0,1 0 0,-1 0 0,0 0 0,0-1 0,0 1 0,1 0 0,-1 0 0,0 0 0,0 0 0,0 0 0,0-1 0,-1 1 0,1 0 0,0 0 0,0 0 0,0 0 0,-1-1 0,1 1 0,0 0 0,-1 0 0,1 0 0,-1 0 0,-4 12 0,-1-1 0,1 0 0,-10 13 0,5-9 0,-10 29 0,-19 65 0,1-3 0,13-55 0,16-35 0,0 1 0,-7 24 0,4-1 0,-5 16 0,-28 67 0,31-87 0,-19 74 0,26-82 0,-1 1 0,-1-1 0,-2 0 0,-21 39 0,10-23-46,19-36-74,-1 0 1,0 0-1,0 0 0,-1-1 0,0 0 0,0 0 0,-1 0 0,0-1 0,-1 1 0,-13 11 0,5-12-6706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1.800"/>
    </inkml:context>
    <inkml:brush xml:id="br0">
      <inkml:brushProperty name="width" value="0.035" units="cm"/>
      <inkml:brushProperty name="height" value="0.035" units="cm"/>
      <inkml:brushProperty name="color" value="#E71224"/>
    </inkml:brush>
  </inkml:definitions>
  <inkml:trace contextRef="#ctx0" brushRef="#br0">356 432 24575,'5'0'0,"0"0"0,0 0 0,0-1 0,0 0 0,0 1 0,0-2 0,0 1 0,0-1 0,-1 1 0,1-1 0,-1 0 0,1-1 0,-1 1 0,0-1 0,0 0 0,0 0 0,0 0 0,0-1 0,-1 1 0,5-6 0,-4 2 0,0 0 0,0-1 0,-1 1 0,0-1 0,0 1 0,0-1 0,-1 0 0,0 0 0,-1 0 0,0-1 0,0-13 0,-1 19 0,2-20 0,-2 1 0,-1 0 0,0-1 0,-6-25 0,5 41 0,0 1 0,0-1 0,-1 1 0,0-1 0,0 1 0,0 0 0,-1 0 0,0 0 0,0 0 0,-1 1 0,1 0 0,-1-1 0,0 2 0,0-1 0,-1 1 0,0 0 0,-8-6 0,5 6 0,1-1 0,-1 1 0,1 0 0,-1 1 0,0 0 0,-1 0 0,1 1 0,0 0 0,-1 1 0,-14-1 0,19 2 0,1 1 0,-1-1 0,1 1 0,0 0 0,-1 0 0,1 1 0,0-1 0,0 1 0,0 0 0,0 0 0,0 0 0,0 1 0,1-1 0,-1 1 0,1 0 0,0 0 0,0 0 0,0 0 0,0 1 0,0-1 0,1 1 0,-1 0 0,1 0 0,-3 7 0,-1 3 0,-4 8 0,0-1 0,-1 0 0,-1 0 0,-28 36 0,28-44-124,1 0 0,0 1 0,2 1 0,-1 0 0,2 0 0,0 1-1,1 0 1,0 0 0,1 0 0,-5 25 0,9-22-6702</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2.696"/>
    </inkml:context>
    <inkml:brush xml:id="br0">
      <inkml:brushProperty name="width" value="0.035" units="cm"/>
      <inkml:brushProperty name="height" value="0.035" units="cm"/>
      <inkml:brushProperty name="color" value="#E71224"/>
    </inkml:brush>
  </inkml:definitions>
  <inkml:trace contextRef="#ctx0" brushRef="#br0">54 22 24575,'51'-11'0,"-44"9"0,-1 0 0,1 0 0,0 0 0,0 1 0,0 0 0,-1 1 0,10 0 0,-14 0 0,0 0 0,0 1 0,0 0 0,0-1 0,0 1 0,-1 0 0,1 0 0,0 0 0,0 1 0,-1-1 0,1 0 0,0 0 0,-1 1 0,0-1 0,1 1 0,-1 0 0,0-1 0,1 1 0,-1 0 0,0 0 0,0-1 0,-1 1 0,1 0 0,0 0 0,-1 0 0,1 0 0,-1 0 0,1 0 0,-1 3 0,1 2 0,0 1 0,-1 0 0,0 0 0,-1 0 0,1 0 0,-1 0 0,-1 0 0,0-1 0,0 1 0,-4 9 0,-37 77 0,30-68 0,11-23 0,1 0 0,-1-1 0,0 1 0,0-1 0,0 1 0,0-1 0,0 0 0,0 0 0,-1 0 0,1 0 0,-1 0 0,1-1 0,-1 1 0,0-1 0,0 1 0,0-1 0,0 0 0,0 0 0,0 0 0,0-1 0,0 1 0,0-1 0,0 0 0,0 1 0,0-1 0,0-1 0,0 1 0,-1 0 0,1-1 0,0 0 0,0 1 0,0-1 0,0 0 0,1-1 0,-1 1 0,0-1 0,0 1 0,1-1 0,-1 0 0,1 0 0,-1 0 0,1 0 0,0 0 0,0 0 0,0-1 0,0 1 0,0-1 0,0 1 0,1-1 0,-1 0 0,1 0 0,-2-5 0,1 1 0,1-1 0,0 0 0,0 1 0,1-1 0,0 0 0,0 0 0,0 0 0,1 1 0,3-11 0,-4 15 0,1 1 0,-1 1 0,1-1 0,-1 0 0,1 0 0,0 0 0,0 0 0,0 0 0,0 0 0,0 1 0,0-1 0,0 1 0,1-1 0,-1 1 0,1-1 0,-1 1 0,1 0 0,-1-1 0,1 1 0,0 0 0,0 0 0,0 0 0,-1 0 0,1 1 0,0-1 0,0 1 0,0-1 0,0 1 0,0-1 0,0 1 0,0 0 0,0 0 0,0 0 0,0 0 0,0 0 0,0 1 0,0-1 0,0 1 0,0-1 0,3 2 0,-2-1 0,0 1 0,1 0 0,-1 0 0,0 1 0,0-1 0,0 1 0,0-1 0,-1 1 0,1 0 0,-1 0 0,0 0 0,1 0 0,-1 0 0,-1 1 0,1-1 0,0 1 0,-1-1 0,0 1 0,0-1 0,1 6 0,2 6 0,-1 0 0,-1 0 0,1 26 0,-3-1 0,0-12 0,1-1 0,1 0 0,9 40 0,-7-46-1365,-1-3-5461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3.529"/>
    </inkml:context>
    <inkml:brush xml:id="br0">
      <inkml:brushProperty name="width" value="0.035" units="cm"/>
      <inkml:brushProperty name="height" value="0.035" units="cm"/>
      <inkml:brushProperty name="color" value="#E71224"/>
    </inkml:brush>
  </inkml:definitions>
  <inkml:trace contextRef="#ctx0" brushRef="#br0">485 415 24575,'-91'2'0,"-98"-5"0,180 2 0,0 0 0,0-1 0,0-1 0,1 1 0,-1-1 0,1-1 0,0 0 0,0 0 0,0 0 0,1-1 0,-1 0 0,1-1 0,0 1 0,1-1 0,-1-1 0,1 1 0,1-1 0,-1 0 0,1-1 0,0 1 0,-7-16 0,5 8 0,1-1 0,0 1 0,1-2 0,1 1 0,0 0 0,1-1 0,1 0 0,1 1 0,0-1 0,3-30 0,-1 43 0,0 0 0,0 0 0,1-1 0,0 1 0,0 0 0,0 1 0,0-1 0,0 0 0,1 0 0,-1 1 0,1 0 0,0-1 0,0 1 0,1 0 0,-1 1 0,1-1 0,-1 0 0,1 1 0,0 0 0,0 0 0,0 0 0,0 0 0,0 1 0,0 0 0,0 0 0,8-2 0,-6 2 0,0 0 0,0 0 0,0 0 0,0 0 0,0 1 0,0 0 0,1 1 0,-1-1 0,0 1 0,0 0 0,0 1 0,0-1 0,0 1 0,0 0 0,-1 1 0,1 0 0,-1-1 0,10 8 0,-12-6 0,0 0 0,0 0 0,-1 0 0,1 1 0,-1-1 0,0 1 0,0 0 0,-1-1 0,1 1 0,-1 0 0,0 0 0,0 0 0,0 9 0,-1-6 0,0 0 0,0 0 0,0 0 0,-1 0 0,0 0 0,0 0 0,-6 15 0,6-21 6,0 1 0,0-1 0,-1 0 0,1 0 0,-1 0 0,1 0 0,-1-1 0,0 1 0,0 0 0,0-1 0,0 1 0,0-1 0,0 0 0,0 1 0,0-1 0,-1 0 0,1 0 0,0-1 0,-5 2 0,-47 3-1491,32-6-5341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3.873"/>
    </inkml:context>
    <inkml:brush xml:id="br0">
      <inkml:brushProperty name="width" value="0.035" units="cm"/>
      <inkml:brushProperty name="height" value="0.035" units="cm"/>
      <inkml:brushProperty name="color" value="#E71224"/>
    </inkml:brush>
  </inkml:definitions>
  <inkml:trace contextRef="#ctx0" brushRef="#br0">10 1 24575,'0'4'0,"0"6"0,0 6 0,0 4 0,0 3 0,0 2 0,0 1 0,-4-4 0,-2-5-8191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4.668"/>
    </inkml:context>
    <inkml:brush xml:id="br0">
      <inkml:brushProperty name="width" value="0.035" units="cm"/>
      <inkml:brushProperty name="height" value="0.035" units="cm"/>
      <inkml:brushProperty name="color" value="#E71224"/>
    </inkml:brush>
  </inkml:definitions>
  <inkml:trace contextRef="#ctx0" brushRef="#br0">281 28 24575,'0'-1'0,"0"-1"0,1 1 0,-1 0 0,1 0 0,0 0 0,-1 0 0,1 0 0,0 0 0,-1 0 0,1 0 0,0 1 0,0-1 0,0 0 0,0 0 0,0 1 0,0-1 0,0 0 0,0 1 0,0-1 0,0 1 0,0-1 0,0 1 0,1 0 0,-1 0 0,0-1 0,0 1 0,2 0 0,39-5 0,-37 5 0,14-1 0,1 0 0,-1 1 0,1 1 0,32 5 0,-46-5 0,0 1 0,-1 0 0,1 0 0,-1 0 0,1 1 0,-1 0 0,0 0 0,0 0 0,0 0 0,-1 1 0,1 0 0,-1 0 0,0 0 0,0 1 0,0-1 0,0 1 0,-1 0 0,0 0 0,4 9 0,1 2 0,-2 0 0,0 0 0,6 30 0,-11-39 0,1 1 0,-1-1 0,-1 1 0,0-1 0,0 1 0,0 0 0,-1-1 0,0 1 0,0-1 0,-5 15 0,4-19 0,0-1 0,-1 1 0,1 0 0,0 0 0,-1-1 0,0 0 0,0 1 0,1-1 0,-1 0 0,0 0 0,-1-1 0,1 1 0,0-1 0,-1 1 0,1-1 0,0 0 0,-1 0 0,1-1 0,-1 1 0,1-1 0,-1 1 0,0-1 0,-3-1 0,-15 2 0,1-2 0,-30-4 0,49 5 0,-3-1 0,-1 0 0,0 0 0,1-1 0,-1 1 0,1-1 0,-1-1 0,1 1 0,0-1 0,0 0 0,0 0 0,0 0 0,1 0 0,-9-8 0,4 0 0,0-1 0,0 0 0,-13-25 0,-4-6 0,24 39 0,0 1 0,0 0 0,-1 0 0,1-1 0,-1 2 0,0-1 0,0 0 0,0 1 0,0-1 0,-1 1 0,1 0 0,-1 0 0,1 0 0,-5-1 0,5 2 0,1 1 0,-1-1 0,0 1 0,0 0 0,0 0 0,0 0 0,0 0 0,1 0 0,-1 1 0,0 0 0,0-1 0,0 1 0,1 0 0,-1 0 0,-4 2 0,-6 6 0,0 1 0,1 0 0,-1 0 0,2 2 0,-20 23 0,19-22 0,0 0 0,-21 18 0,18-22-1365,-1-2-5461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5.238"/>
    </inkml:context>
    <inkml:brush xml:id="br0">
      <inkml:brushProperty name="width" value="0.035" units="cm"/>
      <inkml:brushProperty name="height" value="0.035" units="cm"/>
      <inkml:brushProperty name="color" value="#E71224"/>
    </inkml:brush>
  </inkml:definitions>
  <inkml:trace contextRef="#ctx0" brushRef="#br0">0 29 24575,'54'-20'0,"-40"17"0,1 0 0,-1 2 0,1 0 0,-1 0 0,1 2 0,19 2 0,-30-3 0,0 1 0,0 0 0,0 0 0,0 0 0,-1 0 0,1 1 0,-1 0 0,1 0 0,-1 0 0,0 0 0,1 0 0,-1 0 0,0 1 0,0 0 0,-1-1 0,1 1 0,-1 0 0,1 1 0,-1-1 0,0 0 0,0 1 0,0-1 0,-1 1 0,1-1 0,-1 1 0,0 0 0,0 0 0,1 5 0,-1-2 0,0 0 0,0 0 0,-1 1 0,0-1 0,0 0 0,0 0 0,-1 1 0,0-1 0,-1 0 0,0 0 0,0 0 0,0 0 0,-1 0 0,0-1 0,0 1 0,-1-1 0,0 0 0,0 0 0,-6 7 0,4-7 0,-1 0 0,1-1 0,-1 0 0,0 0 0,0-1 0,0 0 0,-1 0 0,0 0 0,1-1 0,-1-1 0,0 1 0,-1-1 0,1 0 0,0-1 0,-1 0 0,-10 0 0,-6-1-1365,3 0-5461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5.594"/>
    </inkml:context>
    <inkml:brush xml:id="br0">
      <inkml:brushProperty name="width" value="0.035" units="cm"/>
      <inkml:brushProperty name="height" value="0.035" units="cm"/>
      <inkml:brushProperty name="color" value="#E71224"/>
    </inkml:brush>
  </inkml:definitions>
  <inkml:trace contextRef="#ctx0" brushRef="#br0">5 1 24575,'-4'0'0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6.198"/>
    </inkml:context>
    <inkml:brush xml:id="br0">
      <inkml:brushProperty name="width" value="0.035" units="cm"/>
      <inkml:brushProperty name="height" value="0.035" units="cm"/>
      <inkml:brushProperty name="color" value="#E71224"/>
    </inkml:brush>
  </inkml:definitions>
  <inkml:trace contextRef="#ctx0" brushRef="#br0">0 0 24575,'10'1'0,"0"0"0,-1 0 0,1 1 0,-1 0 0,0 1 0,0 0 0,0 1 0,0 0 0,0 0 0,-1 1 0,1 0 0,-1 0 0,-1 1 0,1 0 0,-1 0 0,0 1 0,0 0 0,-1 0 0,0 0 0,0 1 0,-1 0 0,0 0 0,0 1 0,-1-1 0,0 1 0,3 11 0,-3-7 0,4 13 0,9 49 0,-16-67 0,0 0 0,0 0 0,-1 0 0,0 0 0,-1 0 0,0-1 0,0 1 0,-1 0 0,0 0 0,-5 14 0,4-18 0,0 0 0,0-1 0,0 1 0,0-1 0,0 1 0,-1-1 0,0 0 0,0 0 0,0-1 0,0 1 0,0-1 0,0 0 0,0 0 0,-1 0 0,-5 1 0,4-1 0,0 0 0,-1 1 0,1 0 0,1 1 0,-1-1 0,0 1 0,-8 7 0,3 5-1365,2 0-5461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6.523"/>
    </inkml:context>
    <inkml:brush xml:id="br0">
      <inkml:brushProperty name="width" value="0.035" units="cm"/>
      <inkml:brushProperty name="height" value="0.035" units="cm"/>
      <inkml:brushProperty name="color" value="#E71224"/>
    </inkml:brush>
  </inkml:definitions>
  <inkml:trace contextRef="#ctx0" brushRef="#br0">11 5 24575,'-4'0'0,"-2"-4"0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6.994"/>
    </inkml:context>
    <inkml:brush xml:id="br0">
      <inkml:brushProperty name="width" value="0.035" units="cm"/>
      <inkml:brushProperty name="height" value="0.035" units="cm"/>
      <inkml:brushProperty name="color" value="#E71224"/>
    </inkml:brush>
  </inkml:definitions>
  <inkml:trace contextRef="#ctx0" brushRef="#br0">8 1 24575,'9'0'0,"0"0"0,0 1 0,0 0 0,1 0 0,-1 1 0,0 0 0,-1 1 0,1 0 0,0 0 0,-1 1 0,11 5 0,-14-5 0,-1-1 0,1 1 0,-1 0 0,0 1 0,0-1 0,0 1 0,0 0 0,-1-1 0,0 2 0,0-1 0,0 0 0,-1 1 0,1-1 0,-1 1 0,-1-1 0,1 1 0,-1 0 0,1 8 0,2 35 0,-5 91 0,-1-51 0,2-85 0,0 0 0,0 0 0,0 0 0,-1 0 0,0 1 0,0-1 0,0 0 0,0 0 0,0 0 0,-1-1 0,0 1 0,0 0 0,0 0 0,0-1 0,-1 1 0,1-1 0,-1 0 0,-5 5 0,-1-1 0,-2 0 0,1-1 0,0 0 0,-1-1 0,-15 6 0,-32 23-761,53-30 157,-8 4-6222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3:29.399"/>
    </inkml:context>
    <inkml:brush xml:id="br0">
      <inkml:brushProperty name="width" value="0.035" units="cm"/>
      <inkml:brushProperty name="height" value="0.035" units="cm"/>
      <inkml:brushProperty name="color" value="#E71224"/>
    </inkml:brush>
  </inkml:definitions>
  <inkml:trace contextRef="#ctx0" brushRef="#br0">459 22 24575,'-8'-1'0,"-1"0"0,0 0 0,1-1 0,-16-4 0,20 4 0,-1 0 0,1 0 0,-1 1 0,1 0 0,-1 0 0,0 0 0,1 1 0,-1 0 0,0 0 0,1 0 0,-1 0 0,0 1 0,0-1 0,1 1 0,-1 0 0,1 1 0,-1-1 0,1 1 0,-8 4 0,5-1 0,-1 0 0,1 1 0,0 0 0,1 0 0,-1 1 0,1-1 0,1 2 0,-1-1 0,1 0 0,1 1 0,-1 0 0,-5 16 0,0 5 0,1 0 0,-8 46 0,12-45 0,-2 0 0,-13 35 0,16-54 0,0 0 0,0 0 0,2 0 0,-1 0 0,1 0 0,1 1 0,0-1 0,0 1 0,2 18 0,0-25 0,0-1 0,0 1 0,0-1 0,0 1 0,1-1 0,0 0 0,0 1 0,0-1 0,0 0 0,1 0 0,-1-1 0,1 1 0,0 0 0,0-1 0,1 0 0,-1 0 0,1 0 0,-1 0 0,1 0 0,0-1 0,0 1 0,0-1 0,0 0 0,1 0 0,-1-1 0,7 2 0,26 8 0,1-2 0,69 8 0,-97-16 0,-1 0 0,1-1 0,-1 0 0,1-1 0,-1 0 0,1 0 0,-1-1 0,1 0 0,-1-1 0,0 0 0,0 0 0,0-1 0,-1 0 0,1 0 0,-1-1 0,0 0 0,10-10 0,8-14 0,-2-2 0,-1 0 0,27-50 0,-46 75 0,-1-1 0,1-1 0,-1 1 0,-1-1 0,1 0 0,-1 1 0,-1-1 0,2-11 0,-2 15 0,-1 0 0,0 1 0,1-1 0,-1 0 0,-1 0 0,1 1 0,0-1 0,-1 0 0,0 1 0,0-1 0,0 0 0,0 1 0,-1-1 0,1 1 0,-1 0 0,0-1 0,-3-3 0,4 6 0,1 1 0,-1-1 0,0 0 0,0 1 0,1-1 0,-1 0 0,0 1 0,0-1 0,0 1 0,0-1 0,0 1 0,0 0 0,0-1 0,0 1 0,0 0 0,0 0 0,0-1 0,0 1 0,0 0 0,0 0 0,0 0 0,0 0 0,0 0 0,0 1 0,0-1 0,0 0 0,0 0 0,0 1 0,-1 0 0,-1 1 0,1-1 0,-1 1 0,1 0 0,0 0 0,0 1 0,0-1 0,0 0 0,0 1 0,0-1 0,-1 4 0,-3 6 0,0 1 0,1 0 0,-5 20 0,-3 13 0,-1-1 0,-26 54 0,24-59 0,-17 62 0,-6 18 0,-2 3 0,-5 15 0,2-9 0,37-101 0,-2 0 0,0-1 0,-2 0 0,-1-1 0,-1 0 0,-18 27 0,4-15 0,17-22 0,-1 0 0,-1-1 0,0 0 0,-1-1 0,-1-1 0,-29 23 0,13-13 20,-23 13-1405,37-29-5441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7.322"/>
    </inkml:context>
    <inkml:brush xml:id="br0">
      <inkml:brushProperty name="width" value="0.035" units="cm"/>
      <inkml:brushProperty name="height" value="0.035" units="cm"/>
      <inkml:brushProperty name="color" value="#E71224"/>
    </inkml:brush>
  </inkml:definitions>
  <inkml:trace contextRef="#ctx0" brushRef="#br0">1 0 24575,'4'0'0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16:19.661"/>
    </inkml:context>
    <inkml:brush xml:id="br0">
      <inkml:brushProperty name="width" value="0.035" units="cm"/>
      <inkml:brushProperty name="height" value="0.035" units="cm"/>
      <inkml:brushProperty name="color" value="#E71224"/>
    </inkml:brush>
  </inkml:definitions>
  <inkml:trace contextRef="#ctx0" brushRef="#br0">1650 0 24575,'-1627'0'-1365,"1605"0"-5461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57:27.6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5031 28,'-18'1,"0"1,-36 8,34-5,0-1,-27 1,-642-3,335-5,325 2,-57-11,57 6,-56-2,-372 9,438-2,0-1,-34-7,-33-4,-636 11,351 4,342-2,0 1,0 1,-46 10,47-6,-46 1,46-4,-45 7,29-3,-1-2,0-2,0-1,-45-6,-12 1,-1017 3,1140 1,-1 1,31 8,38 3,8 0,-71-8,0-1,28 0,-12-4,1 3,51 8,-38 1,-17-4,1-1,78 3,-70-11,-12 0,1 1,0 2,70 12,-82-10,0 0,1-2,35-1,-34-2,-1 2,0 1,27 5,-11 0,65 4,24 2,31 13,-133-21,1-2,-1 0,33-3,-34 0,1 1,-1 1,42 8,-28-3,1-1,0-3,0-2,55-5,4 2,1219 2,-1302 1,0 1,34 7,33 4,366-12,-218-2,-213 2,0 2,0 0,0 1,29 10,-27-7,-1-1,1-1,29 3,-32-7</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57:29.4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132,'-54'-19,"0"12,-1 3,-103 6,45 1,-10 0,-134-6,189-10,49 9,1 0,-29-1,-71-8,78 7,-56-1,73 7,-1-1,1-1,-45-9,42 6,-1 1,-36-1,35 4,0-1,-28-7,10 2,1 2,-1 2,-86 6,29 0,-150-4,231 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57:32.4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1 206,'1119'0,"-1089"-2,55-9,-54 5,52-1,-61 7,7 0,1-1,-1-1,49-10,73-14,-121 21,-1 2,1 1,55 3,36-2,-52-11,-51 7,1 2,28-3,6 6,-23 0,1-1,-1-2,40-7,-43 5,47-3,-46 6,45-9,79-15,-106 19,-1 2,1 2,85 6,-27 0,1953-3,-2037-1,-1-1,33-8,34-2,501 10,-284 4,-284-1,1 1,32 8,34 3,10-14,-58 0,0 1,0 2,68 12,-78-9,0-2,1 0,-1-2,34-3,57 3,9 23,74 3,-190-24,0-1,0 2,0 0,17 7,-18-6,1 0,0-1,0 0,17 2,41 7,-46-8,1 0,33 1,-26-4,48 10,-14-1,-48-8,1 2,-1 0,20 8,-19-6,1 0,25 4,9-1,-32-5,0-1,33 2,-34-5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57:54.7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1,'4'0,"6"0,1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57:57.4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1 128,'124'2,"134"-5,-189-9,-51 7,1 2,28-3,641 5,-334 3,839-2,-1173-1,-1-1,34-8,33-2,18 13,46-3,-82-10,-50 8,1 0,28-1,154 7,81-5,-214-9,-49 8,0 1,27-2,423 4,-226 2,-213-2,55-11,-55 7,53-3,603 9,-659 1,-1 1,1 1,44 13,-45-10,0-1,1-1,47 2,-54-5,0 0,31 7,36 4,32-1,-80-6,57 1,-77-6,1 1,33 8,33 3,10-14,-58 0,0 1,0 2,68 12,-77-9,1-1,0-1,44-2,-44-2,0 1,-1 2,49 10,-52-7,0-2,50 2,-48-5,0 2,42 8,-43-5,1-1,29 0,-29-3,-1 1,34 8,91 16,-107-19,1-3,0-1,85-6,-27 1,-76 3,1 2,28 6,-28-4,55 4,-62-8,-1 1,27 7,39 3,-57-9,0 0,-1 3,29 8,-30-7,-1-1,1-1,47 3,-46-9,1 2,0 1,45 10,-38-6,0-2,1-1,71-5,-37 0,-50 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7:58:00.5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4849 84,'-611'0,"592"-1,1-1,-36-8,34 6,0 0,-26-1,-643 3,336 4,-943-2,1277-1,0-1,-34-7,-33-4,35 12,22 1,-1 0,0-3,-43-8,30 4,0 2,1 1,-1 3,-55 5,-4-1,-838-3,919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01:28.7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1837 67,'-11'1,"0"0,1 1,0 0,-14 5,-36 5,-267-9,169-5,139 1,0-1,1-1,0-1,-36-12,36 10,-1 0,0 2,-1 0,-29-2,22 4,-45-9,46 6,0 1,-27 0,-634 5,678-1,0-1,-1 0,1 0,-19-6,12 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01:30.5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2156 26,'-53'20,"3"-14,1-2,-1-2,-52-5,-2 0,-353 3,438-1,1-1,-36-8,34 5,0 2,-26-3,-72-6,78 6,-56-1,-742 8,816-1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3:30.334"/>
    </inkml:context>
    <inkml:brush xml:id="br0">
      <inkml:brushProperty name="width" value="0.035" units="cm"/>
      <inkml:brushProperty name="height" value="0.035" units="cm"/>
      <inkml:brushProperty name="color" value="#E71224"/>
    </inkml:brush>
  </inkml:definitions>
  <inkml:trace contextRef="#ctx0" brushRef="#br0">490 2 24575,'74'0'0,"-45"0"0,-24 0 0,-10 0 0,-32 0 0,2-1 0,0 2 0,-1 1 0,-63 12 0,54-4 0,23-6 0,0 2 0,1 0 0,-28 11 0,-5 2 0,38-14 0,1 0 0,0 0 0,-24 13 0,36-16 0,0 0 0,-1 0 0,1 0 0,1 1 0,-1-1 0,0 1 0,0 0 0,1-1 0,0 1 0,-1 0 0,1 1 0,0-1 0,1 0 0,-1 0 0,0 1 0,1-1 0,0 1 0,0-1 0,0 1 0,-1 5 0,2-6 0,1 1 0,-1-1 0,0 0 0,1 0 0,-1 0 0,1 0 0,0 0 0,0 0 0,0 0 0,0-1 0,1 1 0,-1 0 0,1-1 0,-1 1 0,1-1 0,0 1 0,0-1 0,0 0 0,1 1 0,-1-1 0,0 0 0,1-1 0,-1 1 0,1 0 0,0-1 0,5 3 0,9 3 0,1 0 0,-1-2 0,27 6 0,-13-3 0,-6-2 0,-1-2 0,0 0 0,1-2 0,35 0 0,15 1 0,54 21 0,-122-23 0,0 1 0,1 0 0,-1 0 0,0 1 0,0 0 0,9 5 0,-14-7 0,1 1 0,-1-1 0,0 0 0,0 1 0,0-1 0,-1 1 0,1 0 0,0 0 0,-1-1 0,1 1 0,-1 0 0,1 0 0,-1 0 0,0 1 0,0-1 0,0 0 0,0 0 0,0 1 0,-1-1 0,1 0 0,-1 1 0,1-1 0,-1 3 0,-1-3 0,0 1 0,0-1 0,0 0 0,0 0 0,0 0 0,0 1 0,-1-1 0,1-1 0,-1 1 0,1 0 0,-1 0 0,0-1 0,0 1 0,0 0 0,0-1 0,-4 3 0,-41 22 0,39-22 0,-5 1 0,0-1 0,-1 1 0,0-2 0,1 0 0,-1-1 0,-16 1 0,-31 6 0,-91 16 0,74-14 16,63-10-189,0 0 0,0 1 1,1 1-1,-1 0 1,1 1-1,0 1 1,-17 7-1,17-4-6653</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01:31.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861 1,'-839'0,"817"0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01:33.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1343 26,'-712'0,"692"-1,1-1,-33-8,-35-3,-344 14,409-1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02:59.8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6476 1,'-409'0,"391"1,-1 1,-35 8,34-5,0-2,-26 2,-19-4,33-2,1 2,0 1,-49 10,36-5,1-2,-1-2,-1-2,-48-5,-9 2,-863 2,940 1,0 2,-34 7,-9 2,-5-2,30-3,-71 2,106-9,-24-1,1 1,-1 2,-53 11,42-6,-1-2,0-2,0-2,-49-5,-10 1,-760 3,834-1,0-2,-34-8,6 1,1 1,13 2,-87-4,-428 13,528-4,-55-9,54 5,-52-1,-1186 8,1247-1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03:05.4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03:08.1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0 155,'917'0,"-898"-1,0-1,34-8,33-3,365 12,-216 3,-205-3,55-11,-54 7,52-3,45 10,99-4,-159-10,-50 8,1 0,28-1,269 4,-149 2,-151-2,1 0,-1-2,17-4,38-5,12-2,-61 10,0 0,28-1,433 5,-463-1,-1-1,33-7,34-4,637 11,-353 4,-280-3,99 3,-121 10,-49-8,1 0,25 1,-28-5,12 1,0 0,0 2,30 7,-30-5,0-1,0-1,37-2,-36-1,-1 1,1 1,33 7,-31-3,-1-2,36 1,47 6,-2 0,-80-9,-1 0,33 8,-14 2,0-3,1-2,66 1,-98-7,1 1,33 8,33 2,73 1,39 0,-109-16,126 6,-147 9,-50-8,1 0,28 1,405-3,-217-4,-216 3,0 1,34 8,33 2,281-11,-175-2,-173 2,-1 1,36 8,-34-5,0-2,26 2,643-3,-336-4,1705 2,-2043-1,1-1,-1 0,21-6,35-5,18 0,-62 8,1 1,29 0,808 5,-845 0,-1 1,34 8,31 2,-62-11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03:09.3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1471 0,'-54'21,"5"-15,-1-3,0-1,-52-5,-1 0,-938 3,1019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03:11.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0 155,'30'0,"0"-1,0-2,42-8,-30 1,-12 2,-1 2,1 1,33-2,-27 5,41-8,34-3,-64 9,91-18,-96 13,1 2,74-3,-40 10,125-18,-126 11,153 6,-102 4,583-3,-688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03:14.8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77,'3887'0,"-3856"-1,53-11,-53 7,52-3,1009 9,-1072 0,-1 1,33 8,34 3,347-14,-407-1,-1-1,1-1,-1-1,26-9,49-10,-45 15,-28 3,1 2,40-2,567 7,-613-1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08:10:05.590"/>
    </inkml:context>
    <inkml:brush xml:id="br0">
      <inkml:brushProperty name="width" value="0.035" units="cm"/>
      <inkml:brushProperty name="height" value="0.035" units="cm"/>
      <inkml:brushProperty name="color" value="#E71224"/>
    </inkml:brush>
  </inkml:definitions>
  <inkml:trace contextRef="#ctx0" brushRef="#br0">1 28 24575,'132'3'0,"144"-7"0,-208-8 0,-50 7 0,1 2 0,28-2 0,438 3 0,-233 4 0,-233-1 0,-1 1 0,36 8 0,-34-5 0,0-1 0,26 1 0,12-4 0,-30-2 0,1 1 0,-1 2 0,0 1 0,0 1 0,0 1 0,41 14 0,-50-13 0,-1-1 0,2-1 0,27 3 0,20 4 0,-22-4 0,1-3 0,0-1 0,86-5 0,-29-1 0,-5 5 0,108-5 0,-78-22 0,-25 2-1365,-83 21-5461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08:10:07.660"/>
    </inkml:context>
    <inkml:brush xml:id="br0">
      <inkml:brushProperty name="width" value="0.035" units="cm"/>
      <inkml:brushProperty name="height" value="0.035" units="cm"/>
      <inkml:brushProperty name="color" value="#E71224"/>
    </inkml:brush>
  </inkml:definitions>
  <inkml:trace contextRef="#ctx0" brushRef="#br0">2003 26 24575,'-1728'0'0,"1708"-1"0,1-1 0,-33-8 0,-34-3 0,10 13-1365,54 0-5461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3:31.128"/>
    </inkml:context>
    <inkml:brush xml:id="br0">
      <inkml:brushProperty name="width" value="0.035" units="cm"/>
      <inkml:brushProperty name="height" value="0.035" units="cm"/>
      <inkml:brushProperty name="color" value="#E71224"/>
    </inkml:brush>
  </inkml:definitions>
  <inkml:trace contextRef="#ctx0" brushRef="#br0">157 0 24575,'-20'54'0,"-2"122"0,-3 28 0,-45 100 0,64-280 0,1-1 0,2 1 0,0 0 0,1 0 0,2 1 0,3 34 0,-3-57 0,0-1 0,0 1 0,0 0 0,0 0 0,0-1 0,0 1 0,1 0 0,-1-1 0,0 1 0,1 0 0,0-1 0,-1 1 0,1-1 0,0 1 0,0-1 0,0 1 0,0-1 0,0 0 0,0 1 0,0-1 0,0 0 0,1 0 0,-1 0 0,0 0 0,1 0 0,-1 0 0,1 0 0,-1-1 0,1 1 0,0 0 0,-1-1 0,1 1 0,2 0 0,0-2 0,-1 1 0,0-1 0,0 0 0,0 0 0,0 0 0,0 0 0,0 0 0,-1 0 0,1-1 0,0 0 0,0 1 0,-1-1 0,1 0 0,-1 0 0,0-1 0,0 1 0,3-3 0,7-13 0,-1 1 0,0-2 0,-1 0 0,-2 0 0,1 0 0,-2-1 0,-1 0 0,0-1 0,-2 0 0,0 0 0,1-37 0,2-8 0,22-103 0,-15 101 0,-14 61 0,2 0 0,-1-1 0,1 1 0,0 0 0,0 0 0,1 0 0,0 0 0,0 1 0,1-1 0,0 1 0,0 0 0,0 0 0,1 0 0,0 0 0,0 1 0,0 0 0,1 0 0,0 0 0,0 1 0,0 0 0,0 0 0,1 0 0,-1 1 0,1 0 0,0 1 0,0-1 0,0 1 0,0 0 0,1 1 0,-1 0 0,0 0 0,1 0 0,7 2 0,44-3 0,62 6 0,-117-3 0,0 0 0,-1 0 0,1 0 0,-1 0 0,0 1 0,1 0 0,-1-1 0,0 1 0,0 0 0,0 0 0,0 1 0,0-1 0,-1 1 0,1-1 0,-1 1 0,0 0 0,1 0 0,-1 0 0,0 0 0,-1 0 0,1 0 0,-1 1 0,1-1 0,-1 1 0,0-1 0,0 1 0,0-1 0,0 5 0,2 13 0,0 0 0,-2 0 0,-1 33 0,0-44 0,1-7 0,-1 1 0,0-1 0,0 0 0,-1 0 0,1 1 0,-1-1 0,1 0 0,-1 0 0,0 0 0,0 0 0,-1 0 0,1 0 0,-1 0 0,1 0 0,-1 0 0,0-1 0,0 1 0,0-1 0,0 1 0,-5 3 0,3-4 0,-1 1 0,0-1 0,-1 0 0,1-1 0,0 1 0,-1-1 0,1 0 0,0 0 0,-1-1 0,1 1 0,-11-2 0,-242-4-1365,236 5-5461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08:10:11.702"/>
    </inkml:context>
    <inkml:brush xml:id="br0">
      <inkml:brushProperty name="width" value="0.035" units="cm"/>
      <inkml:brushProperty name="height" value="0.035" units="cm"/>
      <inkml:brushProperty name="color" value="#E71224"/>
    </inkml:brush>
  </inkml:definitions>
  <inkml:trace contextRef="#ctx0" brushRef="#br0">1675 128 24575,'-124'2'0,"-134"-5"0,189-9 0,51 8 0,0 0 0,-30-1 0,30 4 0,-12 1 0,-1-2 0,-52-10 0,79 11 0,-39-10 0,1 3 0,-1 1 0,-68-2 0,88 8 0,0-2 0,0 0 0,0-1 0,-27-10 0,26 7 0,0 1 0,0 1 0,-42-3 0,-366 9-1365,410-1-5461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08:10:14.702"/>
    </inkml:context>
    <inkml:brush xml:id="br0">
      <inkml:brushProperty name="width" value="0.035" units="cm"/>
      <inkml:brushProperty name="height" value="0.035" units="cm"/>
      <inkml:brushProperty name="color" value="#E71224"/>
    </inkml:brush>
  </inkml:definitions>
  <inkml:trace contextRef="#ctx0" brushRef="#br0">1851 0 24575,'-1829'0'-1365,"1807"0"-5461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12:11.8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4620 79,'-30'0,"0"-1,0-2,-41-8,43 6,0 1,-41 1,41 2,0-1,-47-9,32 4,-1 2,1 2,-1 2,-51 4,-7 0,-1524-3,1607-1,-1-1,-32-8,-34-2,-636 10,351 4,-543-2,892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12:14.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4570 79,'-459'0,"440"-1,1-1,-36-8,34 6,0 0,-26-1,-643 3,336 4,-1120-2,1457-1,-1 0,1-2,-17-4,-38-5,-12-1,61 8,0 1,-28-1,-653 3,339 5,342-3</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08:12:20.596"/>
    </inkml:context>
    <inkml:brush xml:id="br0">
      <inkml:brushProperty name="width" value="0.035" units="cm"/>
      <inkml:brushProperty name="height" value="0.035" units="cm"/>
      <inkml:brushProperty name="color" value="#E71224"/>
    </inkml:brush>
  </inkml:definitions>
  <inkml:trace contextRef="#ctx0" brushRef="#br0">1395 53 24575,'-459'0'0,"440"-2"0,0 1 0,-34-9 0,-33-3 0,-32 0 0,80 7 0,-60-1 0,-384 8-1365,460-1-5461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08:12:22.289"/>
    </inkml:context>
    <inkml:brush xml:id="br0">
      <inkml:brushProperty name="width" value="0.035" units="cm"/>
      <inkml:brushProperty name="height" value="0.035" units="cm"/>
      <inkml:brushProperty name="color" value="#E71224"/>
    </inkml:brush>
  </inkml:definitions>
  <inkml:trace contextRef="#ctx0" brushRef="#br0">2081 8 24575,'-5'0'0,"-1"1"0,1 1 0,-1-1 0,1 1 0,0 0 0,0 0 0,0 1 0,0-1 0,-7 6 0,-33 13 0,7-15 0,0-2 0,0-1 0,0-3 0,-43-4 0,-15 1 0,14 5 0,-89-4 0,102-10 0,50 7 0,0 2 0,-27-2 0,-18 4 0,33 2 0,1-2 0,-1-1 0,-52-10 0,40 5 0,1 2 0,-1 1 0,0 3 0,-55 5 0,-4-1 0,-507-3-1365,587 0-5461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8:12:24.8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1877 84,'-586'0,"568"-1,-1-1,-34-8,33 5,-1 2,-25-2,-91 6,-56-2,125-11,49 7,-1 2,-25-2,8 4,8 1,0-1,0-2,-36-7,23 3,-2 1,1 3,0 2,-54 5,-5-2,52-2,28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42:01.6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8887 51,'-8'1,"0"0,0 0,1 1,-1 0,-8 3,-30 7,-55-6,-113-7,70-2,-3031 3,3156-1,1-1,-36-8,34 6,0 0,-26-1,-643 3,336 4,-1476-2,1810 1,1 1,-36 9,34-7,0 0,-26 1,-643-3,336-5,213 6,-152-6,141-23,96 15,34 6,0 1,-35-1,40 3,0 0,-27-7,-11-1,34 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42:03.3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2918 0,'-434'0,"415"1,0 1,-34 8,-33 3,58-13,0 2,-53 11,44-7,0-2,1-1,-2-2,-48-4,34 0,-58 6,41 9,50-8,0 0,-27 1,-676-4,351-3,282 4,-100-5,120-9,50 8,0 0,-27-1,-29 5,53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42:16.4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2259 58,'-49'0,"11"2,0-3,0-1,-65-12,73 9,0 1,0 1,-43 3,43 0,0 0,1-2,-49-10,36 5,-1 2,1 2,-1 2,-56 4,-3 0,-838-3,921 1,1 1,-36 8,34-5,0-1,-26 1,-106-6,130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3:31.950"/>
    </inkml:context>
    <inkml:brush xml:id="br0">
      <inkml:brushProperty name="width" value="0.035" units="cm"/>
      <inkml:brushProperty name="height" value="0.035" units="cm"/>
      <inkml:brushProperty name="color" value="#E71224"/>
    </inkml:brush>
  </inkml:definitions>
  <inkml:trace contextRef="#ctx0" brushRef="#br0">180 1 24575,'-1'0'0,"0"1"0,0-1 0,0 1 0,0 0 0,0-1 0,0 1 0,0 0 0,0 0 0,0 0 0,0-1 0,0 1 0,0 0 0,1 0 0,-1 1 0,0-1 0,1 0 0,-1 0 0,1 0 0,-2 2 0,-11 31 0,10-24 0,-17 44 0,-33 73 0,40-94 0,0 1 0,-13 60 0,17-57 0,4-14 0,2 1 0,1 0 0,1 0 0,2 32 0,-1-50 0,0-13 0,-1-22 0,5-51 0,-3 71 0,1-1 0,0 1 0,0 0 0,1-1 0,0 1 0,0 0 0,1 1 0,1-1 0,-1 1 0,10-12 0,25-35 0,-33 44 0,1 0 0,0 0 0,1 1 0,0 1 0,1-1 0,0 1 0,0 1 0,1-1 0,19-11 0,110-44 0,-123 56 0,1 2 0,0 0 0,0 1 0,0 0 0,0 2 0,1 0 0,17-1 0,60-12 0,-75 11-341,0 2 0,1 0-1,30-1 1,-30 3-6485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45:40.143"/>
    </inkml:context>
    <inkml:brush xml:id="br0">
      <inkml:brushProperty name="width" value="0.035" units="cm"/>
      <inkml:brushProperty name="height" value="0.035" units="cm"/>
      <inkml:brushProperty name="color" value="#E71224"/>
    </inkml:brush>
  </inkml:definitions>
  <inkml:trace contextRef="#ctx0" brushRef="#br0">1984 31 24575,'-484'0'0,"465"1"0,0 1 0,-34 7 0,-33 4 0,-366-12 0,218-2 0,214-1 0,1 1 0,-33-9 0,-34-3 0,58 12 0,0-1 0,-54-10 0,25 5 0,0 2 0,0 3 0,-60 5 0,84-2 0,1636-1-1365,-1581 0-5461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45:50.166"/>
    </inkml:context>
    <inkml:brush xml:id="br0">
      <inkml:brushProperty name="width" value="0.035" units="cm"/>
      <inkml:brushProperty name="height" value="0.035" units="cm"/>
      <inkml:brushProperty name="color" value="#E71224"/>
    </inkml:brush>
  </inkml:definitions>
  <inkml:trace contextRef="#ctx0" brushRef="#br0">1 0 24575,'1'3'0,"-1"0"0,1 0 0,0 0 0,0-1 0,1 1 0,-1 0 0,1-1 0,-1 1 0,1-1 0,0 0 0,0 0 0,0 1 0,3 2 0,31 25 0,19 3 0,-42-27 0,0 2 0,0-1 0,19 17 0,19 16 0,13 12 0,-45-32 0,-3-2 0,1-2 0,0 0 0,31 22 0,-39-32 0,-1 1 0,0 0 0,0 1 0,11 12 0,24 24 0,15 5 0,-41-33 0,0-1 0,25 17 0,3 2 0,-38-28 0,0 0 0,0 0 0,1 0 0,0-1 0,0 0 0,0-1 0,13 6 0,-19-9 0,1-1 0,-1 1 0,0 0 0,0-1 0,1 1 0,-1-1 0,0 0 0,1 0 0,-1 0 0,0 0 0,1 0 0,-1 0 0,0 0 0,1-1 0,1 0 0,-3 0 0,0 0 0,0 0 0,-1 1 0,1-1 0,-1 0 0,1 0 0,0 0 0,-1 0 0,1 0 0,-1 0 0,0 0 0,1 0 0,-1 0 0,0 0 0,0 0 0,0-1 0,0 1 0,0 0 0,0 0 0,0 0 0,0 0 0,0 0 0,0 0 0,0 0 0,-1 0 0,1 0 0,-1 0 0,1 0 0,0 0 0,-1 0 0,0 0 0,1 0 0,-1 0 0,-1-1 0,-5-9 0,0 0 0,0 0 0,-1 1 0,-1 0 0,-11-9 0,-23-29 0,6 0 0,-2 3 0,-61-55 0,100 100 0,0-1 0,0 1 0,-1-1 0,1 1 0,0-1 0,0 1 0,-1 0 0,1-1 0,0 1 0,-1-1 0,1 1 0,0 0 0,-1 0 0,1-1 0,-1 1 0,1 0 0,-1 0 0,1-1 0,-1 1 0,1 0 0,-1 0 0,1 0 0,0 0 0,-1-1 0,1 1 0,-1 0 0,1 0 0,-1 0 0,0 0 0,1 0 0,-1 1 0,1-1 0,0 0 0,-1 0 0,3 18 0,17 25 0,-3-9 0,53 92 0,-53-110 0,-16-16 0,1 0 0,-1 0 0,1 0 0,-1 0 0,1 0 0,-1 0 0,1 1 0,-1-1 0,1-1 0,-1 1 0,0 0 0,1 0 0,-1 0 0,1 0 0,-1 0 0,1 0 0,-1 0 0,1-1 0,-1 1 0,0 0 0,1 0 0,-1-1 0,0 1 0,1 0 0,-1-1 0,1 1 0,-1-1 0,1 0 0,0-1 0,0 1 0,-1-1 0,1 1 0,-1-1 0,1 0 0,-1 0 0,0 1 0,1-1 0,-1 0 0,0 1 0,0-1 0,0 0 0,0 0 0,-1 1 0,1-1 0,0 0 0,-1 0 0,1 1 0,-2-4 0,-10-25 0,6 18 0,1 0 0,1 0 0,0 0 0,1-1 0,0 1 0,1-1 0,-1-14 0,1 8 0,0-1 0,-1 1 0,-1 0 0,-1 1 0,-1-1 0,-1 1 0,0 0 0,-1 1 0,-13-21 0,99 207 0,1 8 0,-65-142 0,15 27 0,-17-38 0,17 48 0,-22-55 0,6 18 0,-13-33 0,0-1 0,1 0 0,-1 0 0,0 0 0,0 1 0,1-1 0,-1 0 0,0 0 0,0 1 0,0-1 0,-1 0 0,1 1 0,0-1 0,0 0 0,-1 0 0,1 0 0,-1 1 0,1-1 0,-1 0 0,1 0 0,-2 1 0,2-1 0,-1-1 0,0 0 0,1 0 0,-1 1 0,0-1 0,0 0 0,1 0 0,-1 0 0,0 0 0,1 0 0,-1 0 0,0 0 0,0 0 0,1 0 0,-1 0 0,0-1 0,1 1 0,-1 0 0,0 0 0,1-1 0,-1 1 0,0 0 0,1-1 0,-1 1 0,1-1 0,-1 1 0,0-1 0,0 0 0,-20-18 0,16 14 0,-4-4 0,0 1 0,0 0 0,-1 1 0,0 0 0,0 0 0,-1 1 0,1 0 0,-1 1 0,-1 1 0,1-1 0,-1 2 0,0 0 0,-22-4 0,17 4 0,1-1 0,0 0 0,-18-8 0,21 6 0,-1 1 0,0 1 0,0 1 0,-27-4 0,-67-5 0,64 5 0,-58 0 0,77 7-1365,3 1-5461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45:52.349"/>
    </inkml:context>
    <inkml:brush xml:id="br0">
      <inkml:brushProperty name="width" value="0.035" units="cm"/>
      <inkml:brushProperty name="height" value="0.035" units="cm"/>
      <inkml:brushProperty name="color" value="#E71224"/>
    </inkml:brush>
  </inkml:definitions>
  <inkml:trace contextRef="#ctx0" brushRef="#br0">0 1123 24575,'9'-1'0,"-1"-1"0,1 0 0,-1 0 0,1-1 0,-1 0 0,0-1 0,12-6 0,9-4 0,16-6 0,-2-3 0,69-46 0,-74 46 0,-26 16 0,1 0 0,-1-1 0,19-16 0,44-34 0,-39 33 0,160-121 0,-146 116 0,18-14 0,15-13 0,-60 43 0,0-1 0,32-29 0,-42 33 0,0 1 0,26-15 0,16-12 0,-29 16 0,-17 14 0,1 0 0,-1 0 0,-1-1 0,0 0 0,14-19 0,-15 18 0,0 0 0,1 0 0,14-12 0,20-24 0,-22 16 0,2 0 0,1 2 0,28-26 0,-31 41 0,-20 11 0,1 1 0,-1 0 0,1 0 0,-1 0 0,1 0 0,-1 0 0,0 0 0,1 0 0,-1 0 0,1 0 0,-1 1 0,1-1 0,-1 0 0,1 0 0,-1 0 0,0 0 0,1 1 0,-1-1 0,1 0 0,-1 0 0,0 1 0,1-1 0,-1 0 0,0 1 0,1-1 0,-1 0 0,0 1 0,2 3 0,-1-1 0,0 1 0,0-1 0,0 1 0,0 0 0,-1 0 0,0-1 0,1 1 0,-2 4 0,0 28 0,-2 0 0,-7 37 0,4-36 0,-2 66 0,9 51 0,-1-590 0,0 432 0,0 0 0,0-1 0,0 1 0,0-1 0,-1 1 0,0 0 0,0-1 0,0 1 0,-1 0 0,1 0 0,-1 0 0,0 0 0,0 0 0,0 0 0,-1 0 0,1 1 0,-1-1 0,0 1 0,-4-5 0,2 5 0,0 1 0,1-1 0,-1 1 0,0 0 0,0 0 0,0 1 0,-1-1 0,1 1 0,0 0 0,-1 1 0,1-1 0,0 1 0,-1 0 0,1 0 0,-9 2 0,-13 3 0,0 1 0,1 1 0,-46 18 0,-36 11 0,-17-9 0,-27-2 0,134-22-99,0 2 1,1 0-1,-19 9 0,20-8-871,-3 1-5856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45:54.463"/>
    </inkml:context>
    <inkml:brush xml:id="br0">
      <inkml:brushProperty name="width" value="0.035" units="cm"/>
      <inkml:brushProperty name="height" value="0.035" units="cm"/>
      <inkml:brushProperty name="color" value="#E71224"/>
    </inkml:brush>
  </inkml:definitions>
  <inkml:trace contextRef="#ctx0" brushRef="#br0">0 1119 24575,'8'-1'0,"0"-1"0,0-1 0,0 0 0,-1 0 0,10-5 0,-2 1 0,3-2 0,-1 0 0,28-21 0,9-5 0,-21 16 0,142-87 0,-23 12 0,-18 12 0,-83 50 0,70-34 0,203-84 0,114-29 0,-234 86 0,-69 23 0,-130 68 0,10-3 0,-1 0 0,0-1 0,0-1 0,-1 0 0,0-1 0,0 0 0,-1-1 0,17-16 0,-86 59 0,-239 188 0,247-185 0,35-24 0,-1-1 0,-1-1 0,0-1 0,0 0 0,-24 10 0,25-13 0,0 0 0,0 1 0,-19 14 0,-32 18 0,-107 41 0,85-54 0,137-67 0,-38 29 0,1 1 0,1 0 0,25-16 0,50-28 0,-62 36 0,47-24 0,0 9 0,113-35 0,-170 62 0,-1 0 0,30-17 0,-31 14 0,0 2 0,1 0 0,23-7 0,-34 13 0,1-1 0,-1 1 0,0-1 0,1 0 0,-1 0 0,0-1 0,0 1 0,0-1 0,0 0 0,-1 0 0,1 0 0,4-6 0,-6 7 0,-1 0 0,1-1 0,-1 1 0,0-1 0,0 0 0,0 1 0,0-1 0,0 0 0,0 1 0,-1-1 0,1 0 0,-1 0 0,0 0 0,0 1 0,0-1 0,0 0 0,0 0 0,-1 0 0,1 0 0,-1 1 0,0-1 0,-1-4 0,-1 4 0,1-1 0,-1 1 0,1 0 0,-1 0 0,0 0 0,0 0 0,0 0 0,-1 1 0,1-1 0,-1 1 0,1 0 0,-1 0 0,0 0 0,0 1 0,0-1 0,0 1 0,-8-2 0,-6-1 0,-1 0 0,-29-1 0,-59-8 0,66 7 0,-64-2 0,78 7 43,0-2 1,-26-5-1,-43-5-1538,74 13-5331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12.274"/>
    </inkml:context>
    <inkml:brush xml:id="br0">
      <inkml:brushProperty name="width" value="0.035" units="cm"/>
      <inkml:brushProperty name="height" value="0.035" units="cm"/>
      <inkml:brushProperty name="color" value="#E71224"/>
    </inkml:brush>
  </inkml:definitions>
  <inkml:trace contextRef="#ctx0" brushRef="#br0">53 69 24575,'-2'0'0,"1"1"0,0-1 0,0 1 0,0-1 0,0 1 0,0 0 0,0-1 0,0 1 0,0 0 0,0 0 0,1 0 0,-1 0 0,0-1 0,0 1 0,1 0 0,-1 0 0,0 0 0,1 1 0,-1-1 0,1 0 0,-1 0 0,1 0 0,0 0 0,0 0 0,-1 1 0,1-1 0,0 2 0,-5 39 0,5-38 0,-13 106 0,7-68 0,-2 64 0,9 124 0,1-260 0,1 1 0,1-1 0,1 1 0,11-29 0,-8 32 0,2 0 0,1 0 0,1 1 0,2 1 0,0 0 0,1 0 0,24-26 0,10-11 0,-36 43 0,1 0 0,1 0 0,0 2 0,1 0 0,0 1 0,2 0 0,0 1 0,27-16 0,-43 29 0,0 0 0,0 0 0,0 0 0,0 0 0,0 1 0,1-1 0,-1 1 0,0-1 0,0 1 0,0 0 0,1-1 0,-1 1 0,0 0 0,0 1 0,0-1 0,1 0 0,-1 1 0,0-1 0,0 1 0,0-1 0,0 1 0,0 0 0,0 0 0,0 0 0,0 0 0,0 0 0,0 1 0,-1-1 0,1 1 0,0-1 0,-1 1 0,1-1 0,-1 1 0,0 0 0,3 3 0,2 7 0,0 0 0,-1 1 0,0 0 0,-1 0 0,3 13 0,7 21 0,-9-31 0,0 1 0,-1 0 0,-1 0 0,0 0 0,-1 17 0,8 44 0,-3-33-7,-2 0 0,-3 0 0,-4 73-1,-1-25-1328,3-71-5490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13.053"/>
    </inkml:context>
    <inkml:brush xml:id="br0">
      <inkml:brushProperty name="width" value="0.035" units="cm"/>
      <inkml:brushProperty name="height" value="0.035" units="cm"/>
      <inkml:brushProperty name="color" value="#E71224"/>
    </inkml:brush>
  </inkml:definitions>
  <inkml:trace contextRef="#ctx0" brushRef="#br0">26 439 24575,'0'3'0,"0"1"0,0-1 0,1 0 0,0 0 0,-1 1 0,1-1 0,0 0 0,0 0 0,1 0 0,-1 0 0,1 0 0,0 0 0,-1-1 0,1 1 0,0-1 0,1 1 0,2 2 0,1 0 0,-1-1 0,1 0 0,0 0 0,0-1 0,0 1 0,0-2 0,1 1 0,6 2 0,-1-2 0,0 0 0,0-1 0,0 0 0,0 0 0,1-1 0,-1-1 0,0 0 0,0-1 0,16-3 0,-20 2 0,0-1 0,0 0 0,0 0 0,-1 0 0,0-1 0,1 0 0,-2-1 0,1 0 0,0 0 0,-1 0 0,6-7 0,4-6 0,-2 0 0,19-30 0,15-20 0,-37 54 0,-1-1 0,-1 0 0,0-1 0,-1 0 0,0-1 0,8-27 0,-13 34 0,0 1 0,-1 0 0,0-1 0,0 0 0,-1 1 0,-1-1 0,1 0 0,-2 1 0,1-1 0,-1 0 0,-1 1 0,0-1 0,-5-16 0,5 23 0,0 0 0,0 0 0,0 0 0,0 1 0,-1-1 0,1 1 0,-1-1 0,0 1 0,1 0 0,-1 0 0,0 0 0,0 1 0,0-1 0,-1 1 0,1-1 0,0 1 0,-1 0 0,1 0 0,0 1 0,-1-1 0,-5 0 0,-11 0 0,-1 0 0,-32 4 0,21-1 0,-5-1 0,18-1 0,0 0 0,1 1 0,-1 1 0,-24 7 0,36-7 0,1 0 0,0 0 0,0 1 0,0 0 0,0 0 0,1 1 0,-1 0 0,1 0 0,0 0 0,0 0 0,0 1 0,1 0 0,0 0 0,0 0 0,0 1 0,-4 7 0,-5 8 0,2 1 0,0 0 0,2 1 0,0 0 0,2 0 0,1 1 0,0 0 0,2 0 0,-3 41 0,8-60 0,1 1 0,-1-1 0,1 0 0,0 0 0,1 0 0,-1 0 0,1 0 0,0-1 0,0 1 0,0-1 0,0 0 0,1 0 0,0 0 0,0 0 0,0-1 0,0 1 0,1-1 0,7 4 0,7 5 0,1-1 0,-1-1 0,26 9 0,51 11-1365,-79-26-5461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14.014"/>
    </inkml:context>
    <inkml:brush xml:id="br0">
      <inkml:brushProperty name="width" value="0.035" units="cm"/>
      <inkml:brushProperty name="height" value="0.035" units="cm"/>
      <inkml:brushProperty name="color" value="#E71224"/>
    </inkml:brush>
  </inkml:definitions>
  <inkml:trace contextRef="#ctx0" brushRef="#br0">565 0 24575,'-33'1'0,"0"1"0,0 2 0,0 1 0,1 2 0,0 1 0,-50 19 0,57-14 0,0 1 0,1 1 0,1 1 0,0 1 0,-38 37 0,48-40 0,0 0 0,1 0 0,0 1 0,1 1 0,-12 22 0,20-32 0,0 0 0,0 0 0,1 0 0,-1 1 0,1-1 0,1 1 0,-1 0 0,1 0 0,0-1 0,1 1 0,-1 0 0,1 0 0,1 0 0,-1 0 0,1-1 0,1 1 0,-1 0 0,3 7 0,-2-12 0,-1 0 0,0 1 0,1-1 0,0 0 0,-1 1 0,1-1 0,0 0 0,0 0 0,0-1 0,1 1 0,-1 0 0,0-1 0,1 1 0,-1-1 0,1 0 0,-1 1 0,1-1 0,-1-1 0,1 1 0,0 0 0,-1-1 0,1 1 0,0-1 0,0 0 0,0 0 0,-1 0 0,1 0 0,0 0 0,0-1 0,-1 1 0,1-1 0,0 0 0,2-1 0,7-1 0,0-1 0,-1 0 0,0-1 0,0-1 0,0 1 0,12-10 0,4-6 0,-1-2 0,0-1 0,31-38 0,43-67 0,-82 101 0,-12 18 0,0 0 0,1 0 0,0 0 0,1 1 0,0 0 0,0 1 0,10-8 0,-18 15 0,1 1 0,0-1 0,-1 1 0,1-1 0,-1 1 0,1-1 0,0 1 0,-1 0 0,1-1 0,0 1 0,0 0 0,-1 0 0,1-1 0,0 1 0,0 0 0,-1 0 0,1 0 0,0 0 0,0 0 0,-1 0 0,1 0 0,0 0 0,0 0 0,-1 1 0,1-1 0,0 0 0,0 0 0,-1 1 0,1-1 0,0 0 0,-1 1 0,1-1 0,0 1 0,0 0 0,0 1 0,1 0 0,-1 0 0,0 0 0,0 0 0,0 0 0,0 1 0,-1-1 0,1 0 0,-1 1 0,1-1 0,-1 3 0,1 6 0,0-1 0,-1 0 0,-1 1 0,-2 15 0,-26 73 0,16-58 0,-15 83 0,14-49 0,8-48 0,2-1 0,-3 49 0,8-12 0,-2 52 0,1-112 6,0-1 0,0 0-1,-1 0 1,1 0 0,-1 1-1,0-1 1,1 0 0,-1 0 0,0 0-1,0 0 1,0 0 0,-1 0-1,1 0 1,0-1 0,-1 1 0,1 0-1,-1-1 1,1 1 0,-1-1-1,-3 2 1,1-1-155,0 0 1,0 0-1,0-1 1,0 1-1,0-1 1,-1 0-1,1 0 1,-1-1-1,-4 1 1,-12-1-6678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15.130"/>
    </inkml:context>
    <inkml:brush xml:id="br0">
      <inkml:brushProperty name="width" value="0.035" units="cm"/>
      <inkml:brushProperty name="height" value="0.035" units="cm"/>
      <inkml:brushProperty name="color" value="#E71224"/>
    </inkml:brush>
  </inkml:definitions>
  <inkml:trace contextRef="#ctx0" brushRef="#br0">465 1 24575,'2'72'0,"1"-44"0,-2 0 0,-2 0 0,0 0 0,-8 38 0,8-60 0,-1-1 0,0 1 0,0-1 0,-1 0 0,0 0 0,1 0 0,-2 0 0,1 0 0,-1-1 0,1 1 0,-1-1 0,0 0 0,-1 0 0,1-1 0,-1 1 0,1-1 0,-10 5 0,-7 1 0,1 0 0,-1-2 0,-31 8 0,31-10 0,-1 2 0,-28 12 0,40-14 0,-1-1 0,1 0 0,-1 0 0,0-1 0,0-1 0,-1 0 0,-15 1 0,25-2 0,-1-1 0,0 0 0,0 0 0,0 0 0,0 0 0,0 0 0,1-1 0,-1 1 0,0-1 0,0 0 0,1 0 0,-1 0 0,0 0 0,1 0 0,-1-1 0,1 1 0,-1-1 0,1 0 0,0 0 0,0 1 0,0-1 0,0-1 0,0 1 0,0 0 0,0 0 0,1-1 0,-1 1 0,1-1 0,0 1 0,0-1 0,0 0 0,0 1 0,-1-5 0,0-4-57,0-1 0,1 0 1,1 1-1,0-1 0,0 0 0,1 1 0,1-1 0,0 1 0,0-1 0,1 1 0,1 0 1,0 0-1,0 0 0,1 1 0,0-1 0,1 1 0,0 0 0,1 1 0,0 0 1,1 0-1,0 0 0,0 1 0,12-9 0,-8 7-6769</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15.969"/>
    </inkml:context>
    <inkml:brush xml:id="br0">
      <inkml:brushProperty name="width" value="0.035" units="cm"/>
      <inkml:brushProperty name="height" value="0.035" units="cm"/>
      <inkml:brushProperty name="color" value="#E71224"/>
    </inkml:brush>
  </inkml:definitions>
  <inkml:trace contextRef="#ctx0" brushRef="#br0">106 0 24575,'0'59'0,"2"-20"0,-2 0 0,-2 0 0,-14 76 0,-10 62 0,22-157 0,-6 20 0,2 1 0,1 0 0,0 60 0,6-81 0,-1 0 0,-9 36 0,2-8 0,11-88 0,-3-64 0,-1 27 0,1 18 0,-1 37 0,1 0 0,1 0 0,1 0 0,1 0 0,1 0 0,1 0 0,1 1 0,14-40 0,-12 45 0,0 0 0,0 1 0,1 0 0,0 1 0,1 0 0,1 0 0,1 1 0,13-14 0,-10 13-100,2-3 158,1 1 0,1 1 1,36-24-1,-50 37-114,0-1 1,-1 1-1,2 0 1,-1 0-1,0 1 1,0-1-1,0 1 1,1 0 0,-1 0-1,1 0 1,-1 1-1,1-1 1,-1 1-1,1 0 1,-1 0-1,1 1 1,-1-1-1,0 1 1,1 0-1,-1 1 1,0-1-1,1 1 1,-1-1-1,0 1 1,0 0-1,5 4 1,3 5-6771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3:44.065"/>
    </inkml:context>
    <inkml:brush xml:id="br0">
      <inkml:brushProperty name="width" value="0.035" units="cm"/>
      <inkml:brushProperty name="height" value="0.035" units="cm"/>
      <inkml:brushProperty name="color" value="#E71224"/>
    </inkml:brush>
  </inkml:definitions>
  <inkml:trace contextRef="#ctx0" brushRef="#br0">2 1 24575,'-2'90'0,"4"100"0,10-121 0,-7-51 0,-2 2 0,2 25 0,-4-28 0,-1 12 0,2 0 0,0 1 0,8 28 0,0-8-10,-7-32-329,1-1 1,0 1-1,10 26 0,-5-26-6487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16.790"/>
    </inkml:context>
    <inkml:brush xml:id="br0">
      <inkml:brushProperty name="width" value="0.035" units="cm"/>
      <inkml:brushProperty name="height" value="0.035" units="cm"/>
      <inkml:brushProperty name="color" value="#E71224"/>
    </inkml:brush>
  </inkml:definitions>
  <inkml:trace contextRef="#ctx0" brushRef="#br0">3 485 24575,'53'20'0,"-4"-14"0,1-2 0,0-2 0,52-5 0,1 0 0,-88 3 0,0-1 0,0-1 0,0 0 0,-1-1 0,1-1 0,-1 0 0,0 0 0,0-2 0,0 0 0,-1 0 0,0-2 0,21-14 0,-25 15 0,-1 1 0,0-2 0,-1 1 0,1-1 0,-1 0 0,-1-1 0,0 1 0,0-1 0,-1-1 0,0 1 0,0-1 0,-1 1 0,-1-2 0,1 1 0,-2 0 0,1 0 0,-1-1 0,0-16 0,0-1 0,0 11 0,-1 0 0,-1 1 0,0-1 0,-1 0 0,-1 0 0,-1 1 0,-8-32 0,9 44 0,-1 1 0,1 0 0,-1 0 0,0 0 0,0 0 0,0 0 0,0 1 0,0-1 0,-1 1 0,1 0 0,-1 0 0,1 0 0,-1 1 0,0-1 0,0 1 0,-6-2 0,-70-12 0,74 15 0,-13-3 0,0 1 0,-1 1 0,1 1 0,-1 1 0,1 0 0,-1 2 0,1 0 0,0 1 0,0 1 0,0 1 0,1 1 0,0 0 0,-25 14 0,18-9 0,0 2 0,1 0 0,1 1 0,0 1 0,1 1 0,1 1 0,-26 29 0,41-41 0,1 0 0,0 1 0,0-1 0,0 1 0,1 0 0,0 0 0,1 1 0,0-1 0,0 1 0,0 0 0,1 0 0,0 0 0,0 0 0,1 0 0,0 0 0,1 0 0,0 1 0,0-1 0,0 0 0,4 14 0,-3-16 0,1 0 0,0 0 0,0-1 0,1 1 0,0 0 0,0-1 0,0 0 0,0 1 0,1-1 0,0-1 0,0 1 0,1 0 0,-1-1 0,1 0 0,0 0 0,0-1 0,0 1 0,0-1 0,10 4 0,8 3 0,1-1 0,0-1 0,39 7 0,-44-11 0,24 2-1365,-23-4-5461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17.555"/>
    </inkml:context>
    <inkml:brush xml:id="br0">
      <inkml:brushProperty name="width" value="0.035" units="cm"/>
      <inkml:brushProperty name="height" value="0.035" units="cm"/>
      <inkml:brushProperty name="color" value="#E71224"/>
    </inkml:brush>
  </inkml:definitions>
  <inkml:trace contextRef="#ctx0" brushRef="#br0">1 1 24575,'1'10'0,"0"1"0,1-1 0,0 1 0,4 12 0,7 37 0,-13 96 0,1 21 0,-1-174 0,1 0 0,-1 1 0,0-1 0,1 0 0,0 0 0,0 1 0,0-1 0,0 0 0,0 0 0,1 0 0,-1 0 0,1-1 0,0 1 0,0 0 0,0-1 0,0 1 0,0-1 0,1 1 0,-1-1 0,1 0 0,-1 0 0,1 0 0,0-1 0,0 1 0,0 0 0,0-1 0,5 2 0,-4-2 0,1-1 0,-1 1 0,1-1 0,0 0 0,-1 0 0,1-1 0,-1 1 0,1-1 0,-1 0 0,1 0 0,-1-1 0,0 1 0,0-1 0,1 0 0,-1 0 0,0 0 0,-1-1 0,1 1 0,5-6 0,9-9 0,0-1 0,-2-1 0,0-1 0,-1 0 0,16-30 0,-15 20 0,-1 0 0,11-36 0,-14 33 0,29-54 0,-30 68 0,21-34 0,-30 50 0,0 1 0,1-1 0,-1 1 0,0 0 0,1-1 0,-1 1 0,1 0 0,0 0 0,0 1 0,-1-1 0,1 1 0,0-1 0,1 1 0,-1 0 0,4-1 0,-7 2 0,1 1 0,0-1 0,-1 0 0,1 1 0,-1-1 0,1 1 0,-1-1 0,0 0 0,1 1 0,-1-1 0,1 1 0,-1-1 0,0 1 0,1-1 0,-1 1 0,0 0 0,0-1 0,1 1 0,-1-1 0,0 1 0,0 0 0,0-1 0,0 1 0,0-1 0,0 1 0,0 0 0,0-1 0,0 1 0,0 0 0,0-1 0,0 1 0,0-1 0,-1 2 0,-3 32 0,3-26 0,-3 29 0,1 1 0,2 0 0,2 0 0,1-1 0,13 69 0,-10-85 0,-3-8 0,1-1 0,1 1 0,0-1 0,0 0 0,10 19 0,-13-30 0,0 1 0,1 0 0,-1 0 0,0-1 0,1 1 0,-1 0 0,1-1 0,0 1 0,-1-1 0,1 0 0,0 0 0,0 0 0,0 0 0,0 0 0,0 0 0,0 0 0,0 0 0,0-1 0,0 1 0,0-1 0,1 0 0,-1 1 0,0-1 0,0 0 0,0 0 0,0-1 0,1 1 0,-1 0 0,0-1 0,0 1 0,0-1 0,0 0 0,0 0 0,0 1 0,0-1 0,0-1 0,0 1 0,0 0 0,-1 0 0,3-3 0,22-15 0,-1-2 0,-1 0 0,-1-2 0,26-33 0,9-8 0,-13 17 0,51-50 0,-44 48-1365,-40 40-5461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18.254"/>
    </inkml:context>
    <inkml:brush xml:id="br0">
      <inkml:brushProperty name="width" value="0.035" units="cm"/>
      <inkml:brushProperty name="height" value="0.035" units="cm"/>
      <inkml:brushProperty name="color" value="#E71224"/>
    </inkml:brush>
  </inkml:definitions>
  <inkml:trace contextRef="#ctx0" brushRef="#br0">0 0 24575,'0'891'0,"1"-867"0,1 0 0,2 0 0,0 0 0,11 34 0,39 89 0,-46-131 0,0-1 0,1 0 0,17 22 0,11 18 0,-32-48 11,0 0 0,0 0 0,1 0 0,0 0 0,0-1 0,1 0-1,-1-1 1,1 1 0,0-1 0,12 6 0,-14-8-104,1 0 0,-1-1 1,1 1-1,0-1 0,0-1 0,0 1 0,0-1 0,0 0 1,0 0-1,1 0 0,-1-1 0,0 0 0,0-1 1,0 1-1,8-3 0,2-2-6733</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18.611"/>
    </inkml:context>
    <inkml:brush xml:id="br0">
      <inkml:brushProperty name="width" value="0.035" units="cm"/>
      <inkml:brushProperty name="height" value="0.035" units="cm"/>
      <inkml:brushProperty name="color" value="#E71224"/>
    </inkml:brush>
  </inkml:definitions>
  <inkml:trace contextRef="#ctx0" brushRef="#br0">403 0 24575,'-15'1'0,"0"1"0,0 0 0,-21 6 0,-35 4 0,-20 1 0,63-7 0,0-2 0,-29 0 0,32-4-1365,3 0-5461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19.422"/>
    </inkml:context>
    <inkml:brush xml:id="br0">
      <inkml:brushProperty name="width" value="0.035" units="cm"/>
      <inkml:brushProperty name="height" value="0.035" units="cm"/>
      <inkml:brushProperty name="color" value="#E71224"/>
    </inkml:brush>
  </inkml:definitions>
  <inkml:trace contextRef="#ctx0" brushRef="#br0">2 1 24575,'-1'47'0,"0"-8"0,2-1 0,1 0 0,12 65 0,0-33 0,-3 0 0,2 98 0,-13 145 0,-2-132 0,2-126 0,0-49 0,0-35 0,-2-63 0,4-104 0,10 127 0,-7 51 0,-2-1 0,2-27 0,-5 33 0,1 0 0,1-1 0,0 1 0,0 0 0,2 1 0,-1-1 0,2 1 0,-1-1 0,2 1 0,8-15 0,-10 21 0,0 1 0,0-1 0,1 1 0,0 0 0,0 0 0,0 0 0,0 1 0,1-1 0,0 2 0,0-1 0,0 0 0,0 1 0,1 0 0,-1 1 0,1-1 0,-1 1 0,1 1 0,0-1 0,0 1 0,13-1 0,-4 1 0,0 1 0,0 0 0,0 1 0,21 5 0,-31-5 0,0 1 0,1 1 0,-1-1 0,0 1 0,-1 0 0,1 1 0,0-1 0,-1 1 0,0 0 0,0 0 0,0 1 0,-1-1 0,6 8 0,16 23 0,-1 2 0,21 43 0,-40-70 0,7 17 0,-1-1 0,-2 2 0,0-1 0,11 58 0,-18-57-328,-1 1 1,-1 29-1,-2-52-54,1 16-6444</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2.697"/>
    </inkml:context>
    <inkml:brush xml:id="br0">
      <inkml:brushProperty name="width" value="0.035" units="cm"/>
      <inkml:brushProperty name="height" value="0.035" units="cm"/>
      <inkml:brushProperty name="color" value="#E71224"/>
    </inkml:brush>
  </inkml:definitions>
  <inkml:trace contextRef="#ctx0" brushRef="#br0">0 309 24575,'19'-2'0,"0"0"0,-1 0 0,21-7 0,18-2 0,1 1 0,-26 3 0,58-2 0,-61 7 0,44-9 0,28-2 0,-4 1 0,-71 7 0,53-3 0,506 9 0,-566-2 0,0-1 0,35-8 0,-34 5 0,0 1 0,26-1 0,-8 5 0,-8-1 0,0 0 0,0-2 0,30-6 0,-24 2 0,70-2 0,1-1 0,-29-4 0,-39 6 0,0 2 0,49-2 0,-79 8 0,63-1 0,92-13 0,-105 8 0,108 4 0,1-1 0,21-20 0,-40 10-769,49-1 615,-101 15 54,28 1-455,165-19 1,-162 6 812,198 9 0,-150 4-237,7-4-264,207 5-512,-98 34 755,-192-20 0,151 5 0,58 4-726,25-1-82,-46-12 808,-1 0 0,1659-14 47,-1707-13-285,-10 1-55,-45 1 660,6-1 20,-115 14-387,45 0 0,142-18 0,-35 4 0,-9 1 0,-80 1 0,185 10 0,-146 3 0,-26-3 184,165 3 383,-114 24 929,-10 0-142,-36-2-1621,-109-14 148,0-2-1,51 0 1,-68-5 105,0 0 0,0 2 0,31 9 0,-29-6-2,0-1-1,46 3 1,131 16 16,-141-15 0,123 4 0,-167-15 182,0 1 1,1 0-1,46 11 1,-29-5-132,2-2 1,-1-2-1,0-2 0,52-5 1,7 2-53,-72 0 1,55-9 0,-54 5 0,52-1 0,420 8 0,-468 1 0,0 2 0,-1 1 0,41 12 0,50 7 0,-56-14 0,-37-4 0,51 2 0,-58-6 0,1 1 0,26 8 0,-4-2 0,8 1 0,-31-4 0,1-2 0,44 3 0,58-8-1365,-106 1-5461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4.074"/>
    </inkml:context>
    <inkml:brush xml:id="br0">
      <inkml:brushProperty name="width" value="0.035" units="cm"/>
      <inkml:brushProperty name="height" value="0.035" units="cm"/>
      <inkml:brushProperty name="color" value="#E71224"/>
    </inkml:brush>
  </inkml:definitions>
  <inkml:trace contextRef="#ctx0" brushRef="#br0">1 0 24575,'10'1'0,"1"1"0,-1-1 0,1 1 0,12 5 0,38 6 0,-45-12 0,1 2 0,-1 0 0,1 0 0,16 7 0,-25-7 0,0 0 0,0 0 0,0 1 0,0 0 0,0 1 0,-1 0 0,0 0 0,0 0 0,9 10 0,-12-11 0,-2 0 0,1 1 0,0-1 0,-1 0 0,0 1 0,0-1 0,0 1 0,0 0 0,-1 0 0,0 0 0,0 0 0,0 0 0,-1 0 0,0 0 0,1 0 0,-2 0 0,1 0 0,-1 0 0,1 0 0,-4 7 0,2-3 0,-1 0 0,0-1 0,-1 1 0,0-1 0,0 0 0,-1 0 0,0-1 0,0 0 0,-1 1 0,-9 8 0,-1 4 0,16-20 0,0 0 0,0 0 0,-1 0 0,1 1 0,0-1 0,0 0 0,0 0 0,0 0 0,0 1 0,0-1 0,0 0 0,0 0 0,0 0 0,0 1 0,0-1 0,0 0 0,1 0 0,-1 0 0,0 0 0,0 1 0,0-1 0,0 0 0,0 0 0,0 0 0,0 0 0,0 1 0,1-1 0,-1 0 0,0 0 0,0 0 0,0 0 0,0 0 0,0 0 0,1 1 0,-1-1 0,0 0 0,0 0 0,0 0 0,1 0 0,-1 0 0,0 0 0,0 0 0,0 0 0,0 0 0,1 0 0,-1 0 0,0 0 0,0 0 0,1 0 0,41-9 0,-18 3 0,11 2-425,0 1 0,46 2 0,-80 1 335,22 0-6736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4.463"/>
    </inkml:context>
    <inkml:brush xml:id="br0">
      <inkml:brushProperty name="width" value="0.035" units="cm"/>
      <inkml:brushProperty name="height" value="0.035" units="cm"/>
      <inkml:brushProperty name="color" value="#E71224"/>
    </inkml:brush>
  </inkml:definitions>
  <inkml:trace contextRef="#ctx0" brushRef="#br0">273 110 24575,'1'0'0,"0"-1"0,0 1 0,0 0 0,0-1 0,0 1 0,0-1 0,0 1 0,0-1 0,0 0 0,0 1 0,-1-1 0,1 0 0,0 1 0,0-1 0,-1 0 0,1 0 0,0 0 0,-1 0 0,1 0 0,-1 0 0,1 0 0,-1 0 0,1 0 0,-1 0 0,0 0 0,1 0 0,-1 0 0,0 0 0,0 0 0,0 0 0,0-1 0,0 1 0,0 0 0,0 0 0,0 0 0,-1 0 0,0-2 0,1-1 0,0 0 0,-1 0 0,0 0 0,0 0 0,0 0 0,-1 0 0,1 0 0,-1 0 0,-2-4 0,0 4 0,-1 1 0,1 0 0,-1 0 0,1 0 0,-1 1 0,0 0 0,0-1 0,0 2 0,-1-1 0,1 1 0,0-1 0,0 1 0,-1 1 0,1-1 0,-1 1 0,-10 1 0,-1-1 0,0 1 0,0 2 0,0-1 0,-18 7 0,30-8 0,0 1 0,0 0 0,0 0 0,0 0 0,0 0 0,1 1 0,-1 0 0,1 0 0,0 0 0,0 1 0,0-1 0,0 1 0,1 0 0,-1 0 0,-2 5 0,5-7 0,0 1 0,0-1 0,0 1 0,0-1 0,1 1 0,-1 0 0,1-1 0,0 1 0,-1 0 0,1-1 0,1 1 0,-1 0 0,0-1 0,1 1 0,-1 0 0,1-1 0,0 1 0,-1-1 0,1 1 0,1-1 0,-1 1 0,0-1 0,0 0 0,1 1 0,0-1 0,-1 0 0,1 0 0,0 0 0,0 0 0,0-1 0,3 3 0,1 1 10,2 0 0,-1 0 0,0-1 0,1 0 0,0 0 0,0-1 0,0 0 0,0 0 0,0-1 0,1 0 0,13 1 0,-17-2-72,-1-1 0,1 1 0,-1-1 0,1 0 1,-1 0-1,1-1 0,-1 1 0,1-1 0,-1 0 0,0 0 0,1 0 0,-1-1 1,0 1-1,0-1 0,0 0 0,0-1 0,0 1 0,0 0 0,-1-1 0,1 0 1,-1 0-1,0 0 0,5-6 0,0-6-6764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4.934"/>
    </inkml:context>
    <inkml:brush xml:id="br0">
      <inkml:brushProperty name="width" value="0.035" units="cm"/>
      <inkml:brushProperty name="height" value="0.035" units="cm"/>
      <inkml:brushProperty name="color" value="#E71224"/>
    </inkml:brush>
  </inkml:definitions>
  <inkml:trace contextRef="#ctx0" brushRef="#br0">0 28 24575,'1'-1'0,"-1"0"0,1 0 0,-1-1 0,1 1 0,-1 0 0,1 0 0,0 0 0,-1 0 0,1 0 0,0 0 0,0 1 0,0-1 0,0 0 0,0 0 0,0 1 0,0-1 0,0 0 0,0 1 0,0-1 0,0 1 0,0-1 0,0 1 0,1 0 0,-1-1 0,0 1 0,0 0 0,2 0 0,39-5 0,-37 5 0,8-2 0,1 2 0,-1-1 0,1 2 0,-1 0 0,20 4 0,-30-4 0,0 0 0,0 0 0,0 0 0,0 0 0,0 1 0,0 0 0,0-1 0,0 1 0,-1 0 0,1 0 0,-1 0 0,0 1 0,1-1 0,-1 1 0,0-1 0,0 1 0,-1 0 0,1-1 0,0 1 0,-1 0 0,0 0 0,0 0 0,0 0 0,0 0 0,0 1 0,0-1 0,0 7 0,0-1 0,-1 1 0,0 0 0,0-1 0,0 1 0,-2-1 0,1 1 0,-1 0 0,0-1 0,-1 0 0,0 0 0,-1 0 0,1 0 0,-2 0 0,1-1 0,-1 1 0,-1-1 0,0-1 0,0 1 0,0-1 0,-1 0 0,0 0 0,0-1 0,-1 0 0,1 0 0,-1-1 0,-1 0 0,1 0 0,-15 5 0,55-38 0,-21 22 9,1 1 0,0 0-1,0 1 1,1 0 0,-1 1-1,1 0 1,0 1 0,15-1-1,39-7-1451,-50 5-5383</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5.499"/>
    </inkml:context>
    <inkml:brush xml:id="br0">
      <inkml:brushProperty name="width" value="0.035" units="cm"/>
      <inkml:brushProperty name="height" value="0.035" units="cm"/>
      <inkml:brushProperty name="color" value="#E71224"/>
    </inkml:brush>
  </inkml:definitions>
  <inkml:trace contextRef="#ctx0" brushRef="#br0">357 236 24575,'-331'0'0,"330"0"0,1 0 0,-1 0 0,0 1 0,0-1 0,0 0 0,0 0 0,1 0 0,-1 0 0,0 0 0,0 0 0,0 0 0,0 0 0,1 0 0,-1-1 0,0 1 0,0 0 0,0-1 0,1 1 0,-1 0 0,0-1 0,0 1 0,1-1 0,-1 1 0,0-1 0,1 1 0,-1-1 0,0 1 0,1-1 0,-1 0 0,1 0 0,-1 1 0,1-1 0,0 0 0,-1 0 0,1-1 0,1 0 0,0 0 0,-1 0 0,1 0 0,0 1 0,0-1 0,0 0 0,0 1 0,1-1 0,-1 1 0,0-1 0,0 1 0,3-3 0,55-41 0,10-11 0,2-1 0,-56 44 0,8-9 0,-22 22 0,-1-1 0,1 1 0,-1-1 0,0 1 0,1-1 0,-1 1 0,1 0 0,-1-1 0,1 1 0,0 0 0,-1 0 0,1-1 0,-1 1 0,1 0 0,-1 0 0,1 0 0,0-1 0,-1 1 0,1 0 0,0 0 0,-1 0 0,1 0 0,-1 0 0,1 0 0,0 1 0,-1-1 0,1 0 0,-1 0 0,2 1 0,-1 2 0,-1 0 0,0 1 0,0-1 0,0 0 0,0 0 0,-1 1 0,1-1 0,-1 0 0,0 0 0,0 0 0,-2 4 0,0 7 0,-12 50 0,10-43 0,0 1 0,1-1 0,-1 29 0,6-4 0,1-1 0,15 74 0,-13-97-1365,-2-3-5461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3:44.828"/>
    </inkml:context>
    <inkml:brush xml:id="br0">
      <inkml:brushProperty name="width" value="0.035" units="cm"/>
      <inkml:brushProperty name="height" value="0.035" units="cm"/>
      <inkml:brushProperty name="color" value="#E71224"/>
    </inkml:brush>
  </inkml:definitions>
  <inkml:trace contextRef="#ctx0" brushRef="#br0">55 7 24575,'-5'0'0,"-5"0"0,-5 0 0,-1 4 0,7 7 0,10 0 0,8-1 0,8-3 0,5-2 0,3-2 0,-3-6 0,-5-6 0,-5-7 0,-10 0 0,-4 3-8191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6.463"/>
    </inkml:context>
    <inkml:brush xml:id="br0">
      <inkml:brushProperty name="width" value="0.035" units="cm"/>
      <inkml:brushProperty name="height" value="0.035" units="cm"/>
      <inkml:brushProperty name="color" value="#E71224"/>
    </inkml:brush>
  </inkml:definitions>
  <inkml:trace contextRef="#ctx0" brushRef="#br0">49 1 24575,'8'2'0,"-1"0"0,0 1 0,-1 0 0,1 1 0,0-1 0,-1 1 0,8 6 0,-11-7 0,17 10 0,-2 1 0,1 1 0,-2 1 0,17 19 0,-28-29 0,0 1 0,-1 0 0,0 1 0,0-1 0,-1 1 0,0 0 0,0 0 0,-1 0 0,0 0 0,0 1 0,-1-1 0,0 1 0,-1 0 0,1 9 0,-3-14 0,1 1 0,-1-1 0,-1 0 0,1 0 0,0 0 0,-1 0 0,0 0 0,0 0 0,0 0 0,0-1 0,-1 1 0,1-1 0,-1 1 0,0-1 0,0 0 0,0 0 0,-1 0 0,1-1 0,-1 1 0,1-1 0,-1 0 0,-5 2 0,-6 4 0,-1 0 0,0-2 0,-1 0 0,-19 4 0,23-6 0,0-2 0,0 0 0,0-1 0,0 0 0,0-1 0,-18-1 0,31 1 0,0 0 0,0 0 0,-1 0 0,1 0 0,0 0 0,0 0 0,-1 0 0,1 0 0,0 0 0,-1 0 0,1 0 0,0 0 0,0 0 0,-1 0 0,1 0 0,0-1 0,0 1 0,-1 0 0,1 0 0,0 0 0,0 0 0,-1 0 0,1-1 0,0 1 0,0 0 0,0 0 0,-1 0 0,1-1 0,0 1 0,0 0 0,0 0 0,0-1 0,0 1 0,-1 0 0,1 0 0,0-1 0,0 1 0,0 0 0,0 0 0,0-1 0,0 1 0,0 0 0,0-1 0,0 1 0,0 0 0,0 0 0,0-1 0,0 1 0,0 0 0,15-13 0,23-7 0,-25 16 0,1 1 0,-1 0 0,1 1 0,-1 0 0,24 1 0,-30 1 0,1 0 0,0 1 0,-1 0 0,1 1 0,-1 0 0,1 0 0,-1 0 0,0 1 0,0 0 0,0 1 0,9 5 0,-10-5-136,0-1-1,0 0 1,0 0-1,0 0 1,0-1-1,1 0 1,-1 0-1,1-1 0,13 2 1,0-1-6690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6.881"/>
    </inkml:context>
    <inkml:brush xml:id="br0">
      <inkml:brushProperty name="width" value="0.035" units="cm"/>
      <inkml:brushProperty name="height" value="0.035" units="cm"/>
      <inkml:brushProperty name="color" value="#E71224"/>
    </inkml:brush>
  </inkml:definitions>
  <inkml:trace contextRef="#ctx0" brushRef="#br0">261 107 24575,'0'-4'0,"1"0"0,-1 0 0,0 0 0,0 0 0,-1 0 0,1 0 0,-1 0 0,0 1 0,0-1 0,0 0 0,0 0 0,-1 1 0,0-1 0,0 0 0,0 1 0,0 0 0,0-1 0,0 1 0,-1 0 0,0 0 0,1 0 0,-1 1 0,0-1 0,-1 1 0,1 0 0,0-1 0,-1 1 0,1 1 0,-1-1 0,0 0 0,1 1 0,-1 0 0,0 0 0,0 0 0,0 0 0,0 1 0,0 0 0,0-1 0,-6 2 0,-4-2 0,0 0 0,0 1 0,0 0 0,1 1 0,-1 1 0,-17 4 0,28-5 0,0 0 0,1 0 0,-1 0 0,1 1 0,-1-1 0,1 1 0,0-1 0,-1 1 0,1 0 0,0 0 0,0 0 0,0 0 0,0 0 0,1 0 0,-1 1 0,0-1 0,1 0 0,0 1 0,-1-1 0,1 1 0,0 0 0,1-1 0,-1 1 0,0 0 0,1 0 0,-1 0 0,1-1 0,0 1 0,0 0 0,0 0 0,0 0 0,1-1 0,-1 1 0,1 0 0,0 0 0,-1-1 0,3 5 0,-2-4 0,0 1 0,1-1 0,0 1 0,0-1 0,0 1 0,0-1 0,0 0 0,0 0 0,1 0 0,0 0 0,-1-1 0,1 1 0,0-1 0,0 1 0,1-1 0,-1 0 0,0 0 0,1-1 0,-1 1 0,1-1 0,0 1 0,-1-1 0,1 0 0,7 0 0,-8 0 0,0-1 0,0 0 0,0 1 0,-1-1 0,1-1 0,0 1 0,0 0 0,0-1 0,-1 1 0,1-1 0,0 0 0,-1 0 0,1 0 0,0 0 0,-1 0 0,1-1 0,-1 1 0,0-1 0,0 0 0,1 1 0,-1-1 0,0 0 0,0 0 0,-1 0 0,1-1 0,0 1 0,-1 0 0,1-1 0,-1 1 0,0-1 0,0 1 0,0-1 0,0 0 0,1-4 0,1-15-1365,-2 0-5461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7.235"/>
    </inkml:context>
    <inkml:brush xml:id="br0">
      <inkml:brushProperty name="width" value="0.035" units="cm"/>
      <inkml:brushProperty name="height" value="0.035" units="cm"/>
      <inkml:brushProperty name="color" value="#E71224"/>
    </inkml:brush>
  </inkml:definitions>
  <inkml:trace contextRef="#ctx0" brushRef="#br0">1 3 24575,'37'-1'0,"-22"0"0,0 0 0,1 1 0,-1 1 0,0 1 0,16 3 0,-28-5 0,0 1 0,1 0 0,-1 1 0,0-1 0,0 0 0,0 1 0,0 0 0,-1-1 0,1 1 0,0 1 0,-1-1 0,1 0 0,-1 0 0,0 1 0,1 0 0,-1-1 0,-1 1 0,1 0 0,0 0 0,-1 0 0,1 0 0,-1 0 0,0 0 0,0 0 0,0 1 0,0-1 0,0 7 0,0 0 0,0-1 0,-1 1 0,0 0 0,0 0 0,-1-1 0,0 1 0,-1-1 0,-5 19 0,4-22 0,0 0 0,0-1 0,0 1 0,-1 0 0,0-1 0,0 0 0,0 0 0,0 0 0,-1-1 0,0 1 0,0-1 0,0 0 0,-12 6 0,-4 4 0,17-10 0,17-8 0,17-10-1365,-16 5-5461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7.904"/>
    </inkml:context>
    <inkml:brush xml:id="br0">
      <inkml:brushProperty name="width" value="0.035" units="cm"/>
      <inkml:brushProperty name="height" value="0.035" units="cm"/>
      <inkml:brushProperty name="color" value="#E71224"/>
    </inkml:brush>
  </inkml:definitions>
  <inkml:trace contextRef="#ctx0" brushRef="#br0">355 5 24575,'-47'-2'0,"32"1"0,1 0 0,-1 0 0,1 2 0,-1 0 0,1 0 0,-24 6 0,36-6 0,0 0 0,0 0 0,0 0 0,0 0 0,0 0 0,0 0 0,1 0 0,-1 1 0,0-1 0,1 0 0,-1 1 0,1 0 0,-1-1 0,1 1 0,0 0 0,-1 0 0,1 0 0,0 0 0,0 0 0,1 0 0,-1 0 0,0 0 0,1 0 0,-1 0 0,1 0 0,-1 1 0,1-1 0,0 0 0,0 0 0,0 0 0,1 1 0,-1-1 0,0 0 0,1 0 0,-1 0 0,1 0 0,0 0 0,0 0 0,0 0 0,0 0 0,0 0 0,1 2 0,1 1 0,0 0 0,0 0 0,0-1 0,0 1 0,1-1 0,0 0 0,0 0 0,0 0 0,0 0 0,1-1 0,-1 1 0,1-1 0,0-1 0,0 1 0,10 3 0,13-3 0,34 4 0,-61-7 0,0 0 0,0 0 0,0 1 0,1-1 0,-1 0 0,0 1 0,0-1 0,0 1 0,0-1 0,0 1 0,0-1 0,0 1 0,0 0 0,0 0 0,0-1 0,0 1 0,0 0 0,-1 0 0,1 0 0,0 0 0,-1 0 0,1 0 0,0 0 0,-1 0 0,1 0 0,-1 0 0,0 0 0,1 1 0,-1-1 0,0 0 0,0 0 0,1 0 0,-1 1 0,0-1 0,0 0 0,-1 0 0,1 3 0,-1-2 0,0 1 0,0-1 0,-1 1 0,1-1 0,-1 0 0,1 0 0,-1 1 0,0-1 0,0 0 0,1 0 0,-2-1 0,1 1 0,0 0 0,0-1 0,0 1 0,-1-1 0,-2 2 0,-50 17 0,32-12 0,-6 1 0,1-1-1,-2-2 1,-36 4-1,5-1-1362,43-6-5463</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9.083"/>
    </inkml:context>
    <inkml:brush xml:id="br0">
      <inkml:brushProperty name="width" value="0.035" units="cm"/>
      <inkml:brushProperty name="height" value="0.035" units="cm"/>
      <inkml:brushProperty name="color" value="#E71224"/>
    </inkml:brush>
  </inkml:definitions>
  <inkml:trace contextRef="#ctx0" brushRef="#br0">1 2 24575,'73'-1'0,"82"3"0,-153-2 0,0 0 0,0 0 0,0 0 0,1 1 0,-1-1 0,0 0 0,0 1 0,0 0 0,0 0 0,0-1 0,-1 1 0,1 0 0,0 0 0,0 1 0,0-1 0,-1 0 0,1 1 0,-1-1 0,1 1 0,-1-1 0,0 1 0,1-1 0,-1 1 0,0 0 0,0 0 0,0 0 0,0 0 0,-1 0 0,1 0 0,0 0 0,-1 0 0,1 0 0,-1 4 0,0-3 0,0 0 0,0 1 0,-1-1 0,0 0 0,1 0 0,-1 0 0,0 0 0,-1 0 0,1 0 0,0 0 0,-1 0 0,0 0 0,0-1 0,1 1 0,-2 0 0,1-1 0,0 0 0,0 1 0,-1-1 0,1 0 0,-5 2 0,-8 4 0,0-1 0,0-1 0,-1 0 0,1-1 0,-1-1 0,-26 4 0,-24 7 0,66-15 0,0 0 0,0 0 0,0 0 0,0 0 0,0 0 0,0 0 0,0 0 0,1 1 0,-1-1 0,0 0 0,0 0 0,0 0 0,0 0 0,0 0 0,0 0 0,0 0 0,0 0 0,0 1 0,0-1 0,0 0 0,0 0 0,0 0 0,1 0 0,-1 0 0,0 1 0,0-1 0,0 0 0,0 0 0,0 0 0,0 0 0,0 0 0,0 0 0,-1 1 0,1-1 0,0 0 0,0 0 0,0 0 0,0 0 0,0 1 0,31 1 0,42 0 0,-50-2-273,-1 1 0,1 0 0,-1 2 0,31 7 0,-36-6-6553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9.470"/>
    </inkml:context>
    <inkml:brush xml:id="br0">
      <inkml:brushProperty name="width" value="0.035" units="cm"/>
      <inkml:brushProperty name="height" value="0.035" units="cm"/>
      <inkml:brushProperty name="color" value="#E71224"/>
    </inkml:brush>
  </inkml:definitions>
  <inkml:trace contextRef="#ctx0" brushRef="#br0">256 83 24575,'0'-4'0,"1"1"0,-2 0 0,1-1 0,0 1 0,-1 0 0,1 0 0,-1-1 0,0 1 0,0 0 0,0 0 0,0 0 0,-1 0 0,1 0 0,-1 0 0,0 0 0,-2-2 0,1 2 0,0 1 0,-1 0 0,1 0 0,0 0 0,-1 0 0,1 1 0,-1-1 0,1 1 0,-1 0 0,0 0 0,0 0 0,1 1 0,-8-1 0,-6-2 0,1 2 0,0 0 0,-1 1 0,1 0 0,0 1 0,-1 1 0,-19 5 0,34-6 0,0-1 0,0 1 0,1 0 0,-1 0 0,0-1 0,1 1 0,-1 0 0,1 1 0,-1-1 0,1 0 0,0 0 0,-1 1 0,1-1 0,0 0 0,0 1 0,0-1 0,0 1 0,0 0 0,0-1 0,1 1 0,-1 0 0,0-1 0,1 1 0,-1 0 0,1 0 0,0 0 0,-1-1 0,1 1 0,0 0 0,0 0 0,0 0 0,1 0 0,-1 0 0,1 1 0,0 0 0,0 0 0,0-1 0,0 1 0,0-1 0,1 0 0,-1 1 0,1-1 0,-1 0 0,1 0 0,0 0 0,0 0 0,0 0 0,0 0 0,1-1 0,-1 1 0,0-1 0,1 0 0,-1 1 0,1-1 0,-1 0 0,1 0 0,3 0 0,-2 0-170,1 0-1,-1 0 0,1-1 1,0 0-1,-1 0 0,1 0 1,7-2-1,6-3-6655</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29.966"/>
    </inkml:context>
    <inkml:brush xml:id="br0">
      <inkml:brushProperty name="width" value="0.035" units="cm"/>
      <inkml:brushProperty name="height" value="0.035" units="cm"/>
      <inkml:brushProperty name="color" value="#E71224"/>
    </inkml:brush>
  </inkml:definitions>
  <inkml:trace contextRef="#ctx0" brushRef="#br0">0 1 24575,'12'0'0,"0"1"0,-1 0 0,1 0 0,0 1 0,-1 1 0,0 0 0,1 1 0,13 6 0,-23-9 0,0 0 0,0 0 0,0 0 0,0 1 0,0-1 0,0 1 0,0 0 0,-1-1 0,1 1 0,-1 0 0,1 0 0,-1 0 0,1 0 0,-1 0 0,0 0 0,0 0 0,0 1 0,1 3 0,-2-3 0,0 0 0,0 0 0,-1 0 0,1 1 0,-1-1 0,1 0 0,-1 0 0,0 0 0,0 0 0,-1 0 0,1 0 0,0 0 0,-1 0 0,0-1 0,0 1 0,0 0 0,0-1 0,-2 3 0,-2 1 0,0 0 0,0-1 0,0 0 0,-1 0 0,0 0 0,0-1 0,0 0 0,-8 4 0,-23 13 0,51-30 0,2 0 0,-1 1 0,2 1 0,-1 0 0,0 1 0,1 0 0,0 2 0,20-4 0,5-2-1365,-24 5-5461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0.606"/>
    </inkml:context>
    <inkml:brush xml:id="br0">
      <inkml:brushProperty name="width" value="0.035" units="cm"/>
      <inkml:brushProperty name="height" value="0.035" units="cm"/>
      <inkml:brushProperty name="color" value="#E71224"/>
    </inkml:brush>
  </inkml:definitions>
  <inkml:trace contextRef="#ctx0" brushRef="#br0">156 1 24575,'-5'0'0,"-7"-1"0,0 2 0,0-1 0,0 1 0,0 1 0,-19 5 0,27-6 0,1 0 0,0 1 0,-1 0 0,1 0 0,0-1 0,0 2 0,1-1 0,-1 0 0,0 1 0,1-1 0,-1 1 0,1 0 0,0 0 0,0 0 0,0 0 0,0 0 0,0 0 0,1 0 0,-1 1 0,1-1 0,0 1 0,0-1 0,0 6 0,-1-2 0,1 0 0,0 1 0,1-1 0,0 0 0,0 0 0,0 0 0,1 0 0,0 1 0,0-1 0,1 0 0,0-1 0,0 1 0,1 0 0,-1 0 0,2-1 0,-1 0 0,1 0 0,0 0 0,0 0 0,0 0 0,1-1 0,0 1 0,0-1 0,0-1 0,1 1 0,0-1 0,0 0 0,0 0 0,0-1 0,0 1 0,1-1 0,0-1 0,-1 1 0,14 2 0,3-9 0,-18 0 0,-15-2 0,-108-31-1365,102 29-5461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1.793"/>
    </inkml:context>
    <inkml:brush xml:id="br0">
      <inkml:brushProperty name="width" value="0.035" units="cm"/>
      <inkml:brushProperty name="height" value="0.035" units="cm"/>
      <inkml:brushProperty name="color" value="#E71224"/>
    </inkml:brush>
  </inkml:definitions>
  <inkml:trace contextRef="#ctx0" brushRef="#br0">18 1 24575,'7'0'0,"0"0"0,0 1 0,-1 0 0,1 1 0,0-1 0,0 1 0,0 1 0,-1-1 0,1 1 0,-1 0 0,0 1 0,10 6 0,1 4 0,-1 0 0,26 30 0,-15-14 0,-25-29 0,-1 0 0,1 0 0,-1 1 0,1-1 0,-1 0 0,0 1 0,0-1 0,0 1 0,0-1 0,0 1 0,0-1 0,0 1 0,0 0 0,0-1 0,-1 1 0,1 0 0,-1 0 0,1 0 0,-1-1 0,0 1 0,0 0 0,0 0 0,0 0 0,0 0 0,0 0 0,0-1 0,-1 1 0,1 0 0,-1 0 0,1 0 0,-1-1 0,0 1 0,1 0 0,-1-1 0,0 1 0,0 0 0,0-1 0,-1 1 0,1-1 0,0 0 0,0 1 0,-1-1 0,1 0 0,-3 2 0,-8 4 0,-1 0 0,0 0 0,-1-1 0,-27 8 0,-3 3 0,-35 21 0,112-54 0,-23 11 0,0-1 0,1 2 0,-1-1 0,1 1 0,0 1 0,13-2 0,37 0 0,1 3 0,95 8 0,-81 9-1365,-55-10-5461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2.197"/>
    </inkml:context>
    <inkml:brush xml:id="br0">
      <inkml:brushProperty name="width" value="0.035" units="cm"/>
      <inkml:brushProperty name="height" value="0.035" units="cm"/>
      <inkml:brushProperty name="color" value="#E71224"/>
    </inkml:brush>
  </inkml:definitions>
  <inkml:trace contextRef="#ctx0" brushRef="#br0">301 5 24575,'-65'-2'0,"39"1"0,1 0 0,-1 1 0,1 2 0,-33 5 0,52-5 0,1 1 0,0-1 0,0 1 0,0 0 0,1 1 0,-1-1 0,1 1 0,-1 0 0,1 0 0,0 0 0,1 1 0,-6 6 0,8-9 0,0 1 0,-1-1 0,1 0 0,0 1 0,0-1 0,0 1 0,0-1 0,0 1 0,1-1 0,-1 1 0,1-1 0,0 6 0,0-7 0,0 1 0,0-1 0,1 1 0,-1-1 0,1 0 0,-1 1 0,1-1 0,0 0 0,-1 0 0,1 1 0,0-1 0,0 0 0,0 0 0,0 0 0,0 0 0,0 0 0,0 0 0,0 0 0,1 0 0,-1-1 0,0 1 0,0 0 0,1-1 0,2 2 0,19 5 0,0 0 0,1-1 0,0-2 0,41 4 0,-50-7 0,5 3-83,12 1 280,-31-5-254,0 0 0,0-1 0,0 1 0,0 0 0,0 0 1,0-1-1,0 1 0,0-1 0,0 1 0,0-1 0,0 1 0,0-1 0,0 0 0,0 1 1,0-1-1,-1 0 0,1 0 0,0 1 0,0-1 0,-1 0 0,1 0 0,-1 0 1,1 0-1,-1 0 0,1-2 0,4-11-6769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3:46.334"/>
    </inkml:context>
    <inkml:brush xml:id="br0">
      <inkml:brushProperty name="width" value="0.035" units="cm"/>
      <inkml:brushProperty name="height" value="0.035" units="cm"/>
      <inkml:brushProperty name="color" value="#E71224"/>
    </inkml:brush>
  </inkml:definitions>
  <inkml:trace contextRef="#ctx0" brushRef="#br0">311 1 24575,'-45'0'0,"-61"1"0,96 0 0,1 1 0,0-1 0,0 2 0,0-1 0,0 1 0,1 0 0,-1 1 0,1 0 0,-9 6 0,12-6 0,0 0 0,0 1 0,1-1 0,-1 1 0,1 0 0,0 1 0,1-1 0,-1 1 0,1-1 0,0 1 0,1 0 0,-1 0 0,1 1 0,0-1 0,1 0 0,-1 1 0,0 8 0,0 15 0,0 0 0,5 48 0,-1-27 0,-2-35 0,0-3 0,0-1 0,1 1 0,0-1 0,6 24 0,-6-32 0,1 0 0,-1 0 0,1 0 0,0 0 0,1-1 0,-1 1 0,1-1 0,-1 1 0,1-1 0,0 0 0,0 0 0,1 0 0,-1 0 0,0-1 0,1 1 0,0-1 0,-1 0 0,6 2 0,38 17 0,1-2 0,0-3 0,76 17 0,-86-25-104,-12-2-211,1-1-1,0-1 1,30 0 0,-35-4-6511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2.634"/>
    </inkml:context>
    <inkml:brush xml:id="br0">
      <inkml:brushProperty name="width" value="0.035" units="cm"/>
      <inkml:brushProperty name="height" value="0.035" units="cm"/>
      <inkml:brushProperty name="color" value="#E71224"/>
    </inkml:brush>
  </inkml:definitions>
  <inkml:trace contextRef="#ctx0" brushRef="#br0">0 1 24575,'28'2'0,"0"2"0,-1 2 0,0 0 0,0 2 0,-1 0 0,50 25 0,-72-31 0,0 0 0,0 0 0,0 1 0,0-1 0,-1 1 0,1 0 0,-1 0 0,0 1 0,0-1 0,0 1 0,0-1 0,-1 1 0,1 0 0,-1 0 0,3 7 0,-4-9 0,0 0 0,-1 1 0,1-1 0,-1 1 0,1-1 0,-1 1 0,0-1 0,0 0 0,0 1 0,0-1 0,0 1 0,0-1 0,-1 1 0,1-1 0,-1 1 0,0-1 0,0 0 0,0 1 0,0-1 0,0 0 0,0 0 0,-1 0 0,1 0 0,-1 0 0,1 0 0,-1 0 0,0 0 0,0-1 0,-2 3 0,-17 12 0,-3 3 0,0-1 0,-1-1 0,-1-1 0,-42 18 0,53-30 0,20-11 0,26-12 0,54-4-1365,-68 16-5461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3.008"/>
    </inkml:context>
    <inkml:brush xml:id="br0">
      <inkml:brushProperty name="width" value="0.035" units="cm"/>
      <inkml:brushProperty name="height" value="0.035" units="cm"/>
      <inkml:brushProperty name="color" value="#E71224"/>
    </inkml:brush>
  </inkml:definitions>
  <inkml:trace contextRef="#ctx0" brushRef="#br0">44 259 24575,'0'-4'0,"4"-2"0,2-4 0,-1-4 0,0-5 0,-2-3 0,-1-2 0,-1-1 0,-1-1 0,0-1 0,0 1 0,-5 4 0,-5 7 0,-5 5 0,-5 4 0,1 4-8191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3.349"/>
    </inkml:context>
    <inkml:brush xml:id="br0">
      <inkml:brushProperty name="width" value="0.035" units="cm"/>
      <inkml:brushProperty name="height" value="0.035" units="cm"/>
      <inkml:brushProperty name="color" value="#E71224"/>
    </inkml:brush>
  </inkml:definitions>
  <inkml:trace contextRef="#ctx0" brushRef="#br0">200 0 24575,'0'5'0,"-5"0"0,-5 1 0,-1 2 0,-3 1 0,0 3 0,-1-1 0,-2-2 0,1 2 0,-1-1 0,-1-2 0,-3-3 0,-1-2 0,3-1-8191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4.090"/>
    </inkml:context>
    <inkml:brush xml:id="br0">
      <inkml:brushProperty name="width" value="0.035" units="cm"/>
      <inkml:brushProperty name="height" value="0.035" units="cm"/>
      <inkml:brushProperty name="color" value="#E71224"/>
    </inkml:brush>
  </inkml:definitions>
  <inkml:trace contextRef="#ctx0" brushRef="#br0">0 1 24575,'1'2'0,"-1"0"0,1 0 0,0 0 0,0 1 0,-1-1 0,1 0 0,1 0 0,-1 0 0,0 0 0,0-1 0,1 1 0,-1 0 0,1 0 0,-1-1 0,1 1 0,0-1 0,0 0 0,0 1 0,0-1 0,0 0 0,2 1 0,52 22 0,-45-20 0,-5-1 0,0-1 0,-1 1 0,0 0 0,1 0 0,-1 0 0,0 1 0,-1 0 0,1 0 0,-1 0 0,1 0 0,-1 1 0,-1 0 0,1 0 0,4 8 0,-7-10 0,1-1 0,-1 1 0,-1 0 0,1 0 0,0 0 0,-1 0 0,0-1 0,1 1 0,-1 0 0,0 0 0,0 0 0,-1 0 0,1 0 0,-1 0 0,1 0 0,-1-1 0,0 1 0,0 0 0,0 0 0,-1-1 0,1 1 0,-1-1 0,1 1 0,-1-1 0,0 0 0,0 0 0,0 1 0,0-1 0,0 0 0,0-1 0,0 1 0,-4 2 0,-4 3 0,-40 28 0,49-34 0,-1 0 0,1 0 0,0 0 0,-1 0 0,0 0 0,1 0 0,-1-1 0,1 1 0,-1-1 0,0 1 0,1-1 0,-1 0 0,0 1 0,0-1 0,1 0 0,-1 0 0,0 0 0,1-1 0,-1 1 0,0 0 0,1-1 0,-1 1 0,0-1 0,1 1 0,-1-1 0,1 0 0,-3-1 0,4 2 0,-1-1 0,1 1 0,0 0 0,-1-1 0,1 1 0,0-1 0,-1 1 0,1-1 0,0 0 0,-1 1 0,1-1 0,0 1 0,0-1 0,0 0 0,0 1 0,0-1 0,0 1 0,0-1 0,0 0 0,0 1 0,0-1 0,0 1 0,0-1 0,0 0 0,0 1 0,0-1 0,1 1 0,-1-1 0,0 1 0,1-2 0,18-16 0,26-2 0,29 13-1365,-51 7-5461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4.525"/>
    </inkml:context>
    <inkml:brush xml:id="br0">
      <inkml:brushProperty name="width" value="0.035" units="cm"/>
      <inkml:brushProperty name="height" value="0.035" units="cm"/>
      <inkml:brushProperty name="color" value="#E71224"/>
    </inkml:brush>
  </inkml:definitions>
  <inkml:trace contextRef="#ctx0" brushRef="#br0">183 159 24575,'5'0'0,"0"0"0,1 0 0,-1-1 0,0 0 0,0 0 0,0 0 0,0-1 0,-1 0 0,1 0 0,0 0 0,-1 0 0,1-1 0,-1 1 0,0-1 0,0-1 0,4-2 0,-6 3 0,1 0 0,-1 1 0,0-1 0,0 0 0,-1 0 0,1 0 0,-1 0 0,1 0 0,-1 0 0,0-1 0,0 1 0,-1 0 0,1-1 0,-1 1 0,1 0 0,-1-1 0,0 1 0,0-1 0,-1 1 0,1 0 0,-1-1 0,1 1 0,-1 0 0,0-1 0,-2-3 0,2 5 0,-1-1 0,0 1 0,1-1 0,-1 1 0,0 0 0,0-1 0,0 1 0,-1 0 0,1 0 0,-1 0 0,1 1 0,-1-1 0,1 1 0,-1-1 0,0 1 0,0 0 0,1 0 0,-1 0 0,0 0 0,0 1 0,0-1 0,0 1 0,-4 0 0,-12-2 0,0 2 0,-31 2 0,25 0 0,17-2 0,0 0 0,0 1 0,0 0 0,-1 1 0,1 0 0,0 0 0,1 0 0,-11 5 0,16-6 0,1 0 0,-1 1 0,0-1 0,0 1 0,1-1 0,-1 1 0,1-1 0,0 1 0,-1 0 0,1 0 0,0-1 0,0 1 0,0 0 0,0 0 0,0 0 0,1 0 0,-1 0 0,1 1 0,-1-1 0,1 0 0,0 0 0,0 0 0,0 0 0,0 0 0,0 1 0,0-1 0,0 0 0,1 0 0,-1 0 0,1 0 0,0 0 0,-1 0 0,1 0 0,0 0 0,0 0 0,3 3 0,-3-2 5,1 0 0,0-1-1,0 1 1,0-1 0,0 1-1,0-1 1,0 1-1,1-1 1,-1 0 0,1 0-1,0-1 1,-1 1 0,1 0-1,0-1 1,0 0 0,0 1-1,0-1 1,0 0 0,1-1-1,3 2 1,8 0-231,-1-1-1,1 0 1,17-2 0,-21 1-332,12-1-6268</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5.055"/>
    </inkml:context>
    <inkml:brush xml:id="br0">
      <inkml:brushProperty name="width" value="0.035" units="cm"/>
      <inkml:brushProperty name="height" value="0.035" units="cm"/>
      <inkml:brushProperty name="color" value="#E71224"/>
    </inkml:brush>
  </inkml:definitions>
  <inkml:trace contextRef="#ctx0" brushRef="#br0">1 2 24575,'45'-1'0,"-21"0"0,-1 1 0,33 4 0,-49-3 0,0 0 0,0 1 0,-1-1 0,1 2 0,0-1 0,-1 1 0,0 0 0,1 0 0,-1 1 0,0 0 0,-1 0 0,8 6 0,30 24 0,-38-31 0,0 0 0,1 1 0,-2-1 0,1 1 0,0 0 0,-1 0 0,1 1 0,-1-1 0,0 1 0,-1 0 0,1 0 0,-1 1 0,0-1 0,0 0 0,-1 1 0,0 0 0,0 0 0,0 0 0,1 7 0,-1-2 0,-1 0 0,0 0 0,-1 0 0,0 0 0,-1 0 0,0 0 0,-5 19 0,4-26 0,1 0 0,-1 0 0,0 0 0,0 0 0,-1-1 0,1 1 0,-1-1 0,0 0 0,1 0 0,-2 0 0,1 0 0,0 0 0,0-1 0,-1 1 0,0-1 0,1 0 0,-1 0 0,0 0 0,0 0 0,0-1 0,0 0 0,0 0 0,-5 1 0,-1 0 0,-1 0 0,0-1 0,1 0 0,-13-1 0,19 0 0,0 0 0,0 0 0,0-1 0,0 0 0,0 0 0,0 0 0,0 0 0,0 0 0,0-1 0,0 0 0,1 0 0,-1 0 0,-4-4 0,7 6 0,1 0 0,-1-1 0,1 1 0,0-1 0,-1 1 0,1 0 0,-1-1 0,1 1 0,0-1 0,0 1 0,-1-1 0,1 1 0,0-1 0,0 1 0,-1-1 0,1 1 0,0-1 0,0 1 0,0-1 0,0 1 0,0-1 0,0 0 0,0 1 0,0-1 0,0 1 0,0-1 0,0 1 0,0-1 0,1 1 0,-1-1 0,0 1 0,0-1 0,0 1 0,1-1 0,-1 1 0,0-1 0,1 1 0,-1-1 0,25-16 0,34-1 0,-22 15-38,0 0 0,44 4 0,-33 0-1213,-26 0-5575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5.913"/>
    </inkml:context>
    <inkml:brush xml:id="br0">
      <inkml:brushProperty name="width" value="0.035" units="cm"/>
      <inkml:brushProperty name="height" value="0.035" units="cm"/>
      <inkml:brushProperty name="color" value="#E71224"/>
    </inkml:brush>
  </inkml:definitions>
  <inkml:trace contextRef="#ctx0" brushRef="#br0">355 207 24575,'-31'0'0,"-3"1"0,-1-2 0,1-1 0,-45-8 0,72 9 0,-1-1 0,1 0 0,0 0 0,0-1 0,0 0 0,0 0 0,0 0 0,0-1 0,1 0 0,-1 0 0,1-1 0,0 0 0,1 0 0,-1 0 0,1-1 0,0 1 0,0-1 0,1-1 0,0 1 0,-6-13 0,8 17 0,1 0 0,0-1 0,0 1 0,0 0 0,1-1 0,-1 1 0,0-1 0,1 1 0,0 0 0,-1-1 0,1 1 0,0-1 0,0 1 0,1-1 0,-1 1 0,0-1 0,1 1 0,-1-1 0,1 1 0,0 0 0,0-1 0,0 1 0,0 0 0,0 0 0,1 0 0,-1 0 0,1 0 0,-1 0 0,1 0 0,0 0 0,-1 0 0,1 1 0,0-1 0,0 1 0,0 0 0,1-1 0,-1 1 0,0 0 0,0 0 0,1 0 0,-1 1 0,0-1 0,1 0 0,4 0 0,13-2 0,0 0 0,0 2 0,0 0 0,30 3 0,-31-1 0,-15-1 0,9 0 0,-1 1 0,0 0 0,18 4 0,-29-5 0,0 0 0,0 0 0,0 0 0,0 1 0,0-1 0,0 0 0,-1 0 0,1 1 0,0-1 0,0 0 0,0 1 0,0-1 0,0 1 0,-1-1 0,1 1 0,0-1 0,0 1 0,-1 0 0,1-1 0,0 1 0,-1 0 0,1-1 0,-1 1 0,1 0 0,-1 0 0,1 0 0,-1-1 0,0 1 0,1 0 0,-1 0 0,0 0 0,0 0 0,0 0 0,0 0 0,1 0 0,-1 0 0,0 0 0,0 0 0,-1 0 0,1-1 0,0 1 0,0 0 0,0 0 0,-1 0 0,1 0 0,0 0 0,-1 0 0,1-1 0,-1 1 0,1 0 0,-1 0 0,1 0 0,-1-1 0,0 1 0,1 0 0,-1-1 0,0 1 0,0-1 0,1 1 0,-1-1 0,-2 2 0,-20 20 0,6-6 0,1 1 0,-18 23 0,25-29 0,2 0 0,-1 1 0,1 0 0,1 1 0,1-1 0,-9 27 0,13-35 0,0 0 0,0 0 0,0 0 0,1 0 0,0 0 0,0 0 0,0 0 0,0 0 0,0 0 0,1 0 0,0 0 0,0 0 0,0-1 0,0 1 0,1 0 0,-1 0 0,1-1 0,0 1 0,0-1 0,0 0 0,1 1 0,-1-1 0,1 0 0,0 0 0,0-1 0,0 1 0,6 4 0,-2-3 0,0 0 0,0-1 0,1 0 0,-1 0 0,1-1 0,-1 1 0,1-2 0,0 1 0,13 0 0,77-3 0,-51-1 0,-42 2 0,0 0 0,0 0 0,-1-1 0,1 1 0,0-1 0,0 0 0,0-1 0,0 1 0,-1-1 0,1 0 0,-1 0 0,1-1 0,-1 1 0,0-1 0,0 0 0,7-6 0,-9 6 0,1 0 0,-1-1 0,0 1 0,0-1 0,-1 1 0,1-1 0,-1 0 0,0 0 0,1 0 0,-2 0 0,1 1 0,0-1 0,-1 0 0,0 0 0,0-1 0,0 1 0,0 0 0,-1 0 0,0 1 0,1-1 0,-3-6 0,-4-10-1365,1 3-5461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01.596"/>
    </inkml:context>
    <inkml:brush xml:id="br0">
      <inkml:brushProperty name="width" value="0.035" units="cm"/>
      <inkml:brushProperty name="height" value="0.035" units="cm"/>
      <inkml:brushProperty name="color" value="#E71224"/>
    </inkml:brush>
  </inkml:definitions>
  <inkml:trace contextRef="#ctx0" brushRef="#br0">150 5115 24575,'0'-765'0,"-12"613"0,-2 0 0,1-25 0,4 100 0,4-289-447,8 197 310,-3-2013 721,-2 2162-584,0 1 0,-7-34 0,-4-33 0,12 34 0,2 22 0,-3-1 0,0 0 0,-8-39 0,-2 20 0,2-1 0,3-1 0,-1-89 0,8 99 0,2 4 0,-2 0 0,-2 1 0,-12-72 0,11 101 0,2-1 0,-1 1 0,1 0 0,0-1 0,1 1 0,0-14 0,1 20 0,-1 0 0,1 0 0,-1-1 0,1 1 0,0 0 0,0 0 0,0 0 0,0 0 0,0 0 0,0 0 0,0 0 0,1 1 0,-1-1 0,1 0 0,0 1 0,-1-1 0,1 1 0,0-1 0,0 1 0,0 0 0,0 0 0,0 0 0,0 0 0,0 0 0,0 0 0,0 0 0,0 1 0,5-1 0,27-3 0,-1 2 0,1 1 0,53 5 0,7 0 0,14-6 0,114 5 0,-154 9 0,-50-8 0,1 0 0,28 1 0,-21-5 0,1 1 0,-1 1 0,0 1 0,0 1 0,0 2 0,37 12 0,-48-13 0,1-1 0,-1 0 0,23 1 0,-28-5 0,0 1 0,-1 0 0,1 1 0,0 0 0,-1 0 0,0 1 0,1 0 0,-1 1 0,0 0 0,0 1 0,-1-1 0,13 10 0,-18-10 0,-1 0 0,1-1 0,-1 1 0,1 0 0,-1 0 0,0 1 0,-1-1 0,1 0 0,-1 1 0,0-1 0,0 1 0,0-1 0,0 10 0,-3 67 0,0-48 0,3 78 0,-4 58 0,-9-100 0,7-51 0,2 1 0,-3 28 0,-6 71 0,6-79 0,-1 57 0,8 972-748,12-917 748,0-2 0,-11-87 8,15 86 0,-10-73 259,-3-1 0,-7 81 0,1-29-336,0-36 69,5 99 0,9-121 0,-8-49 0,-1 0 0,2 27 0,-4 321 0,-2-175 0,-4-146-1365,0-30-5461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02.762"/>
    </inkml:context>
    <inkml:brush xml:id="br0">
      <inkml:brushProperty name="width" value="0.035" units="cm"/>
      <inkml:brushProperty name="height" value="0.035" units="cm"/>
      <inkml:brushProperty name="color" value="#E71224"/>
    </inkml:brush>
  </inkml:definitions>
  <inkml:trace contextRef="#ctx0" brushRef="#br0">1 1 24575,'0'433'0,"1"-408"0,2 0 0,7 34 0,2 10 0,12 82-1365,-23-129-5461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04.514"/>
    </inkml:context>
    <inkml:brush xml:id="br0">
      <inkml:brushProperty name="width" value="0.035" units="cm"/>
      <inkml:brushProperty name="height" value="0.035" units="cm"/>
      <inkml:brushProperty name="color" value="#E71224"/>
    </inkml:brush>
  </inkml:definitions>
  <inkml:trace contextRef="#ctx0" brushRef="#br0">1 5412 24575,'1'0'0,"0"-1"0,1 1 0,-1-1 0,0 0 0,0 0 0,0 0 0,0 0 0,0 1 0,0-1 0,0-1 0,0 1 0,0 0 0,0 0 0,0 0 0,-1 0 0,1-1 0,0 1 0,-1 0 0,1-1 0,-1 1 0,1-2 0,11-37 0,-10 31 0,27-115 0,-20 81 0,1 0 0,17-46 0,-17 59 0,-2 0 0,-1-1 0,-2 0 0,3-36 0,7-47 0,25-58 0,42-282-559,-64 365 559,-8 44 0,9-92 0,6-84 0,-14 146 0,3-118 0,-15-974 0,-1 1138 0,-1 0 0,-1-1 0,-13-42 0,10 43 0,0-1 0,2 0 0,-1-36 0,-7-85 0,0-18 0,13 114 46,-14-98 1,8 99 118,3 0 1,4-59-1,-4-66-195,-9 110 30,8 51 0,0 0 0,-1-30 0,4 19 0,-1-1 0,-10-48 0,-1-22 0,11 71 0,-9-45 0,7 46 0,0 0 0,2 0 0,2-51 0,1 43 0,-5-56 0,3 90 0,1 0 0,0 0 0,0-1 0,0 1 0,1 0 0,-1 0 0,0-1 0,1 1 0,-1 0 0,1 0 0,0 0 0,0 0 0,0 0 0,0 0 0,0 0 0,0 0 0,1 0 0,-1 0 0,1 1 0,-1-1 0,1 0 0,0 1 0,-1-1 0,1 1 0,4-2 0,4-3 0,1 1 0,0 0 0,0 1 0,11-3 0,8-3 0,-1 0 0,1 1 0,0 2 0,0 0 0,1 2 0,33 0 0,161 4 0,-103 4 0,32-16 0,-100 6 0,55 1 0,522 7 0,-627-1 0,0 0 0,0 0 0,-1 0 0,1 1 0,0 0 0,0-1 0,0 1 0,-1 1 0,1-1 0,0 1 0,-1-1 0,1 1 0,-1 0 0,6 4 0,-8-4 0,0-1 0,0 1 0,0-1 0,0 1 0,0-1 0,0 1 0,0 0 0,-1 0 0,1-1 0,-1 1 0,1 0 0,-1 0 0,1 0 0,-1 0 0,0 0 0,0-1 0,0 1 0,0 0 0,-1 0 0,1 0 0,0 0 0,-1 0 0,1-1 0,-1 1 0,0 0 0,1 0 0,-1-1 0,0 1 0,0 0 0,0-1 0,0 1 0,-2 1 0,-7 13 0,1 1 0,1 0 0,1 1 0,0 0 0,-6 25 0,-14 102 0,11-53 0,5-14-1,4 0 1,3 1-1,8 97 0,-1-29-96,-3-100 41,-16 426-389,3 125-1415,16-365 1421,-3 908 3339,-2-1106-2900,-2-1 0,-1 1 0,-10 36 0,6-35 0,2 0 0,-3 60 0,-15 148 0,22-197 0,-2 0 0,-12 46 0,8-49 0,1 0 0,-1 66 0,10 530-1365,-1-618-5461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3:47.563"/>
    </inkml:context>
    <inkml:brush xml:id="br0">
      <inkml:brushProperty name="width" value="0.035" units="cm"/>
      <inkml:brushProperty name="height" value="0.035" units="cm"/>
      <inkml:brushProperty name="color" value="#E71224"/>
    </inkml:brush>
  </inkml:definitions>
  <inkml:trace contextRef="#ctx0" brushRef="#br0">0 155 24575,'5'1'0,"-1"0"0,1 1 0,-1-1 0,1 1 0,-1 0 0,0 0 0,0 1 0,6 4 0,10 5 0,39 18 0,-35-17 0,0-1 0,1-1 0,1-1 0,30 8 0,-15-10 0,1-1 0,-1-1 0,65-2 0,-30-1 0,-48-1 0,1-2 0,-1 0 0,0-2 0,33-6 0,-51 5 0,-1 0 0,1-1 0,-1 0 0,0-1 0,0 0 0,0 0 0,-1-1 0,1 0 0,-1-1 0,10-10 0,-15 15 0,-1-1 0,0 1 0,0-1 0,0 1 0,0-1 0,0 0 0,0 1 0,0-1 0,-1 0 0,0 0 0,0 0 0,1 0 0,-2-1 0,1 1 0,0 0 0,-1 0 0,1-1 0,-1 1 0,0 0 0,0 0 0,0-1 0,-1 1 0,1 0 0,-1 0 0,0-1 0,0 1 0,0 0 0,0 0 0,0 0 0,-1 0 0,1 0 0,-1 0 0,0 1 0,0-1 0,0 0 0,-2-2 0,-4-1 0,0 0 0,0 1 0,-1 0 0,1 0 0,-1 1 0,-14-5 0,-8-5 0,14 5 0,0 0 0,-1 2 0,0 0 0,-21-5 0,-2 4 0,1 1 0,-1 1 0,-65 1 0,78 5 0,10 0 0,1 0 0,-32 5 0,43-3 0,0-1 0,0 1 0,0 0 0,0 0 0,0 1 0,1 0 0,-1 0 0,1 0 0,0 1 0,0-1 0,-7 8 0,-117 99 0,120-102 0,1 0 0,0 1 0,1-1 0,0 2 0,0-1 0,1 1 0,0 0 0,0 0 0,2 1 0,-1 0 0,1-1 0,1 2 0,0-1 0,0 0 0,1 1 0,1-1 0,0 1 0,0-1 0,1 1 0,1-1 0,0 1 0,0 0 0,1-1 0,1 0 0,4 15 0,-5-22 0,0 0 0,1 0 0,-1 0 0,1 0 0,-1 0 0,1-1 0,0 0 0,1 1 0,-1-1 0,0 0 0,1 0 0,5 2 0,53 26 0,-49-25 0,0 0 0,-1 0 0,14 10 0,-7-4 0,0-1 0,1-1 0,0 0 0,38 12 0,-30-12 0,-2 0 0,28 16 0,-36-17 0,1-2 0,0 0 0,1-1 0,0-1 0,0 0 0,0-2 0,0-1 0,32 1 0,-2-3-1365,-28 0-5461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06.259"/>
    </inkml:context>
    <inkml:brush xml:id="br0">
      <inkml:brushProperty name="width" value="0.035" units="cm"/>
      <inkml:brushProperty name="height" value="0.035" units="cm"/>
      <inkml:brushProperty name="color" value="#E71224"/>
    </inkml:brush>
  </inkml:definitions>
  <inkml:trace contextRef="#ctx0" brushRef="#br0">1 5186 24575,'1'-1'0,"0"1"0,1-1 0,-1 1 0,0-1 0,1 1 0,-1-1 0,0 0 0,0 0 0,0 0 0,0 0 0,0 0 0,0 0 0,0 0 0,0 0 0,0 0 0,0 0 0,-1 0 0,2-2 0,14-29 0,-12 25 0,14-34 0,-1 0 0,-3-1 0,-1 0 0,11-65 0,-1 29 0,-17 61 0,0-1 0,-1 1 0,4-32 0,2-51 0,6-133 0,-15 190-123,9-56 0,1-38-184,-12 5 307,15-269 0,-4 254 216,-9-185-1,-5 152-93,19-5-122,-5 91 0,0 9 0,-5 45 0,2-64 0,-8 54 0,-2-5 0,4 0 0,12-90 0,-8 105 0,-3-1 0,-1 0 0,-4-43 0,4-65 0,10 57 0,-6 52 0,2-56 0,-8 29 0,-2 36 0,1 0 0,2 0 0,2 0 0,0 0 0,2 0 0,2 1 0,11-34 0,23-71 0,-30 93 0,2 1 0,19-44 0,-25 68 0,-2-1 0,0 1 0,-1-1 0,-1 0 0,2-24 0,3-16 0,-2 7 0,-1 0 0,-2-1 0,-9-99 0,4 141 0,-1 1 0,1-1 0,-2 1 0,1-1 0,-1 1 0,-1 1 0,1-1 0,-2 0 0,1 1 0,-11-11 0,8 7 0,-1 1 0,2-2 0,-12-23 0,3 3 0,12 27 0,0-1 0,1 1 0,-1-1 0,1 0 0,1 0 0,0 0 0,0 0 0,0-1 0,1 1 0,-1-13 0,2 18 0,1 0 0,0 0 0,0 1 0,0-1 0,0 1 0,0-1 0,1 1 0,-1-1 0,0 1 0,1 0 0,-1 0 0,1-1 0,-1 1 0,1 0 0,-1 0 0,1 1 0,0-1 0,0 0 0,-1 0 0,1 1 0,0-1 0,0 1 0,0 0 0,0 0 0,3-1 0,55 0 0,-48 1 0,5 2 0,-1 0 0,1 0 0,16 6 0,43 6 0,14 1 0,-29-3 0,117 18 0,-48 14 0,-27-21 0,94 23 0,-167-36 0,-6-2 0,0-2 0,27 5 0,-29-7 0,42 5 0,104 3 0,-163-12 0,-1-1 0,1 1 0,0 1 0,0-1 0,-1 1 0,1 0 0,-1 0 0,1 0 0,0 0 0,-1 1 0,0 0 0,1 0 0,-1 0 0,0 1 0,6 4 0,-7-4 0,-1 0 0,1 1 0,0 0 0,-1 0 0,0 0 0,0 0 0,0 0 0,-1 0 0,1 0 0,-1 0 0,0 1 0,0-1 0,0 1 0,-1-1 0,0 1 0,0 6 0,-1 364 0,-2-136 0,-10-60 54,-1-3-776,2 31 722,0 13 0,7-88-677,-26 155-1,26-249 650,-6 95-239,9-85 95,-2-1-1,-13 61 1,-14 67 172,5-20 0,-34 121 0,-13 26 0,-9-7 737,58-190 160,13-51-296,-19 55-1,17-63-600,3 0 0,-8 66 0,-2 25 0,11-65 335,9-56-760,-2 0 0,0 0 0,-5 20 0,2-19-6401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07.596"/>
    </inkml:context>
    <inkml:brush xml:id="br0">
      <inkml:brushProperty name="width" value="0.035" units="cm"/>
      <inkml:brushProperty name="height" value="0.035" units="cm"/>
      <inkml:brushProperty name="color" value="#E71224"/>
    </inkml:brush>
  </inkml:definitions>
  <inkml:trace contextRef="#ctx0" brushRef="#br0">2 5157 24575,'0'-16'0,"-2"-17"0,2 1 0,2 0 0,1-1 0,1 1 0,2 1 0,13-44 0,-8 36 0,-1-1 0,6-68 0,-14 95 0,22-130 0,-12 84 0,-3 0 0,3-77 0,-10 93 0,2 0 0,15-62 0,-10 61 0,-2 0 0,2-53 0,-8-892-742,-3 465 1484,4 494-742,9-55 0,-6 54 0,3-52 0,-8 42 0,3 1 0,9-57 0,-3 33 0,-7 44 0,1-1 0,1 2 0,1-1 0,7-20 0,-2 10 0,-2 0 0,9-52 0,-11 44 0,15-45 0,8-5 0,55-190 0,-59 193 0,-16 56 0,12-60 0,-12 33 0,-2 18 0,3-71 0,-9 88 0,1 0 0,7-28 0,3-38 0,-11 37 0,-2 20 0,2 1 0,2-1 0,8-44 0,-4 31 0,-2 0 0,-2-1 0,-1 1 0,-6-54 0,1-3 0,5 107 0,19 67 0,-18-66 0,0 1 0,1-1 0,0 0 0,0 0 0,0 0 0,1 0 0,1-1 0,8 10 0,-2-6 0,6 6 0,1-1 0,0 0 0,1-2 0,26 15 0,7 2 0,-34-20 0,0 0 0,32 13 0,27 3 0,50 20 0,-101-38 0,0 0 0,0-2 0,1-1 0,37 4 0,33 7 0,-68-12 0,1-1 0,-1-2 0,1-1 0,37-3 0,62 2 0,-109 3 0,-1 1 0,1 1 0,26 11 0,23 5 0,-65-21 0,0 2 0,0-1 0,0 1 0,0-1 0,0 1 0,-1 0 0,1 1 0,-1-1 0,0 1 0,1 0 0,-1 0 0,0 1 0,-1-1 0,1 1 0,-1 0 0,1 0 0,-1 0 0,0 0 0,-1 0 0,1 1 0,-1-1 0,0 1 0,0 0 0,3 9 0,-2 5 0,0 0 0,-1 0 0,-1 1 0,-1-1 0,-3 26 0,0 7 0,3-34 0,0 33 0,-2 1 0,-11 56 0,-32 176 0,37-241 0,-1 60 0,-5 27 0,-17 92 0,24-117-224,7 152-1,2-104 57,-2 750 168,-2-862 0,-2 0 0,-17 72 0,-4 24 0,19-94 0,-14 45 0,-2 14 0,12-59 0,-27 75 0,6-21 0,-35 110 0,-10 37 0,12-47 0,24-47 0,-43 196 0,67-258-41,3-17 260,2 0 1,-1 104-1,12-150-1584,0-3-5461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08.758"/>
    </inkml:context>
    <inkml:brush xml:id="br0">
      <inkml:brushProperty name="width" value="0.035" units="cm"/>
      <inkml:brushProperty name="height" value="0.035" units="cm"/>
      <inkml:brushProperty name="color" value="#E71224"/>
    </inkml:brush>
  </inkml:definitions>
  <inkml:trace contextRef="#ctx0" brushRef="#br0">205 4503 24575,'-10'0'0,"0"0"0,-1-1 0,1 0 0,0 0 0,-1-2 0,-18-5 0,25 6 0,0 0 0,0 0 0,0 0 0,1-1 0,-1 1 0,0-1 0,1 0 0,0 0 0,0 0 0,0-1 0,0 1 0,0-1 0,1 0 0,-1 1 0,1-1 0,0 0 0,0 0 0,-2-7 0,-3-16 0,1 0 0,1 0 0,1-1 0,0-41 0,1 20 0,-8-45 0,5 55 0,-1-57 0,8-971 0,0 1042 0,2-1 0,6-28 0,3-44 0,1-18 0,-7 76 0,1-42 0,-5-935 42,-4 494-84,3 507 42,0 0 0,2 0 0,4-18 0,5-36 0,-10 53 0,1 1 0,1-1 0,0 1 0,12-28 0,6-24 0,-18 50 0,44-216 0,-45 218 0,1 0 0,1 1 0,8-20 0,-8 22 0,0 1 0,-1-1 0,0 0 0,-1 0 0,2-20 0,-6-4 0,1 26 0,-1 0 0,1 1 0,1-1 0,3-19 0,-3 28 0,-1-1 0,1 1 0,0 0 0,0-1 0,0 1 0,0 0 0,0 0 0,1 0 0,-1 0 0,1 0 0,-1 0 0,1 1 0,0-1 0,0 0 0,-1 1 0,1-1 0,0 1 0,0 0 0,1-1 0,-1 1 0,0 0 0,0 0 0,1 1 0,-1-1 0,5-1 0,7 0 0,0 1 0,0 0 0,0 1 0,0 1 0,0 0 0,0 0 0,0 2 0,26 7 0,6 6 0,56 27 0,-59-23 0,51 16 0,67 27 0,-98-35 0,151 79 0,-187-94 0,-1 1 0,25 19 0,4 2 0,132 83 0,-66-44 0,-82-54 0,-15-8 0,-1 0 0,-1 1 0,29 23 0,-35-24 0,0-1 0,1-1 0,31 14 0,22 14 0,-65-34 0,0 1 0,0-1 0,0 1 0,-1-1 0,0 1 0,0 0 0,0 1 0,-1-1 0,1 1 0,-1 0 0,2 7 0,24 76 0,-13-36 0,-10-26 0,-1 0 0,0 1 0,-2-1 0,-2 1 0,0 0 0,-5 42 0,1 10 0,3 426 0,2-477 0,9 57 0,-5-55 0,2 54 0,-8-71 0,0 51 0,2 0 0,22 126 0,-14-131-371,-3 0 0,-1 94 0,4 42-171,6 17-212,-13 233 1,-6-210-28,4-103 617,-3 150 183,-23-112-19,15-118 0,-6 80 0,0 35 463,7-90-229,-2 1 782,4-39 172,-1 68-1,9 145-2552,-1-231-5461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09.818"/>
    </inkml:context>
    <inkml:brush xml:id="br0">
      <inkml:brushProperty name="width" value="0.035" units="cm"/>
      <inkml:brushProperty name="height" value="0.035" units="cm"/>
      <inkml:brushProperty name="color" value="#E71224"/>
    </inkml:brush>
  </inkml:definitions>
  <inkml:trace contextRef="#ctx0" brushRef="#br0">9142 512 24575,'-35'0'0,"0"-1"0,0-1 0,-48-10 0,-44-15 0,97 21 0,0 2 0,-42 0 0,-41-7 0,-90-15 0,-299-36-871,361 39 871,100 14 0,-80-7 0,53 9 13,-116-24 0,114 16-168,-104-8-1,-52-4-1246,87 7 741,24 11 481,-52-7-1291,-250-41 1471,59 22-448,-181-7-380,123 29 828,-304 0 0,437 16 0,-3215-3 6146,3478 1-6164,1 1-1,-1 1 1,1 1 0,-1 1-1,-18 7 1,-3 1-1237,19-7-5571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10.312"/>
    </inkml:context>
    <inkml:brush xml:id="br0">
      <inkml:brushProperty name="width" value="0.035" units="cm"/>
      <inkml:brushProperty name="height" value="0.035" units="cm"/>
      <inkml:brushProperty name="color" value="#E71224"/>
    </inkml:brush>
  </inkml:definitions>
  <inkml:trace contextRef="#ctx0" brushRef="#br0">2438 77 24575,'-18'1'0,"-1"1"0,-35 8 0,35-5 0,-1-2 0,-27 3 0,-586-5 34,307-3-652,279-1 624,0-1 0,-59-14 0,-61-7-208,67 21-228,-98-9-152,-96-12 582,212 17-156,-109 5 0,143 4-601,27-1-4585</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9.25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9.595"/>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39.947"/>
    </inkml:context>
    <inkml:brush xml:id="br0">
      <inkml:brushProperty name="width" value="0.035" units="cm"/>
      <inkml:brushProperty name="height" value="0.035" units="cm"/>
      <inkml:brushProperty name="color" value="#E71224"/>
    </inkml:brush>
  </inkml:definitions>
  <inkml:trace contextRef="#ctx0" brushRef="#br0">27 0 24575,'-5'0'0,"-5"0"0,-1 0-8191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0.320"/>
    </inkml:context>
    <inkml:brush xml:id="br0">
      <inkml:brushProperty name="width" value="0.035" units="cm"/>
      <inkml:brushProperty name="height" value="0.035" units="cm"/>
      <inkml:brushProperty name="color" value="#E71224"/>
    </inkml:brush>
  </inkml:definitions>
  <inkml:trace contextRef="#ctx0" brushRef="#br0">477 0 24575,'-4'0'0,"-6"0"0,-6 0 0,1 0-8191</inkml:trace>
  <inkml:trace contextRef="#ctx0" brushRef="#br0" timeOffset="1">71 51 24575,'-4'0'0,"-2"5"0,-4 1 0,-5-1 0,-3 0 0,0-2-8191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0.661"/>
    </inkml:context>
    <inkml:brush xml:id="br0">
      <inkml:brushProperty name="width" value="0.035" units="cm"/>
      <inkml:brushProperty name="height" value="0.035" units="cm"/>
      <inkml:brushProperty name="color" value="#E71224"/>
    </inkml:brush>
  </inkml:definitions>
  <inkml:trace contextRef="#ctx0" brushRef="#br0">146 27 24575,'-4'0'0,"-2"-4"0,-4-2 0,-4 0 0,-5 2 0,-3 1 0,-2 1 0,-1 1 0,3 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13:49.089"/>
    </inkml:context>
    <inkml:brush xml:id="br0">
      <inkml:brushProperty name="width" value="0.035" units="cm"/>
      <inkml:brushProperty name="height" value="0.035" units="cm"/>
      <inkml:brushProperty name="color" value="#E71224"/>
    </inkml:brush>
  </inkml:definitions>
  <inkml:trace contextRef="#ctx0" brushRef="#br0">1451 230 24575,'-30'-1'0,"1"-1"0,-39-9 0,37 5 0,-30 0 0,-1 2 0,-99 6 0,42 1 0,-770-4 0,923 1 0,1 1 0,-1 1 0,54 11 0,-45-6 0,1-2 0,0-2 0,1-1 0,48-6 0,9 1 0,-31 3 0,-9-2 0,-1 4 0,101 13 0,25 12 0,-160-22 0,0-2 0,34 1 0,-33-3 0,0 2 0,30 6 0,-33-5 0,1-1 0,-1-1 0,30-1 0,-189-3 0,-155 4 0,270 1 0,-1 1 0,1 1 0,0 1 0,-30 13 0,28-10 0,-1-1 0,-43 9 0,17-5 0,0 1 0,1 3 0,-56 26 0,67-27 0,1 5 0,35-20 0,-1 0 0,1 0 0,0 0 0,0 0 0,-1 1 0,1-1 0,0 0 0,0 0 0,0 0 0,-1 1 0,1-1 0,0 0 0,0 0 0,0 1 0,0-1 0,0 0 0,-1 1 0,1-1 0,0 0 0,0 0 0,0 1 0,0-1 0,0 0 0,0 1 0,0-1 0,0 0 0,0 0 0,0 1 0,0-1 0,0 0 0,0 1 0,0-1 0,0 0 0,1 0 0,-1 1 0,20 5 0,12-6 0,1-2 0,-1-1 0,49-10 0,-28 4 0,-27 3 0,46-15 0,7-2 0,49-4 0,-81 17 0,-1-1 0,54-22 0,22-6 0,-89 31 0,-16 5 0,-1-1 0,1-1 0,-1 0 0,0-1 0,-1-1 0,1 0 0,-1-1 0,22-16 0,-22 12 0,-3 3 0,-1 0 0,-1-1 0,0 0 0,11-13 0,-19 20 0,0 0 0,0 0 0,0 0 0,0 0 0,-1 0 0,0-1 0,1 1 0,-1-1 0,0 1 0,0-1 0,-1 1 0,1-1 0,-1 1 0,0-1 0,0 0 0,0 1 0,0-1 0,-1 0 0,1 1 0,-1-1 0,-2-5 0,1 6 0,0-1 0,-1 1 0,1 0 0,-1 0 0,0 0 0,0 1 0,0-1 0,0 1 0,0-1 0,-1 1 0,1 0 0,-1 0 0,0 1 0,1-1 0,-1 1 0,0 0 0,0 0 0,-5-1 0,-10-2 0,-1 0 0,-25-1 0,-363 2 0,206 6 0,201-3 0,-32 1 0,1-2 0,0-1 0,-58-12 0,24 4-1365,46 9-5461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1"/>
    </inkml:context>
    <inkml:brush xml:id="br0">
      <inkml:brushProperty name="width" value="0.035" units="cm"/>
      <inkml:brushProperty name="height" value="0.035" units="cm"/>
      <inkml:brushProperty name="color" value="#E71224"/>
    </inkml:brush>
  </inkml:definitions>
  <inkml:trace contextRef="#ctx0" brushRef="#br0">46 0 24575,'-5'0'0,"-5"0"0,-5 0 0,-1 0-8191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1.359"/>
    </inkml:context>
    <inkml:brush xml:id="br0">
      <inkml:brushProperty name="width" value="0.035" units="cm"/>
      <inkml:brushProperty name="height" value="0.035" units="cm"/>
      <inkml:brushProperty name="color" value="#E71224"/>
    </inkml:brush>
  </inkml:definitions>
  <inkml:trace contextRef="#ctx0" brushRef="#br0">173 0 24575,'-4'0'0,"-6"0"0,-6 0 0,-4 0 0,-3 0 0,-2 0 0,-1 0 0,0 0 0,3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1.703"/>
    </inkml:context>
    <inkml:brush xml:id="br0">
      <inkml:brushProperty name="width" value="0.035" units="cm"/>
      <inkml:brushProperty name="height" value="0.035" units="cm"/>
      <inkml:brushProperty name="color" value="#E71224"/>
    </inkml:brush>
  </inkml:definitions>
  <inkml:trace contextRef="#ctx0" brushRef="#br0">897 67 24575,'-5'0'0,"-5"0"0,-5 0 0,-5 0 0,-4 0 0,-1 0 0,-1 0 0,0 0 0,-1 0 0,1 0 0,4-5 0,2-1 0,0 1 0,3 0-8191</inkml:trace>
  <inkml:trace contextRef="#ctx0" brushRef="#br0" timeOffset="1">312 16 24575,'-4'0'0,"-6"0"0,-6 0 0,-4 0 0,-3 0 0,-2 0 0,-1 0 0,0 0 0,-1 0 0,1 0 0,0 0 0,0 0 0,5-5 0,1 0 0,4-1-8191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2.029"/>
    </inkml:context>
    <inkml:brush xml:id="br0">
      <inkml:brushProperty name="width" value="0.035" units="cm"/>
      <inkml:brushProperty name="height" value="0.035" units="cm"/>
      <inkml:brushProperty name="color" value="#E71224"/>
    </inkml:brush>
  </inkml:definitions>
  <inkml:trace contextRef="#ctx0" brushRef="#br0">455 1 24575,'-433'0'-1365,"411"0"-5461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2.402"/>
    </inkml:context>
    <inkml:brush xml:id="br0">
      <inkml:brushProperty name="width" value="0.035" units="cm"/>
      <inkml:brushProperty name="height" value="0.035" units="cm"/>
      <inkml:brushProperty name="color" value="#E71224"/>
    </inkml:brush>
  </inkml:definitions>
  <inkml:trace contextRef="#ctx0" brushRef="#br0">5 1 24575,'-4'0'0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2.761"/>
    </inkml:context>
    <inkml:brush xml:id="br0">
      <inkml:brushProperty name="width" value="0.035" units="cm"/>
      <inkml:brushProperty name="height" value="0.035" units="cm"/>
      <inkml:brushProperty name="color" value="#E71224"/>
    </inkml:brush>
  </inkml:definitions>
  <inkml:trace contextRef="#ctx0" brushRef="#br0">684 1 24575,'-5'0'0,"-5"0"0,-6 0 0,-3 0 0,-5 0 0,3 0-8191</inkml:trace>
  <inkml:trace contextRef="#ctx0" brushRef="#br0" timeOffset="1">303 1 24575,'-5'0'0,"-5"0"0,-6 0 0,-4 0 0,-3 0 0,-2 0 0,-1 0 0,-1 0 0,1 0 0,0 0 0,0 0 0,0 0 0,0 0 0,5 0-8191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3.116"/>
    </inkml:context>
    <inkml:brush xml:id="br0">
      <inkml:brushProperty name="width" value="0.035" units="cm"/>
      <inkml:brushProperty name="height" value="0.035" units="cm"/>
      <inkml:brushProperty name="color" value="#E71224"/>
    </inkml:brush>
  </inkml:definitions>
  <inkml:trace contextRef="#ctx0" brushRef="#br0">887 26 24575,'-5'0'0,"-5"0"0,-5 0 0,-5 0 0,-4 0 0,-1 0 0,-1 0 0,0 0 0,-1 0 0,1 0 0,0 0 0,0 0 0,0 0 0,1 0 0,0 0 0,-1 0 0,5 0-8191</inkml:trace>
  <inkml:trace contextRef="#ctx0" brushRef="#br0" timeOffset="1">277 1 24575,'-4'0'0,"-6"0"0,-6 0 0,-4 0 0,-3 0 0,-2 0 0,-1 0 0,-1 0 0,1 0 0,-1 0 0,1 0 0,0 0 0,5 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3.487"/>
    </inkml:context>
    <inkml:brush xml:id="br0">
      <inkml:brushProperty name="width" value="0.035" units="cm"/>
      <inkml:brushProperty name="height" value="0.035" units="cm"/>
      <inkml:brushProperty name="color" value="#E71224"/>
    </inkml:brush>
  </inkml:definitions>
  <inkml:trace contextRef="#ctx0" brushRef="#br0">509 26 24575,'-5'0'0,"-5"0"0,-5 0 0,-5 0 0,-4 0 0,-1 0 0,-1 0 0,0 0 0,-1 0 0,1 0 0,0 0 0,0 0 0,1 0 0,-1 0 0,1 0 0,4 0-8191</inkml:trace>
  <inkml:trace contextRef="#ctx0" brushRef="#br0" timeOffset="1">1 0 24575,'0'0'-8191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4.703"/>
    </inkml:context>
    <inkml:brush xml:id="br0">
      <inkml:brushProperty name="width" value="0.035" units="cm"/>
      <inkml:brushProperty name="height" value="0.035" units="cm"/>
      <inkml:brushProperty name="color" value="#E71224"/>
    </inkml:brush>
  </inkml:definitions>
  <inkml:trace contextRef="#ctx0" brushRef="#br0">1 0 24575,'4'0'0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5.046"/>
    </inkml:context>
    <inkml:brush xml:id="br0">
      <inkml:brushProperty name="width" value="0.035" units="cm"/>
      <inkml:brushProperty name="height" value="0.035" units="cm"/>
      <inkml:brushProperty name="color" value="#E71224"/>
    </inkml:brush>
  </inkml:definitions>
  <inkml:trace contextRef="#ctx0" brushRef="#br0">1 0 24575,'4'0'0,"6"0"0,5 0 0,5 0 0,4 0 0,0 0 0,2 0 0,-3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1.528"/>
    </inkml:context>
    <inkml:brush xml:id="br0">
      <inkml:brushProperty name="width" value="0.035" units="cm"/>
      <inkml:brushProperty name="height" value="0.035" units="cm"/>
      <inkml:brushProperty name="color" value="#E71224"/>
    </inkml:brush>
  </inkml:definitions>
  <inkml:trace contextRef="#ctx0" brushRef="#br0">1 1 24575,'4'0'0,"6"0"0,6 0 0,4 0 0,3 0 0,2 0 0,1 0 0,1 0 0,-1 0 0,0 0 0,1 0 0,-2 0 0,1 0 0,0 0 0,-1 0 0,0 0 0,-4 0-8191</inkml:trace>
  <inkml:trace contextRef="#ctx0" brushRef="#br0" timeOffset="1">686 26 24575,'5'0'0,"5"0"0,6 0 0,4 0 0,3 0 0,2 0 0,1 0 0,0 0 0,-3 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46:40.451"/>
    </inkml:context>
    <inkml:brush xml:id="br0">
      <inkml:brushProperty name="width" value="0.035" units="cm"/>
      <inkml:brushProperty name="height" value="0.035" units="cm"/>
      <inkml:brushProperty name="color" value="#E71224"/>
    </inkml:brush>
  </inkml:definitions>
  <inkml:trace contextRef="#ctx0" brushRef="#br0">1 0 24575,'18'0'0,"1"1"0,0 1 0,0 1 0,-1 0 0,1 1 0,-1 1 0,0 1 0,-1 1 0,1 0 0,18 11 0,15 7 0,36 21 0,-55-28 0,42 18 0,23 12 0,69 29 0,31 17 0,-124-62 0,131 50 0,95 39 0,-210-91 0,-64-23 0,1 1 0,-1 2 0,34 17 0,-36-15 0,0-2 0,38 12 0,-12-5 0,-93-85 0,-46-45 0,-81-129 0,151 207 0,12 22 0,1-1 0,-2 2 0,-17-22 0,17 22 0,0 0 0,1 0 0,0-1 0,1 0 0,-8-18 0,-8-16 0,31 69 0,-6-15 0,0-1 0,0 0 0,1 1 0,0-1 0,0 0 0,7 10 0,28 33 0,47 81 0,-30-43 0,-9-28 0,-34-46 0,-1 0 0,-1 0 0,0 1 0,9 19 0,-14-26 0,-1 0 0,1-1 0,1 1 0,-1-1 0,1 0 0,0-1 0,0 1 0,14 8 0,-12-9 0,0 1 0,-1 1 0,1 0 0,-1 0 0,7 9 0,-13-15 0,-1-1 0,1 1 0,-1-1 0,1 1 0,-1-1 0,0 1 0,1-1 0,-1 1 0,0 0 0,0-1 0,1 1 0,-1-1 0,0 1 0,0 0 0,0-1 0,0 1 0,1 0 0,-1-1 0,0 1 0,0 0 0,-1 0 0,1-1 0,0 1 0,0 0 0,0-1 0,0 1 0,0-1 0,-1 1 0,1 0 0,-1 0 0,-19 6 0,-29-11 0,-2-5 0,-1 2 0,1 2 0,-1 3 0,-77 5 0,15 0 0,78-1 0,-63 11 0,32-2 0,11 0 0,-17 2 0,-3 2-732,68-14 99,-9 4-6193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5.401"/>
    </inkml:context>
    <inkml:brush xml:id="br0">
      <inkml:brushProperty name="width" value="0.035" units="cm"/>
      <inkml:brushProperty name="height" value="0.035" units="cm"/>
      <inkml:brushProperty name="color" value="#E71224"/>
    </inkml:brush>
  </inkml:definitions>
  <inkml:trace contextRef="#ctx0" brushRef="#br0">1 0 24575,'4'0'0,"6"0"0,6 0 0,3 0 0,4 0 0,2 0 0,1 0 0,-3 0-8191</inkml:trace>
  <inkml:trace contextRef="#ctx0" brushRef="#br0" timeOffset="1">509 0 24575,'4'0'0,"6"0"0,5 0 0,5 0 0,3 0 0,3 0 0,0 0 0,-4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5.818"/>
    </inkml:context>
    <inkml:brush xml:id="br0">
      <inkml:brushProperty name="width" value="0.035" units="cm"/>
      <inkml:brushProperty name="height" value="0.035" units="cm"/>
      <inkml:brushProperty name="color" value="#E71224"/>
    </inkml:brush>
  </inkml:definitions>
  <inkml:trace contextRef="#ctx0" brushRef="#br0">1 51 24575,'4'0'0,"6"0"0,6 0 0,4 0 0,3 0 0,2 0 0,1 0 0,1 0 0,-1 0 0,0 0 0,0 0 0,-4-4 0,-2-2 0,-4 1-8191</inkml:trace>
  <inkml:trace contextRef="#ctx0" brushRef="#br0" timeOffset="1">484 25 24575,'4'0'0,"6"0"0,6 0 0,3 0 0,5 0 0,1 0 0,1 0 0,0 0 0,1 0 0,-5 0-8191</inkml:trace>
  <inkml:trace contextRef="#ctx0" brushRef="#br0" timeOffset="2">916 1 24575,'4'0'0,"6"0"0,5 0 0,5 0 0,4 0 0,0 0 0,3 0 0,-1 0 0,0 0 0,-4 0-8191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6.191"/>
    </inkml:context>
    <inkml:brush xml:id="br0">
      <inkml:brushProperty name="width" value="0.035" units="cm"/>
      <inkml:brushProperty name="height" value="0.035" units="cm"/>
      <inkml:brushProperty name="color" value="#E71224"/>
    </inkml:brush>
  </inkml:definitions>
  <inkml:trace contextRef="#ctx0" brushRef="#br0">1 1 24575,'4'0'0,"6"0"0,6 0 0,4 0 0,3 0 0,2 0 0,-3 0-8191</inkml:trace>
  <inkml:trace contextRef="#ctx0" brushRef="#br0" timeOffset="1">356 1 24575,'4'0'0,"7"0"0,4 0 0,1 4 0,1 1 0,3 1 0,2-2 0,-3-1-8191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4:17:46.529"/>
    </inkml:context>
    <inkml:brush xml:id="br0">
      <inkml:brushProperty name="width" value="0.035" units="cm"/>
      <inkml:brushProperty name="height" value="0.035" units="cm"/>
      <inkml:brushProperty name="color" value="#E71224"/>
    </inkml:brush>
  </inkml:definitions>
  <inkml:trace contextRef="#ctx0" brushRef="#br0">0 0 24575,'5'0'0,"5"0"0,5 0 0,5 0 0,3 0 0,2 0 0,-3 0-8191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46:53.009"/>
    </inkml:context>
    <inkml:brush xml:id="br0">
      <inkml:brushProperty name="width" value="0.035" units="cm"/>
      <inkml:brushProperty name="height" value="0.035" units="cm"/>
      <inkml:brushProperty name="color" value="#E71224"/>
    </inkml:brush>
  </inkml:definitions>
  <inkml:trace contextRef="#ctx0" brushRef="#br0">871 1 24575,'0'1195'0,"1"-1176"0,1-1 0,9 36 0,-7-34 0,0 0 0,1 26 0,-4-17 0,1 1 0,10 49 0,-5-46 0,-5-17 0,2 1 0,0 0 0,1-1 0,10 23 0,-15-39 0,0 0 0,0 1 0,1-1 0,-1 0 0,0 1 0,0-1 0,0 0 0,0 0 0,0 1 0,1-1 0,-1 0 0,0 1 0,0-1 0,0 0 0,1 0 0,-1 0 0,0 1 0,0-1 0,1 0 0,-1 0 0,0 0 0,1 1 0,-1-1 0,0 0 0,1 0 0,-1 0 0,0 0 0,1 0 0,-1 0 0,0 0 0,1 0 0,-1 0 0,0 0 0,1 0 0,-1 0 0,0 0 0,0 0 0,1 0 0,-1 0 0,0 0 0,1 0 0,-1 0 0,0-1 0,1 1 0,-1 0 0,0 0 0,1 0 0,-1-1 0,12-20 0,2-29 0,24-78 0,-4 20 0,-6-22 0,-17 68 0,4 1 0,30-82 0,-24 73 0,-17 55 0,0 0 0,0 0 0,1 1 0,1 0 0,1 0 0,10-17 0,-17 30 0,1 0 0,-1 0 0,1 0 0,0 0 0,-1 0 0,1 0 0,0 0 0,0 0 0,0 1 0,-1-1 0,1 0 0,0 1 0,0-1 0,0 0 0,0 1 0,0-1 0,0 1 0,1-1 0,-1 1 0,0 0 0,0 0 0,0-1 0,0 1 0,0 0 0,3 0 0,-3 1 0,0-1 0,0 1 0,0 0 0,0 0 0,0 0 0,0 0 0,0 0 0,0 0 0,0 0 0,0 0 0,-1 0 0,1 0 0,0 0 0,-1 1 0,1-1 0,-1 0 0,1 3 0,2 7 0,0-1 0,-1 1 0,-1 0 0,1 12 0,-2-21 0,-3 231 0,-21-104 0,21-104 0,-1 1 0,-2-1 0,0 0 0,-2 0 0,0-1 0,-2 0 0,-1-1 0,-15 27 0,13-25 0,2 0 0,1 0 0,-11 44 0,-12 29 0,32-95 0,1-1 0,-1 0 0,0 0 0,0 0 0,0 0 0,0-1 0,0 1 0,0 0 0,-1 0 0,1-1 0,0 1 0,-1 0 0,0-1 0,1 1 0,-1-1 0,0 0 0,0 0 0,1 0 0,-1 0 0,0 0 0,0 0 0,0 0 0,-3 0 0,2-1 0,0 0 0,1 0 0,-1-1 0,0 1 0,1-1 0,-1 0 0,1 0 0,-1 0 0,1 0 0,-1 0 0,1-1 0,0 1 0,0-1 0,-1 1 0,1-1 0,-2-2 0,-10-10 0,1-1 0,0-1 0,-20-33 0,27 40 0,-16-20 0,-1 2 0,-1 1 0,-2 0 0,0 2 0,-41-29 0,4 2 0,-236-183 0,20 37 0,197 121-1365,70 66-5461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47:03.301"/>
    </inkml:context>
    <inkml:brush xml:id="br0">
      <inkml:brushProperty name="width" value="0.035" units="cm"/>
      <inkml:brushProperty name="height" value="0.035" units="cm"/>
      <inkml:brushProperty name="color" value="#E71224"/>
    </inkml:brush>
  </inkml:definitions>
  <inkml:trace contextRef="#ctx0" brushRef="#br0">724 0 24575,'3'132'0,"-7"144"0,-8-207 0,7-51 0,2 0 0,-3 30 0,8 112 0,-4 61 0,-9-131 0,5-50 0,-2 53 0,9 395 0,-2-460 0,-2-1 0,-8 36 0,0-3 0,1-1 0,4-28 0,-4 57 0,-14 115 0,23-191 0,-1 0 0,1-1 0,-2 1 0,-5 18 0,69-138 0,-14-41 0,-10 27 0,46-76 0,-71 176 0,1 0 0,1 0 0,1 1 0,1 1 0,0 1 0,2 0 0,0 1 0,1 1 0,1 1 0,0 1 0,1 0 0,30-15 0,5-4 0,-62 39 0,-1 1 0,1 1 0,1-1 0,-1 1 0,1 0 0,0 0 0,0 0 0,1 1 0,0 0 0,0-1 0,-3 14 0,-6 19 0,-8 48 0,12-46 0,-41 136 0,31-109 0,12-39 0,-1-1 0,-1 1 0,-2-1 0,-26 49 0,13-42 0,-35 40 0,22-29 0,12-10 0,21-30 0,1-1 0,-1 0 0,0 0 0,-1 0 0,1-1 0,-1 0 0,0 0 0,0 0 0,-1 0 0,0-1 0,1 1 0,-8 2 0,-25 16 0,29-17 0,-1 0 0,-1 0 0,-18 7 0,28-12 0,0-1 0,0 0 0,0 0 0,-1 1 0,1-1 0,0 0 0,0 0 0,0 0 0,-1 0 0,1 0 0,0-1 0,0 1 0,0 0 0,0 0 0,0-1 0,-1 1 0,1-1 0,0 1 0,0-1 0,0 1 0,0-1 0,0 0 0,0 0 0,0 1 0,1-1 0,-1 0 0,0 0 0,0 0 0,1 0 0,-1 0 0,0 0 0,1 0 0,-1 0 0,1 0 0,-1 0 0,1 0 0,0 0 0,-1-3 0,-8-55 0,7 33 0,0 18 0,-4-29 0,-2 1 0,-1 0 0,-2 0 0,-1 1 0,-2 0 0,-28-49 0,22 49 0,-2 2 0,-1 0 0,-1 2 0,-2 0 0,-1 2 0,-1 1 0,-43-32 0,24 24 0,30 22 0,-1 0 0,0 2 0,-21-12 0,23 15-1365,3 1-5461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07:37:47.4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0,'11'1,"0"0,-1 1,1 0,12 5,37 5,203-12,35 2,-229 10,-50-8,0 0,27 1,642-4,-334-3,-336 3,1 1,35 8,-34-5,0-2,26 2,642-3,-334-4,-239 4,125-5,-172-9,-49 7,-1 2,29-3,642 4,-336 5,3126-3,-3457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07:37:50.6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77,'2186'0,"-2173"-1,-1 0,1-2,0 1,-1-1,0-1,18-8,-17 7,1 0,-1 1,1 0,-1 1,17-1,99-20,-109 22</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07:37:53.6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0 104,'54'-20,"0"14,0 2,105 6,-47 1,803-3,-896-1,-1-1,36-8,-34 5,0 1,26-1,155 8,80-6,-212-9,-50 8,1 0,25-1,81 7,53-4,-111-10,-49 8,0 0,27-1,677 3,-353 5,900-3,-1250 1,-1 1,33 8,34 2,299-11,-186-2,-177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07:37:57.4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1,'3125'0,"-3103"0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58:13.7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2289 122,'-1'3,"0"0,0 0,0 0,-1 0,1 0,-1 0,0-1,-4 6,6-8,-1 1,0 0,0-1,0 1,0 0,0-1,0 1,0-1,0 1,0-1,0 0,0 1,0-1,0 0,0 0,0 0,0 0,-2 0,-2-1,0-1,1 1,-1-1,1 0,-1-1,1 1,0-1,0 0,-4-3,-34-19,19 19,0 1,-1 1,1 0,-1 2,1 1,-1 1,-37 5,-20-1,-478-4,540-1,1-1,-36-8,34 5,0 1,-26-1,-123 7,-68-4,168-10,50 8,0 0,-27-1,30 5,-13-1,-1 0,1-2,-30-7,29 5,-1 1,1 2,-1 1,-38 3,-59-3,67-13,43 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58:21.0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28,'966'0,"-947"-1,-1-1,36-9,-34 7,0 0,26-1,406 4,-217 3,-217-1,1 1,35 8,-34-5,0-2,26 2,3-4,-27-1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58:21.7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1,'889'0,"-867"0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58:27.0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1 106,'132'2,"143"-5,-207-9,-49 8,1 0,25-1,678 3,-353 5,-348-3,12-1,1 2,-1 1,54 11,-44-6,-1-2,1-2,0-2,50-4,8 0,1600 3,-1672-2,55-9,-54 6,52-3,18 10,76-4,-108-10,-50 8,0 0,27-1,42-7,-66 7,0 1,24 0,354 3,-190 2,-155 3,-46-3,0 1,0-2,0 1,0-1,0-1,0 0,0 0,0-1,0 0,16-6,-11 3,-1 1,1 0,1 1,-1 0,0 1,16 0,92 4,-46 1,-48-1,-1 1,1 1,44 13,-44-9,0-2,0-1,37 2,-33-5,48 11,-14-3,-4 1,-41-6,0-1,28 1,-20-3,0 2,0 1,31 9,-33-6,1-2,0-1,46 2,65-10,129 6,-200 9,-49-8,-1 0,30 1,386-4,-208-2,-206 2,-1 1,34 7,33 4,636-11,-352-4,1408 2,-1758-1,-1-1,34-8,33-3,264 12,-166 3,-166-3,1-1,35-8,-34 5,0 1,26-1,405 4,-216 3,-215-3,-1-1,33-8,35-3,-59 13,-1-2,55-11,-55 8,0 1,34 0,-33 3,0-2,29-5,-11 1,-1 2,1 2,86 5,-29 1,684-3,-762-1,0-2,33-7,11-2,4 1,-30 5,70-3,929 10,-1023 0,-1 1,36 8,-34-5,0-1,26 1,643-3,-336-5,-332 3,13 1,-1-2,0-1,59-12,-50 7,1 2,-1 2,1 1,56 6,3-1,25-3,-106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06.955"/>
    </inkml:context>
    <inkml:brush xml:id="br0">
      <inkml:brushProperty name="width" value="0.035" units="cm"/>
      <inkml:brushProperty name="height" value="0.035" units="cm"/>
      <inkml:brushProperty name="color" value="#E71224"/>
    </inkml:brush>
  </inkml:definitions>
  <inkml:trace contextRef="#ctx0" brushRef="#br0">1 1119 24575,'77'2'0,"-44"0"0,0-1 0,0-2 0,0-1 0,0-2 0,61-14 0,230-73 0,-139 43 0,10-15-215,112-41-210,-274 92 425,40-17 0,131-33 0,-103 37-564,103-42 1,48-12-284,171-49 1424,-142 40 1460,-49 11-2037,-179 60 0,79-39 0,-87 36 0,129-65 0,-159 78 0,-1 0 0,1-1 0,15-11 0,-30 18 0,0 1 0,-1 0 0,1-1 0,0 1 0,0 0 0,0-1 0,-1 1 0,1 0 0,0-1 0,0 1 0,-1 0 0,1 0 0,0-1 0,-1 1 0,1 0 0,0 0 0,-1 0 0,1 0 0,0-1 0,-1 1 0,1 0 0,0 0 0,-1 0 0,1 0 0,0 0 0,-1 0 0,1 0 0,-1 0 0,1 0 0,0 0 0,-1 0 0,1 0 0,0 0 0,-1 0 0,1 0 0,0 0 0,-1 1 0,1-1 0,0 0 0,-1 0 0,1 1 0,-24 0 0,4 6 0,0 1 0,1 0 0,0 1 0,1 2 0,-1 0 0,2 0 0,-25 22 0,-105 112 0,94-88 0,-133 150 0,145-159 0,30-33 0,-1 0 0,-1-2 0,-17 16 0,-77 79 0,-8 1 0,76-65 0,33-36 0,0-1 0,0 0 0,0 0 0,-1 0 0,-10 7 0,-23 18 0,29-23 0,0 0 0,0 0 0,-1-1 0,-20 9 0,32-16 0,-1-1 0,1 0 0,0 1 0,-1-1 0,1 0 0,-1 1 0,1-1 0,0 0 0,-1 0 0,1 1 0,-1-1 0,1 0 0,-1 0 0,1 0 0,-1 0 0,1 0 0,0 0 0,-1 0 0,1 0 0,-1 0 0,1 0 0,-1 0 0,1 0 0,-1 0 0,1 0 0,-1 0 0,1 0 0,-1 0 0,1-1 0,-1 1 0,1 0 0,0 0 0,-1 0 0,1-1 0,-1 1 0,1 0 0,-1-1 0,9-17 0,21-20 0,46-44 0,-44 47 0,65-58 0,-78 76 0,30-34 0,-10 8 0,292-295 0,-257 257 0,-67 75 0,-1 0 0,0 0 0,-1 0 0,1 0 0,-1-1 0,-1 0 0,1 1 0,-1-1 0,0-1 0,-1 1 0,1 0 0,-1-1 0,-1 1 0,0-1 0,0 0 0,0 1 0,-1-1 0,0 0 0,-1 1 0,1-1 0,-1 0 0,-3-9 0,2 14 0,0 0 0,1 1 0,-1-1 0,0 1 0,0 0 0,0 0 0,0 0 0,-1 0 0,1 0 0,0 0 0,-1 0 0,1 1 0,-1-1 0,0 1 0,0 0 0,1 0 0,-1 0 0,0 0 0,0 0 0,0 1 0,0-1 0,-6 1 0,-10-1 0,1 0 0,-31 4 0,22-1 0,-39 0 0,35-3 0,-1 2 0,1 1 0,-1 2 0,1 0 0,0 3 0,-38 12 0,52-14 0,-1 0 0,0-1 0,0-1 0,-25 1 0,-39 7 0,39-4-1365,23-5-5461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58:36.1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4,'3151'0,"-3132"1,1 1,32 7,34 4,81-15,73 4,-172 11,-50-9,1 0,28 1,-9-4,-8-1,0 1,0 2,30 7,-15-4,-1 0,1-3,0-2,45-5,12 1,30 1,143 5,-190 9,-55-6,58 2,32-10,90 4,-142 10,-49-8,0 0,27 1,677-3,-353-5,468 3,-831 0,0 0,0-1,0 0,0-1,0 0,0 0,-1 0,1-1,0 0,-1 0,0 0,0-1,0 0,0 0,7-7,-2 2,-1 4,-1 0,1 1,0 0,0 1,0 0,0 1,1 0,-1 0,14 1,27-7,-3 1,0 3,0 1,77 6,-21 0,353-4,-438 0,0-1,34-7,33-4,636 11,-351 5,-194-3,-155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58:40.5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4570 27,'-738'0,"719"1,-1 1,-32 7,-34 4,69-12,-12-1,0 2,0 1,-30 7,28-5,0-1,-51 1,45-4,-52 9,22-2,0-3,-128-6,67-1,-1472 2,1581-2,-1 1,-32-9,-34-3,1 13,51 1,-1-1,0-2,-66-12,70 6,1 0,0 1,0 2,-41-3,49 6,0 0,-24-7,24 4,-44-3,-239 9,283-1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59:29.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2080 78,'-611'0,"592"-1,1-1,-36-8,34 6,0 0,-26-1,-40 5,50 1,0-1,1-2,-62-12,65 9,0 1,-1 2,1 1,-42 3,27 0,-48-4,26-11,51 9,0 0,-29-1,-270 4,151 3,144-2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59:54.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14924 154,'-36'0,"-1"-1,0 1,0 3,-56 10,48-6,1-2,-1-2,0-2,-45-5,-13 2,-1776 2,1860 1,1 1,-36 8,34-5,0-2,-26 2,-336-5,363-1,1-1,-36-8,34 5,0 1,-26-1,27 5,-11-1,0 0,-54-11,56 7,-1 1,-52 0,53 4,0-1,0-2,-30-6,16 2,-2 2,1 2,0 1,-54 6,-5-1,-1244-3,1328 1,-1 1,-35 8,34-5,0-2,-26 2,-558-3,293-4,292 1,1-1,-36-8,34 5,0 1,-26-1,17 5,-1-2,-49-10,-72-15,123 23,0 0,-56 0,56 4,-1-1,-54-10,54 6,-1 1,1 2,-34 1,34 1,0-1,1-1,-40-9,25 4,0 2,0 2,0 2,-54 4,-5 0,72-4,-55-11,55 7,-53-3,-959 9,1022 0,1 1,-33 8,-34 3,-19-15,-44 4,80 10,51-7,-1-2,-28 3,-421-5,224-3,225 3,0 1,-34 8,-33 3,-32 0,80-7,-59 1,60-5,-52 8,52-4,-54 1,-545-8,616 0,1-1,-34-8,-33-3,-371 14,432 1,0 1,1 1,-1 1,-31 11,-19 4,2 4,60-18,0-1,-1-1,1 0,-1 0,-22 1,-23-2,18-2,-63 10,63-6,-1-1,-78-4,-32 1,83 12,51-9,0 0,-29 1,-371-4,200-2,198-1,0-1,0 0,0-1,0-1,1-1,0-1,-35-17,-42-15,54 28,-1 2,0 2,-1 2,1 2,-63 3,92-1,1 0,-1 0,1-1,0-1,0 0,0-1,-19-8,18 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0:02.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5331 2,'-611'0,"592"1,-1 1,-32 8,-34 2,-637-10,353-4,-367 2,719 1,-1 1,-35 8,34-5,0-2,-26 2,-643-3,336-4,-511 2,846-1,-1-1,-35-8,34 5,0 1,-26-1,-50 5,58 2,0-2,0-2,-67-12,82 10,1 0,-1 2,-24 1,25 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0:05.4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5611 1,'-5311'0,"5292"1,1 1,-36 8,34-6,0 0,-26 1,-55-5,79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0:06.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3375 2,'-19'0,"-17"-1,0 2,0 1,-51 11,42-6,0-2,0-2,-89-6,32 0,-2413 4,2496-3,-1 0,-32-7,-34-4,11 13,52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0:16.4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14399 128,'-1144'0,"1115"1,-57 11,56-7,-54 3,-576-9,640 3,1 0,-33 7,-35 4,-100-15,-82 4,200 11,51-9,-1 0,-28 1,-252-4,140-3,140 1,1-1,-36-8,34 6,0 0,-26-1,8 4,8 1,0-2,0 0,-30-8,31 5,0 2,-1 1,-57 3,-32-2,49-12,52 9,0 0,-29-1,-642 3,336 5,324-3,0-1,0-1,-47-11,47 8,-1 1,0 2,-44 1,44 2,1-2,-1-1,-48-9,36 4,0 2,-1 1,1 3,-57 5,-4-1,-3961-3,4045-1,0-1,-34-8,-33-3,-636 11,351 5,290-2,-91-3,104-11,49 9,1 1,-29-3,-642 4,336 5,-105-3,439-1,0-1,-34-8,-33-3,38 14,0 1,0 3,0 2,-75 20,30-13,9-3,37-4,1-2,-1-2,-82-6,26 1,2 2,79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0:36.5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5490 54,'-49'0,"12"2,0-3,0-1,-69-13,76 10,0 1,0 2,0 1,-41 3,-57-3,59-11,50 8,-1 0,-25 0,-678 2,353 4,-570-2,910 2,-54 9,53-6,-52 3,-933-9,997 2,0 1,-34 8,33-5,-1-1,-24 1,-21-4,21-1,-1 2,-52 9,65-7,0-1,-51-1,-19 0,33 10,52-7,-1-2,-27 2,-72 8,79-7,-58 1,-1-9,-109 3,147 14,42-11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0:39.7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23696 160,'-29'-1,"0"3,0 0,-46 10,31-5,-1-2,0-1,0-3,-47-5,-10 1,70 5,0 0,-38 10,46-8,-12 0,0-2,-61-3,-33 2,62 11,49-8,0 0,-27 1,-412-6,439 0,-1-1,-32-7,-34-4,-32 0,78 7,-56-1,69 8,-1-2,0-1,-52-10,41 5,0 2,0 2,-79 3,74 1,0-1,-80-12,62 5,-1 1,-125 7,69 2,-2091-3,2191-2,1 1,-36-10,34 7,0 0,-26-1,-643 3,336 5,-155-3,488-1,1-1,-33-8,-34-3,-637 11,353 5,255-1,-125-5,172-10,49 9,1 1,-29-3,-371 5,200 3,199-3,-1-1,-32-8,-34-3,70 13,-14-1,1 0,0-2,-30-7,15 3,1 2,-1 2,0 1,-50 6,-8-1,-2133-3,2216 1,0 1,-35 8,34-5,0-2,-26 2,-642-3,334-4,-408 2,743 1,0 1,-34 8,-33 2,-22-11,56-3,-1 4,-90 12,83-6,-1-2,1-4,-72-5,13 1,-1710 2,1810 1,0 1,-34 7,-33 4,-22-12,56-3,-1 3,-90 14,83-7,-1-2,1-4,-72-5,13 1,-1227 2,1314 1,-53 10,-24 2,-716-11,403-4,-315 2,708 1,-57 11,57-7,-55 3,-1066-7,522-3,607 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12.708"/>
    </inkml:context>
    <inkml:brush xml:id="br0">
      <inkml:brushProperty name="width" value="0.035" units="cm"/>
      <inkml:brushProperty name="height" value="0.035" units="cm"/>
      <inkml:brushProperty name="color" value="#E71224"/>
    </inkml:brush>
  </inkml:definitions>
  <inkml:trace contextRef="#ctx0" brushRef="#br0">0 0 24575,'1'1'0,"-1"1"0,1-1 0,-1 0 0,1 1 0,0-1 0,0 0 0,-1 0 0,1 0 0,0 1 0,0-1 0,0 0 0,0 0 0,0 0 0,0-1 0,1 1 0,-1 0 0,0 0 0,2 0 0,28 15 0,-23-12 0,99 52 0,137 96 0,-93-50 0,79 33 0,-179-106 0,211 110 0,-102-46 0,25 5 0,11 13 0,-135-75 0,53 30 0,-232-133 0,67 37 0,-38-29 0,34 19 0,29 23 0,-33-31 0,21 16 0,-53-36 0,46 37 0,17 15 0,-11-5 0,37 20 0,0 0 0,1 0 0,-1-1 0,1 1 0,-1 0 0,1 0 0,0-1 0,-1 1 0,1-1 0,0 1 0,0-1 0,0 0 0,0 1 0,0-1 0,1 0 0,-2-1 0,2 2 0,0 1 0,0-1 0,0 1 0,0-1 0,0 1 0,0 0 0,0-1 0,1 1 0,-1-1 0,0 1 0,0-1 0,0 1 0,0 0 0,1-1 0,-1 1 0,0 0 0,0-1 0,1 1 0,-1-1 0,0 1 0,0 0 0,1 0 0,-1-1 0,0 1 0,1 0 0,-1 0 0,1-1 0,-1 1 0,0 0 0,1 0 0,-1 0 0,1 0 0,-1-1 0,0 1 0,1 0 0,-1 0 0,1 0 0,-1 0 0,1 0 0,-1 0 0,1 0 0,-1 0 0,0 1 0,1-1 0,-1 0 0,1 0 0,-1 0 0,0 0 0,1 0 0,-1 1 0,1-1 0,-1 0 0,0 0 0,1 1 0,-1-1 0,1 1 0,28 14 0,-25-13 0,31 18 0,-2 2 0,0 1 0,35 33 0,-32-28 0,0-1 0,73 39 0,-95-56 0,0 0 0,-1 2 0,0-1 0,0 2 0,-1-1 0,17 26 0,13 12 0,-28-35 0,4 6 0,1-1 0,1-1 0,1-1 0,33 22 0,-54-39 0,0-1 0,1 0 0,-1 1 0,0-1 0,1 0 0,-1 1 0,0-1 0,1 0 0,-1 0 0,1 1 0,-1-1 0,0 0 0,1 0 0,-1 0 0,1 0 0,-1 0 0,1 0 0,-1 1 0,1-1 0,-1 0 0,1 0 0,-1 0 0,1-1 0,-1 1 0,0 0 0,1 0 0,-1 0 0,1 0 0,-1 0 0,1 0 0,-1-1 0,1 1 0,-1 0 0,0 0 0,1-1 0,-1 1 0,0 0 0,1-1 0,-1 1 0,0 0 0,1-1 0,-1 1 0,0 0 0,1-1 0,-1 1 0,0-1 0,0 1 0,0-1 0,0 1 0,1 0 0,-1-1 0,0 1 0,0-1 0,0 1 0,0-1 0,0 1 0,0-1 0,0 1 0,0-1 0,0 1 0,0-1 0,0 1 0,-1 0 0,1-1 0,0 0 0,-9-44 0,5 27 0,-2-40 0,-9-50 0,5 69 0,2 10 0,2 0 0,1-1 0,-2-35 0,7 57 0,0 5 0,1 0 0,-1-1 0,0 1 0,-1 0 0,1 0 0,-1-1 0,1 1 0,-1 0 0,0 0 0,0 0 0,0 0 0,-1 0 0,-1-4 0,2 7 0,1 0 0,-1 1 0,1-1 0,-1 0 0,0 0 0,1 1 0,-1-1 0,1 1 0,-1-1 0,1 0 0,-1 1 0,1-1 0,-1 1 0,1-1 0,0 1 0,-1-1 0,1 1 0,0 0 0,-1-1 0,1 1 0,0-1 0,0 1 0,0 0 0,-1-1 0,1 1 0,0-1 0,0 1 0,0 0 0,0-1 0,0 1 0,0 0 0,0-1 0,0 1 0,1 1 0,-5 27 0,-13 113 0,7-72 0,6-51 0,0-1 0,-1 1 0,-8 18 0,6-17 0,0-1 0,-4 27 0,-13 57 0,24-100 0,-1 0 0,0 0 0,0 0 0,0-1 0,0 1 0,-1 0 0,1-1 0,-1 1 0,0-1 0,1 1 0,-1-1 0,0 0 0,0 0 0,-1 0 0,1 0 0,0 0 0,-1 0 0,1-1 0,-1 1 0,1-1 0,-1 0 0,0 1 0,0-1 0,0 0 0,1-1 0,-1 1 0,0-1 0,0 1 0,0-1 0,0 0 0,0 0 0,0 0 0,0 0 0,0-1 0,-6-1 0,-7 0 0,1-2 0,0 0 0,-1-1 0,2 0 0,-21-11 0,4 4 0,-1 1 0,0 1 0,-1 2 0,-35-4 0,29 5 0,-100-18 0,-12 0 0,131 21-1365,1 0-5461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00:44.159"/>
    </inkml:context>
    <inkml:brush xml:id="br0">
      <inkml:brushProperty name="width" value="0.035" units="cm"/>
      <inkml:brushProperty name="height" value="0.035" units="cm"/>
      <inkml:brushProperty name="color" value="#E71224"/>
    </inkml:brush>
  </inkml:definitions>
  <inkml:trace contextRef="#ctx0" brushRef="#br0">3173 0 24575,'-19'1'0,"0"1"0,-34 8 0,32-6 0,1 0 0,-25 1 0,-712-3 0,369-5 0,366 3 0,-12-1 0,-1 2 0,1 1 0,-55 11 0,61-8 0,0-2 0,-1 0 0,1-2 0,-34-3 0,-56 3 0,49 11 0,50-7 0,1-2 0,-29 3 0,-50-7 0,60 0 0,-1 1 0,0 2 0,-68 12 0,63-7 0,-1-2 0,0-2 0,0-2 0,-49-4 0,-10 0 0,-378 3-1365,459 0-5461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1:00.0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0 232,'1018'0,"-999"-1,1-1,32-8,34-3,637 11,-353 5,2653-3,-3004 1,0 1,34 8,33 2,-51-9,0 2,54 13,-57-10,1-1,-1-2,41 1,-6-7,-30 0,0 1,0 1,-1 2,41 9,-51-7,0-1,38 1,-36-4,0 1,29 7,-12-2,0-2,1-2,86-6,-29 1,-74 1,0 2,0 2,46 9,-45-7,0-1,0-2,44-1,-45-2,1 2,-1 1,49 9,-35-4,-1-2,1-1,-1-3,57-5,3 1,-65 4,-2 0,-1-2,0-1,65-12,78-12,-25 1,-79 13,-53 10,0-1,-1-1,1 0,20-9,-14 6,0 0,0 2,1 1,0 1,0 1,0 2,43 4,7-2,-56 0,-19-1,0 0,0-1,0 1,0-1,0 1,0-1,0 0,0 0,1 0,-1 0,0 0,0 0,0-1,0 1,0-1,0 1,0-1,0 0,0 0,0 0,-1 0,1 0,0 0,0-1,-1 1,1 0,1-3,0 1,0-1,0 1,0-1,0 1,1 0,-1 0,1 0,0 1,0-1,0 1,0 0,0 0,1 1,-1-1,1 1,-1 0,1 0,-1 0,1 1,8-1,11 0,1 2,35 3,7 9,-49-9,1 0,31 2,-13-6,-9 0,1 2,0 0,36 9,-24-1,0-1,0-2,79 3,1507-11,-1608 0,1-1,32-8,34-3,32 0,-80 7,59-1,-50 5,64-11,-39 3,-47 5,0-1,0-1,34-15,-19 7,-14 5,1 1,0 1,0 1,1 2,43-3,-68 8,0 0,0 1,0-1,0-1,0 1,0 0,1-1,-1 0,0 0,-1 0,1 0,0 0,0 0,0-1,-1 1,1-1,0 0,-1 0,0 0,1 0,-1 0,0-1,0 1,0-1,-1 1,1-1,0 0,-1 1,0-1,0 0,2-5,3-5,-4 10,-1 1,0 0,1-1,0 1,-1 0,1 0,0 0,0 0,0 0,0 1,0-1,1 1,-1-1,0 1,1 0,-1 0,1 0,-1 0,1 0,0 0,-1 1,1-1,0 1,0 0,-1 0,1 0,0 0,-1 0,1 1,3 0,-1 0,0 1,0 0,0 0,0 0,0 0,-1 1,1 0,-1 0,0 0,1 0,-2 1,1 0,0-1,4 8,-5-7,0 0,0 0,1 0,-1 0,1 0,-1-1,1 0,0 0,1 0,-1 0,0-1,1 1,0-1,6 2,1-2,0 1,0-2,0 0,0 0,12-2,0 1,0 0,-1 2,46 8,-24-3,1-2,-1-2,88-5,-31-1,-101 3,32-1,-1 2,1 1,56 12,88 12,-147-21,0-2,59 0,-60-3,0 1,0 1,40 9,-42-6,50 3,22 4,-53-5,0-2,0-2,85-6,-28 1,20 0,135 5,-174 9,-53-7,57 4,-62-9,0 1,-1 2,35 7,-31-5,1-1,-1-2,33-1,-33-1,0 1,0 1,39 8,-26-3,1-1,0-3,0-2,55-5,4 2,1396 2,-1477-2,0 0,39-10,-10 2,1 0,-24 4,1 2,43-2,-52 6,11 0,0-1,0-1,50-10,-48 7,0 1,0 1,0 2,33 3,-15-1,-28-1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1:03.9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15415 186,'-56'-3,"-71"-12,55 6,39 3,-44-13,52 12,0 1,0 1,-43-3,-136-17,182 24,0-2,-23-5,24 3,-1 1,-24-1,-2 4,-82-12,63 5,-1 2,-127 7,68 2,29-5,-108 5,137 9,50-8,0 0,-27 1,-72 8,80-7,-59 1,86-7,-21-1,1 2,-1 1,-51 10,-64 19,111-27,-1-2,-58-3,-37 2,63 11,50-8,0-1,-26 2,-678-3,353-4,-2297 2,2648-1,-1-1,-32-8,-34-3,-45 0,85 7,-57-1,-1167 8,1250-2,1-1,-33-8,-34-3,-50 15,-59-4,127-10,50 7,-1 2,-28-3,-29 6,42 1,1-1,0-2,-56-11,63 8,-1 1,-46 0,46 4,0-2,-47-9,31 4,-1 2,1 2,-1 2,-51 4,-7 0,-2311-3,2395 1,-1 1,-35 8,34-5,0-1,-26 1,-19-4,20-1,-1 2,-52 9,57-6,1-1,-1-2,-41-4,-69 4,82 10,51-7,-1-2,-28 3,-90-8,-56 4,125 10,49-8,-1 0,-26 1,-72 8,80-8,-59 3,46-9,14 0,0 1,1 2,-68 12,61-7,-1-2,0-2,0-2,-50-4,-8 0,43 2,1 0,1 2,-99 16,111-11,0-2,-86-3,73-2,36 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5:05.6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3,'8'1,"0"0,0 1,0 0,13 4,24 6,290-7,-183-8,-37 1,125 5,-204 2,55 15,-63-12,1-2,1-1,36 2,868-5,-445-5,654 3,-1124-1,-1-1,36-8,-34 5,0 2,26-2,643 3,-336 4,-213 1,151-6,-222-9,-50 7,0 2,27-2,58 6,46-2,-82-12,-49 9,-1 0,29-1,642 3,-336 4,1196-2,-1527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5:14.2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1 209,'30'0,"0"-1,1-2,40-8,-25 4,0 2,0 2,86 5,-29 1,-63-3,-1-2,60-11,-37 5,1 3,124 6,-68 1,-117-2,31 1,-1-2,0-1,57-12,-47 7,1 2,-1 2,1 2,56 4,3 0,1397-3,-1477-1,-1-2,40-8,-13 1,5-1,-33 6,1 1,37-3,52-5,-75 6,49-1,-59 7,-1-1,0-1,40-9,-35 5,-1 3,0 0,40 2,-39 1,1-1,-1-1,35-8,-20 3,0 2,0 2,0 2,49 5,9-2,660-2,-743 2,1 0,32 7,34 4,19-14,44 2,-80 12,-51-9,0-1,30 3,28-6,-43-1,1 2,-1 1,55 10,-44-5,0-2,0-1,0-3,49-5,9 1,-101 3,32 0,-1 0,1 2,56 12,-47-7,0-2,1-2,0-1,56-6,3 1,38 1,151 5,-222 9,-50-8,0 0,26 1,81-7,53 4,-110 10,-51-7,1-2,28 3,30-6,-47-2,-1 3,0 0,1 2,39 8,-52-6</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5:28.7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0 232,'1501'0,"-1482"-1,0-1,34-8,33-3,-57 13,0-2,50-10,-33 5,-1 2,1 2,86 5,-29 1,-76-3,1-1,0-1,51-11,-37 6,0 2,1 2,-1 1,58 6,2-1,30 0,142-7,-206-8,-49 8,0 1,27-2,440 3,-235 4,-232-3,0-1,34-8,-33 5,1 2,24-2,644 3,-335 4,662-2,-1004-1,1 0,0-1,0-1,-1 0,0-1,13-5,-11 4,0 0,0 1,25-4,-14 10,3-2,-28 0,1 0,0-1,0 1,-1-1,1 1,0-1,-1 1,1-1,-1 0,1 1,-1-1,1 0,-1 0,1 1,-1-1,1 0,-1 0,0 1,0-1,1 0,-1 0,0 0,0 0,0 1,0-1,0 0,0 0,0 0,0 0,-1-1,1 0,1 0,-1 1,0-1,1 0,-1 1,1-1,0 1,0-1,-1 0,1 1,0 0,0-1,0 1,0 0,1-1,-1 1,0 0,1 0,-1 0,0 0,1 0,-1 0,1 0,-1 1,1-1,0 0,-1 1,1 0,0-1,-1 1,1 0,0 0,3 0,11-2,0 1,27 2,-29-1,12 1,0 1,-1 1,40 9,-24-5,1-2,1-1,-1-3,58-5,3 1,786 3,-870 2,0 0,34 7,33 4,29-14,49 2,-96 12,-49-9,-1 0,30 1,4-4,-21-2,-1 2,1 2,38 7,-32-4,-1-1,1-3,0 0,48-6,-34 1,62 6,-44 9,-51-7,0-2,29 3,642-4,-335-5,-231 6,134-7,-189-8,-50 8,1 0,28-1,29 4,-42 2,-1-1,1-2,54-11,64-13,-118 20,1 2,0 1,0 2,44 5,-30-2,55-4,-36-10,-49 7,0 2,27-2,-36 4,0 1,0 0,0 1,0 0,0 0,0 1,-1 0,1 1,0 0,-1 1,0 0,0 0,0 1,15 11,-23-15,-1 0,1 0,0 0,0-1,0 1,0 0,0 0,0-1,0 1,0-1,0 1,0-1,0 1,0-1,0 0,1 1,-1-1,0 0,0 0,0 0,0 0,1 0,-1 0,0 0,0-1,0 1,0 0,1 0,-1-1,0 1,0-1,0 1,0-1,0 0,0 1,0-1,0 0,0 0,-1 1,1-1,0 0,0 0,-1 0,1 0,0 0,-1 0,1-2,1 0,1 0,-1 0,0 1,1-1,-1 1,1 0,0 0,-1 0,6-3,9 0,0 1,1 1,0 0,0 1,0 1,0 0,-1 2,27 3,18-1,-32-3,4 0,0 1,0 1,48 11,69 13,-107-19,0-2,1-2,-1-2,47-5,13 1,734 3,-819 1,1 1,32 8,34 3,71-15,67 4,-155 10,-51-7,0-2,30 3,437-5,-233-3,-233 3,1 1,32 8,34 3,39-15,55 4,-112 10,-49-7,-1-2,29 3,-28-6,11 1,0 0,54 11,-39-5,0-2,1-2,87-5,-30-1,709 3,-793-1,1-1,32-8,34-2,-70 11,14 1,-1-2,0-1,30-7,-15 3,-1 2,1 2,0 2,50 4,8 0,1295-3,-1377-1,-1-1,33-8,35-2,229 11,-150 2,-144-1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05:41.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27710 109,'-141'-3,"-152"7,208 8,55-7,-58 4,-927-9,455-1,541 0,1-1,-36-8,34 5,0 1,-26-1,-643 3,336 5,-536-3,873-1,0-1,0 0,-18-5,-37-6,-11 0,60 8,-1 1,-26-1,-47 5,44 1,0-2,-79-13,68 6,1 3,-126 6,69 1,20 0,-106-5,136-9,51 7,-1 2,-28-2,-641 3,334 4,-230-2,555 2,-57 10,56-7,-54 3,13-9,33 0,1 1,-1 2,-67 12,81-10,-1 0,1-2,-28-1,26-1,1 1,-43 7,25-1,-1-2,0-2,-65-4,-57 4,98 9,49-8,0-1,-27 2,-677-3,353-4,-1205 2,1567 0,0 1,-1 0,1 1,0 0,-9 3,12-3,0 0,-1-1,1 1,-1-1,1 0,-1-1,1 1,-1-1,1 0,-1-1,0 1,-10-3,-23-5,0 1,0 2,0 2,-1 2,-57 5,-3-1,-24-5,-133 5,189 9,50-8,-1 0,-28 1,-354-4,192-2,190 0,0-1,-34-8,33 5,-1 1,-25-1,-40 5,51 1,-1-1,0-2,-61-11,-54-14,124 23,0 0,-46 0,45 4,1-2,-46-8,45 5,0 1,-53 1,53 2,0 0,0-1,-30-8,15 3,0 2,0 2,0 2,-54 4,-5 0,-1473-3,1556 1,1 1,-36 8,34-5,0-1,-26 1,16-5,1 2,-50 10,-98 14,139-19,-1-3,1-1,-1-1,-76-9,47-5,50 7,-1 2,-29-3,-79 8,-51-4,110-10,49 8,0 0,-27-1,-42-7,66 7,0 1,-24 0,-354 3,190 2,191 0,1 1,-36 8,34-5,0-1,-26 1,-5-4,6-1,1 2,-46 9,-113 15,141-18,-1-3,-124-6,67-1,89 3,-1 2,-38 8,45-7,-32 3,0-4,-94-5,41 0,-2659 2,2751 1,-1 1,-35 8,35-5,-2-2,-25 2,-642-3,334-4,-458 2,793-1,0-1,-35-8,34 5,0 1,-26-1,-642 3,334 5,326-2,0 2,-30 6,29-3,-55 2,60-8,-6 0,-1 1,0 1,-42 9,65-9,-32 8,-1-1,0-3,-72 4,34-12,-96 3,106 11,50-7,0-2,-27 2,-355-4,193-2,186 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07:23.395"/>
    </inkml:context>
    <inkml:brush xml:id="br0">
      <inkml:brushProperty name="width" value="0.035" units="cm"/>
      <inkml:brushProperty name="height" value="0.035" units="cm"/>
      <inkml:brushProperty name="color" value="#E71224"/>
    </inkml:brush>
  </inkml:definitions>
  <inkml:trace contextRef="#ctx0" brushRef="#br0">3377 28 24575,'-30'-1'0,"-56"-11"0,56 7 0,-54-3 0,-1962 7 86,968 3-1537,1056-2-5375</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0:38:41.176"/>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13.949"/>
    </inkml:context>
    <inkml:brush xml:id="br0">
      <inkml:brushProperty name="width" value="0.035" units="cm"/>
      <inkml:brushProperty name="height" value="0.035" units="cm"/>
      <inkml:brushProperty name="color" value="#E71224"/>
    </inkml:brush>
  </inkml:definitions>
  <inkml:trace contextRef="#ctx0" brushRef="#br0">109 1 24575,'-6'0'0,"0"0"0,0 1 0,0-1 0,0 1 0,0 1 0,1-1 0,-1 1 0,0 0 0,1 1 0,-10 4 0,13-5 0,-1 0 0,1 0 0,-1 0 0,1 0 0,0 0 0,-1 0 0,1 1 0,1-1 0,-1 1 0,0-1 0,0 1 0,1 0 0,0 0 0,-1-1 0,1 1 0,0 0 0,0 0 0,1 0 0,-1 1 0,1-1 0,-1 0 0,1 4 0,0-7 0,0 1 0,0-1 0,0 1 0,0-1 0,0 1 0,0-1 0,0 1 0,0-1 0,0 1 0,0-1 0,0 1 0,1-1 0,-1 0 0,0 1 0,0-1 0,0 1 0,1-1 0,-1 1 0,0-1 0,0 0 0,1 1 0,-1-1 0,0 0 0,1 1 0,-1-1 0,1 0 0,-1 0 0,0 1 0,1-1 0,-1 0 0,1 0 0,-1 0 0,0 1 0,1-1 0,-1 0 0,1 0 0,-1 0 0,1 0 0,-1 0 0,1 0 0,-1 0 0,1 0 0,-1 0 0,1 0 0,-1 0 0,1 0 0,-1 0 0,0-1 0,1 1 0,-1 0 0,1 0 0,-1 0 0,1-1 0,-1 1 0,0 0 0,1 0 0,-1-1 0,0 1 0,1 0 0,-1-1 0,1 0 0,22-21 0,-21 18-25,-1 0-1,1 0 0,-1 0 1,0-1-1,-1 1 1,1-1-1,0-5 1,0 0-1136,0-2-5665</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47:5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3324 54,'-7'1,"0"0,0 1,0-1,1 1,-1 1,0-1,1 1,0 1,-1-1,1 1,-7 6,4-4,0 0,0-1,-1 0,-17 6,20-10,0 0,-1 0,1-1,0 0,-1-1,1 1,0-1,0-1,0 1,0-1,0-1,0 1,0-1,1 0,-1-1,1 1,-7-7,3 4,0 1,0 0,0 0,-1 1,1 0,-1 1,-17-3,-17 4,-64 4,63 1,-58-5,36-10,49 7,0 2,-28-2,-40-8,65 8,0 1,-24 0,-710 2,367 4,-752-2,1119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48:14.7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0 104,'3253'0,"-3234"-2,0 1,34-9,33-3,-49 12,-8 1,0-1,0-2,35-7,128-27,-124 26,-42 6,-1 1,34-1,1670 6,-1700 0,56 11,-55-6,54 2,36-10,90 3,-142 11,-49-7,0-2,27 2,524-3,-276-4,-275 3,0 1,34 8,-33-6,1 0,24 1,52-5,-59-1,0 1,-1 2,69 12,-78-10,1 0,-1-2,1-1,32-3,58 3,-50 12,-51-9,1 0,28 1,641-3,-335-4,-329 1,-1 0,0-1,45-10,-39 7,1 1,0 1,0 2,42 3,56-2,-59-12,-50 8,0 0,26-1,390 4,-209 3,-206-1,-1 1,34 7,33 4,636-11,-351-4,187 2,-512 4,-30 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48:53.4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0 167,'56'-2,"78"-13,-121 13,101-5,-84 7,0-2,-1 0,34-8,88-17,-124 23,1 1,-1 1,40 2,-40 0,1 0,0-2,36-6,-1-2,0 4,1 1,104 8,-43-1,1271-2,-1374-1,0-1,39-10,-13 2,-37 8,0-2,0 1,0-1,14-8,-14 7,8-4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48:54.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29,'11'-1,"0"0,0-1,0 0,11-4,38-7,401 10,-236 6,-84-6,153 6,-112 23,-94-16,109 6,1443-17,-1594-4,-30-1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49:10.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26,'662'0,"-643"1,-1 1,36 8,-34-5,0-1,26 1,406-4,-217-3,-205 4,54 9,-53-6,52 3,1263-9,-1326 0,-1-1,34-8,33-2,636 10,-351 4,1534-2,-1875 2,55 9,-55-6,53 3,-51-6,49 9,-49-6,52 3,1008-9,-1073 0,-1-1,0-1,1-1,31-11,-28 8,0 1,37-5,119-18,-111 18,-40 6,-1 1,32-1,1213 6,-1251 0,-1 1,33 8,34 3,637-11,-353-5,-341 5,57 10,-56-7,54 3,1334-7,-652-3,-746 3,-1 1,33 8,34 3,-23-12,-19-1,1 2,58 10,-43-4,1-3,0-2,70-6,-12 0,1227 3,-1327 1,1 1,32 8,34 3,40-15,53 4,-111 10,-50-7,1-2,28 3,49-7,-58 0,0 1,0 2,68 12,-80-9,1-1,46 0,-46-4,0 2,46 9,-29-4,-1-2,1-2,0-2,51-4,7 0,609 3,-682-2,57-10,-57 7,56-3,1856 7,-911 3,-1011-1,0 1,34 8,-32-5,-1-2,26 2,-26-4,188-3,-140-10,-49 7,-1 2,29-3,40 9,-64-1,0-1,1-1,-1-1,1-1,22-5,-30 2</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49:15.186"/>
    </inkml:context>
    <inkml:brush xml:id="br0">
      <inkml:brushProperty name="width" value="0.035" units="cm"/>
      <inkml:brushProperty name="height" value="0.035" units="cm"/>
      <inkml:brushProperty name="color" value="#E71224"/>
    </inkml:brush>
  </inkml:definitions>
  <inkml:trace contextRef="#ctx0" brushRef="#br0">1852 0 24575,'-1170'0'0,"1151"1"0,-1 1 0,-32 8 0,-34 3 0,-72-15 0,-66 4 0,123 17-1365,80-15-5461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49:16.076"/>
    </inkml:context>
    <inkml:brush xml:id="br0">
      <inkml:brushProperty name="width" value="0.035" units="cm"/>
      <inkml:brushProperty name="height" value="0.035" units="cm"/>
      <inkml:brushProperty name="color" value="#E71224"/>
    </inkml:brush>
  </inkml:definitions>
  <inkml:trace contextRef="#ctx0" brushRef="#br0">989 1 24575,'-36'0'0,"1"-1"0,-1 2 0,0 1 0,-61 12 0,54-7 0,-1-2 0,1-2 0,0-1 0,-54-6 0,-5 1 0,-253 3-1365,334 0-5461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49:17.365"/>
    </inkml:context>
    <inkml:brush xml:id="br0">
      <inkml:brushProperty name="width" value="0.035" units="cm"/>
      <inkml:brushProperty name="height" value="0.035" units="cm"/>
      <inkml:brushProperty name="color" value="#E71224"/>
    </inkml:brush>
  </inkml:definitions>
  <inkml:trace contextRef="#ctx0" brushRef="#br0">556 0 24575,'-534'0'-1365,"512"0"-5461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49:31.4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84,'54'-21,"-19"16,44 0,34-6,-77 6,50 0,-56 4,1-1,50-10,-38 5,0 2,1 2,-1 1,53 6,6-1,992-3,-1076 1,0 1,36 8,-34-5,0-2,26 2,50-5,-58-1,0 1,0 2,67 12,-61-7,-1-2,1-2,1-2,48-5,9 2,-74 1,0 2,-1 1,53 11,-38-6,0-1,0-3,1-2,56-5,4 2,2487 2,-2570 1,-1 1,33 7,35 4,-13-13,-41 0,-1 0,1 2,59 11,-67-8,0-2,1 0,39-2,-43-2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49:38.197"/>
    </inkml:context>
    <inkml:brush xml:id="br0">
      <inkml:brushProperty name="width" value="0.035" units="cm"/>
      <inkml:brushProperty name="height" value="0.035" units="cm"/>
      <inkml:brushProperty name="color" value="#E71224"/>
    </inkml:brush>
  </inkml:definitions>
  <inkml:trace contextRef="#ctx0" brushRef="#br0">1 5 24575,'48'-2'0,"-33"1"0,0 0 0,-1 0 0,1 2 0,0 0 0,-1 0 0,1 2 0,26 7 0,-36-7 0,0 1 0,0 0 0,-1 0 0,1 0 0,-1 1 0,0-1 0,0 1 0,-1 0 0,1 0 0,-1 0 0,0 1 0,-1-1 0,1 1 0,-1 0 0,0-1 0,-1 1 0,1 0 0,-1 0 0,1 12 0,-2-12 0,1-1 0,-1 1 0,0 0 0,-1-1 0,1 1 0,-1 0 0,0-1 0,0 1 0,-5 10 0,5-14 0,0 0 0,0 1 0,-1-1 0,1 0 0,-1 0 0,1 0 0,-1 0 0,0 0 0,0 0 0,0 0 0,0-1 0,0 1 0,0-1 0,-1 1 0,1-1 0,0 0 0,-1 0 0,1 0 0,-1 0 0,1 0 0,-4 0 0,5-1 0,0 0 0,-1 1 0,1-1 0,0 0 0,-1 0 0,1 0 0,0-1 0,-1 1 0,1 0 0,0 0 0,-1-1 0,1 1 0,0-1 0,0 1 0,-1-1 0,1 1 0,0-1 0,0 0 0,0 0 0,0 0 0,0 1 0,0-1 0,0 0 0,0 0 0,0 0 0,0-1 0,1 1 0,-1 0 0,0 0 0,1 0 0,-1 0 0,1-1 0,-1 1 0,1 0 0,0-1 0,-1 1 0,1 0 0,0-1 0,0 1 0,0 0 0,0-1 0,0 1 0,0 0 0,0-1 0,1 1 0,-1 0 0,0 0 0,1-1 0,-1 1 0,1 0 0,-1 0 0,1-1 0,0 1 0,0 0 0,-1 0 0,1 0 0,0 0 0,0 0 0,0 0 0,0 0 0,0 0 0,0 1 0,0-1 0,0 0 0,1 0 0,1 0 0,5-3 0,1 0 0,1 1 0,-1 0 0,0 1 0,1 0 0,-1 0 0,1 1 0,0 0 0,14 1 0,90 8 0,-113-8 0,40 9-1365,-25-3-5461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15.180"/>
    </inkml:context>
    <inkml:brush xml:id="br0">
      <inkml:brushProperty name="width" value="0.035" units="cm"/>
      <inkml:brushProperty name="height" value="0.035" units="cm"/>
      <inkml:brushProperty name="color" value="#E71224"/>
    </inkml:brush>
  </inkml:definitions>
  <inkml:trace contextRef="#ctx0" brushRef="#br0">678 223 24575,'-2'-1'0,"1"1"0,0-1 0,-1 1 0,1-1 0,0 0 0,0 1 0,-1-1 0,1 0 0,0 0 0,0 0 0,0 0 0,0 0 0,0 0 0,0 0 0,0 0 0,1 0 0,-1-1 0,-1-1 0,-14-28 0,12 23 0,-14-34 0,-14-26 0,29 63 0,1 1 0,-1 0 0,0 0 0,-1 0 0,1 0 0,-1 0 0,1 1 0,-1-1 0,0 1 0,-1 0 0,-5-4 0,9 7 0,-1-1 0,1 1 0,-1-1 0,1 1 0,0-1 0,-1 1 0,1-1 0,-1 1 0,0 0 0,1 0 0,-1 0 0,1 0 0,-1 0 0,1 0 0,-1 1 0,1-1 0,-1 0 0,1 1 0,0-1 0,-1 1 0,1-1 0,-1 1 0,1 0 0,0 0 0,-1 0 0,1 0 0,0-1 0,0 2 0,0-1 0,0 0 0,-2 2 0,-2 4 0,1 1 0,-1-1 0,1 1 0,-5 14 0,-5 7 0,0-3 0,0 1 0,-13 39 0,11-26 0,16-38 0,-1 0 0,0 0 0,1-1 0,-1 1 0,0 0 0,0 0 0,0-1 0,0 1 0,0 0 0,0-1 0,-1 1 0,1-1 0,-1 1 0,1-1 0,-1 0 0,1 0 0,-1 1 0,0-1 0,-2 1 0,3-2 0,0 0 0,0-1 0,0 1 0,0 0 0,0 0 0,0-1 0,0 1 0,-1-1 0,1 1 0,0-1 0,0 1 0,0-1 0,1 1 0,-1-1 0,0 0 0,0 0 0,0 1 0,0-1 0,1 0 0,-1 0 0,0 0 0,1 0 0,-2-2 0,-5-10 0,0-1 0,1-1 0,-8-24 0,9 23 0,0 1 0,-1 0 0,-1 0 0,0 0 0,-1 1 0,-20-26 0,23 34 0,0 1 0,0 0 0,0 0 0,-1 0 0,0 1 0,0 0 0,0 0 0,0 0 0,-1 1 0,0 0 0,1 0 0,-1 1 0,0 0 0,0 0 0,-12-1 0,17 2 0,0 1 0,0 0 0,0 0 0,0 0 0,0 0 0,0 0 0,0 1 0,1-1 0,-1 1 0,0-1 0,0 1 0,0-1 0,0 1 0,1 0 0,-1 0 0,0 0 0,1 0 0,-1 0 0,1 1 0,-1-1 0,1 0 0,-1 1 0,1-1 0,0 1 0,0-1 0,0 1 0,0 0 0,0-1 0,-1 3 0,-2 6 0,0 1 0,1-1 0,0 1 0,-2 15 0,-7 23 0,-21 20-1365,26-55-5461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49:38.845"/>
    </inkml:context>
    <inkml:brush xml:id="br0">
      <inkml:brushProperty name="width" value="0.035" units="cm"/>
      <inkml:brushProperty name="height" value="0.035" units="cm"/>
      <inkml:brushProperty name="color" value="#E71224"/>
    </inkml:brush>
  </inkml:definitions>
  <inkml:trace contextRef="#ctx0" brushRef="#br0">83 283 24575,'3'0'0,"0"0"0,0 0 0,0 0 0,0 0 0,0-1 0,0 1 0,0-1 0,0 0 0,0 0 0,0 0 0,0 0 0,0 0 0,0-1 0,-1 1 0,1-1 0,0 1 0,2-4 0,-2 1 0,0 0 0,-1 0 0,1-1 0,-1 1 0,0-1 0,-1 1 0,1-1 0,-1 0 0,0 1 0,1-7 0,8-28 0,-6 29 0,-1 1 0,-1-1 0,1 0 0,-2 0 0,1 1 0,-1-1 0,-1 0 0,0-1 0,0 1 0,-1 0 0,-4-18 0,5 26 0,-1 0 0,1 0 0,-1 1 0,1-1 0,-1 1 0,0-1 0,0 0 0,0 1 0,0-1 0,0 1 0,0 0 0,0-1 0,0 1 0,-1 0 0,1 0 0,0 0 0,-1 0 0,1 0 0,-1 0 0,1 0 0,-1 0 0,1 0 0,-1 1 0,0-1 0,1 1 0,-1-1 0,0 1 0,0 0 0,1 0 0,-1 0 0,0 0 0,0 0 0,1 0 0,-1 0 0,0 0 0,0 1 0,1-1 0,-1 1 0,0-1 0,1 1 0,-4 1 0,-6 4 0,1 1 0,0 0 0,0 0 0,1 1 0,-10 10 0,-3 1 0,7-8-1365,2-3-5461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49:40.068"/>
    </inkml:context>
    <inkml:brush xml:id="br0">
      <inkml:brushProperty name="width" value="0.035" units="cm"/>
      <inkml:brushProperty name="height" value="0.035" units="cm"/>
      <inkml:brushProperty name="color" value="#E71224"/>
    </inkml:brush>
  </inkml:definitions>
  <inkml:trace contextRef="#ctx0" brushRef="#br0">5 1 24575,'11'-1'0,"1"2"0,0-1 0,-1 2 0,1 0 0,0 0 0,-1 1 0,0 0 0,0 1 0,0 0 0,0 1 0,-1 0 0,1 1 0,-1 0 0,0 1 0,-1 0 0,0 0 0,0 1 0,-1 0 0,0 0 0,0 1 0,11 17 0,-17-23 0,1 0 0,-1 0 0,0 1 0,0 0 0,-1-1 0,1 1 0,-1 0 0,1 0 0,-1-1 0,0 1 0,-1 0 0,1 0 0,-1 0 0,0 0 0,0 1 0,0-1 0,0 0 0,-1 0 0,1 0 0,-1 0 0,0-1 0,0 1 0,-1 0 0,-3 7 0,2-7 0,0 0 0,0 0 0,-1 0 0,0 0 0,0 0 0,0-1 0,0 0 0,0 0 0,-1 0 0,1 0 0,-1 0 0,0-1 0,0 0 0,0 0 0,0-1 0,0 1 0,-1-1 0,-5 1 0,-4 0 0,-1-1 0,1 0 0,-1-1 0,-28-3 0,41 3 0,-1-1 0,1 0 0,0 1 0,0-1 0,-1-1 0,1 1 0,0 0 0,0-1 0,0 0 0,0 0 0,1 1 0,-5-5 0,6 4 0,-1 1 0,1-1 0,0 0 0,0 0 0,1 1 0,-1-1 0,0 0 0,1 0 0,-1 0 0,1 0 0,-1 0 0,1 0 0,0 0 0,0 0 0,0 0 0,0 1 0,0-1 0,0 0 0,1 0 0,-1 0 0,1 0 0,-1 0 0,2-3 0,0 1 8,1-1 0,-1 1 0,1 0 0,-1 0 0,1 0 0,1 1 0,-1-1 0,0 1 0,1 0 0,0 0 0,-1 0 0,1 0 0,0 0 0,7-2 0,0 0-305,-1 0 0,1 0 0,0 1 0,21-4 0,-13 5-6529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49:40.753"/>
    </inkml:context>
    <inkml:brush xml:id="br0">
      <inkml:brushProperty name="width" value="0.035" units="cm"/>
      <inkml:brushProperty name="height" value="0.035" units="cm"/>
      <inkml:brushProperty name="color" value="#E71224"/>
    </inkml:brush>
  </inkml:definitions>
  <inkml:trace contextRef="#ctx0" brushRef="#br0">1 1 24575,'4'0'0,"0"0"0,0 0 0,0 0 0,0 1 0,-1-1 0,1 1 0,0 0 0,0 1 0,0-1 0,-1 1 0,1-1 0,-1 1 0,1 0 0,-1 0 0,4 3 0,-1 2 0,0-1 0,0 1 0,-1 1 0,1-1 0,3 10 0,3 2 0,-5-8 0,0 1 0,-1 0 0,0 1 0,7 22 0,-12-33 0,0 0 0,-1 0 0,1 1 0,0-1 0,-1 0 0,1 1 0,-1-1 0,0 0 0,0 1 0,0-1 0,0 1 0,0-1 0,0 0 0,-1 1 0,1-1 0,-1 0 0,0 1 0,0-1 0,1 0 0,-2 0 0,1 0 0,0 0 0,0 0 0,0 0 0,-1 0 0,0 0 0,1 0 0,-1-1 0,0 1 0,1 0 0,-1-1 0,0 0 0,0 1 0,0-1 0,-3 1 0,3-2 0,0 1 0,0-1 0,0 0 0,-1 0 0,1 0 0,0 0 0,0-1 0,0 1 0,0 0 0,-1-1 0,1 0 0,0 1 0,0-1 0,0 0 0,0 0 0,0 0 0,1 0 0,-1-1 0,0 1 0,0 0 0,1-1 0,-1 1 0,1-1 0,-1 0 0,1 1 0,0-1 0,-1 0 0,1 0 0,0 0 0,0 0 0,0 0 0,0-2 0,-5-9 0,0 1 0,1-1 0,-5-22 0,10 34 2,0-1 1,-1 1-1,1-1 0,0 1 0,0 0 0,0-1 0,0 1 0,0 0 1,1-1-1,-1 1 0,0 0 0,1-1 0,-1 1 0,0 0 1,1-1-1,0 1 0,-1 0 0,1 0 0,0 0 0,0-1 1,-1 1-1,1 0 0,0 0 0,0 0 0,0 0 0,0 1 0,0-1 1,1 0-1,-1 0 0,0 1 0,0-1 0,1 0 0,-1 1 1,0-1-1,0 1 0,1 0 0,-1 0 0,0-1 0,1 1 0,1 0 1,8-2-189,1 1 0,-1 1 1,22 1-1,-22-1-525,12 1-6115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49:42.106"/>
    </inkml:context>
    <inkml:brush xml:id="br0">
      <inkml:brushProperty name="width" value="0.035" units="cm"/>
      <inkml:brushProperty name="height" value="0.035" units="cm"/>
      <inkml:brushProperty name="color" value="#E71224"/>
    </inkml:brush>
  </inkml:definitions>
  <inkml:trace contextRef="#ctx0" brushRef="#br0">0 3 24575,'38'-1'0,"-16"0"0,1 1 0,37 5 0,-54-4 0,0 0 0,0 0 0,0 1 0,-1 0 0,1 0 0,0 1 0,-1-1 0,0 1 0,0 0 0,0 1 0,0-1 0,0 1 0,-1 0 0,8 9 0,0 0 0,-4-4 0,-1 0 0,0 1 0,0 0 0,-1 0 0,8 16 0,-13-24 0,0 1 0,-1 0 0,1 0 0,0-1 0,-1 1 0,0 0 0,1 0 0,-1 0 0,0 0 0,-1 0 0,1-1 0,0 1 0,-1 0 0,1 0 0,-1 0 0,0-1 0,0 1 0,0 0 0,-1-1 0,1 1 0,0-1 0,-1 1 0,0-1 0,1 0 0,-1 0 0,0 0 0,-4 4 0,-2 5 0,18-10 0,30-12 0,-22 6 0,137-27-1365,-135 30-5461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49:42.927"/>
    </inkml:context>
    <inkml:brush xml:id="br0">
      <inkml:brushProperty name="width" value="0.035" units="cm"/>
      <inkml:brushProperty name="height" value="0.035" units="cm"/>
      <inkml:brushProperty name="color" value="#E71224"/>
    </inkml:brush>
  </inkml:definitions>
  <inkml:trace contextRef="#ctx0" brushRef="#br0">0 0 24575,'18'1'0,"-1"1"0,0 0 0,-1 2 0,1-1 0,-1 2 0,1 1 0,-1 0 0,-1 0 0,1 2 0,-1 0 0,0 1 0,-1 0 0,0 1 0,-1 1 0,0 0 0,0 1 0,-1 0 0,-1 1 0,15 22 0,-24-34 0,-1 0 0,0 1 0,1-1 0,-1 1 0,0-1 0,0 1 0,0-1 0,0 1 0,-1 0 0,1 0 0,0-1 0,-1 1 0,1 0 0,-1 0 0,1 0 0,-1 0 0,0-1 0,0 1 0,0 0 0,0 0 0,0 0 0,0 0 0,-1 0 0,1 0 0,-1-1 0,1 1 0,-1 0 0,0 0 0,1-1 0,-1 1 0,0 0 0,0-1 0,-2 3 0,-2 0 0,-1 0 0,1 0 0,-1-1 0,0 0 0,-1 0 0,1 0 0,-11 3 0,4-2 0,5 1 0,11-2 0,21 1 0,36-2 0,-33-3 0,47 7 0,-67-6 0,-1 1 0,1 1 0,0-1 0,-1 1 0,1 1 0,-1-1 0,0 1 0,0 0 0,0 0 0,0 1 0,0 0 0,7 6 0,-12-10 0,-1 1 0,1-1 0,-1 1 0,1 0 0,-1-1 0,1 1 0,-1-1 0,1 1 0,-1 0 0,0-1 0,1 1 0,-1 0 0,0-1 0,0 1 0,1 0 0,-1 0 0,0-1 0,0 1 0,0 0 0,0 0 0,0 0 0,0-1 0,0 1 0,0 0 0,0 0 0,0-1 0,-1 1 0,1 0 0,0-1 0,0 1 0,-1 1 0,-1 0 0,1 0 0,-1-1 0,0 1 0,0 0 0,1-1 0,-1 0 0,0 1 0,0-1 0,-1 0 0,-2 1 0,-54 15 0,58-16 0,-39 8-39,20-4-403,-2-1 0,-27 2 0,28-5-6384</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49:46.1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3858 154,'-26'-2,"0"-1,1 0,-49-15,48 11,1 1,-1 1,-51-4,38 10,1-3,-64-11,56 7,-1 2,0 2,-61 4,-75-3,115-11,48 8,1 0,-27 0,-121 6,-72-5,171-9,49 8,1 0,-29-1,-146 6,-72-3,180-9,53 5,-54-2,-397 9,464 0,-1 1,-32 8,-34 3,-502-12,287-3,279 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0:02.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57,'29'-2,"0"0,38-9,-35 5,127-15,-114 14,2 2,-1 2,84 6,-27 0,2489-3,-2562 1,54 11,-53-7,51 3,-60-8,8-1,-1 2,1 1,47 10,-34-5,-1-1,1-3,0-2,55-5,4 2,660 2,-742 1,-1 1,33 7,34 4,248-12,-159-2,-146 2,57 11,-56-7,54 4,-28-9,-6-1,0 2,73 13,-60-6,-1-3,126-6,-69-2,-98 3,13 0,-1 0,1 3,57 10,-63-8,0-1,0-2,0-1,38-3,50 3,-47 11,-50-8,0 0,27 1,321-4,-175-3,-173 3,-1 1,36 9,-34-7,0 0,26 1,32-4,-31-1,0 1,61 11,-45-4,0-3,124-5,-68-3,-20 1,106 5,-136 9,-50-8,0 0,27 1,110-7,69 4,-157 10,-50-7,1-2,28 3,642-4,-336-5,2187 3,-2521-1,-1-1,36-8,-34 5,0 2,26-2,-7 4,-9 1,-1-2,1 0,31-8,-32 5,1 1,0 2,57 3,-56 0,0-1,0-1,45-9,-45 5,-1 0,36 0,-44 4</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0:04.6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12535 79,'-3481'0,"3462"1,-1 1,-32 8,-34 2,-637-10,353-4,-925 2,1275-1,1-1,-34-8,-33-3,70 13,-13 0,-1-2,1-1,-30-7,-118-16,139 20,0 2,0 2,-1 1,-39 4,24 0,-57-6,42-9,50 8,0 0,-27-1,-676 4,351 3,-1635-2,1987 1,-1 1,-32 8,-34 3,-400-12,235-3,231 3,1 1,-34 8,-33 3,50-13,7 0,0 2,0 0,-36 9,35-6,0-1,-1-2,1-1,-40-3,-59 3,61 11,49-8,-1-1,-25 2,-288-4,157-2,131-4,28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0:26.7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11656 105,'0'-2,"0"1,-1 0,1 0,-1 0,0 0,1 0,-1 0,0 0,1 0,-1 0,0 0,0 1,0-1,0 0,0 1,0-1,0 0,0 1,0-1,0 1,0-1,-1 1,1 0,0-1,0 1,0 0,-2 0,-39-5,37 5,-150 0,-24-1,111-12,49 9,1 1,-29-3,14 5,-12 0,-81-11,59 3,0 4,-129 6,69 2,-559-3,667-1,1-1,-36-8,34 5,0 1,-26-1,-643 3,336 5,319-3,-19-1,0 2,-87 15,80-8,0-3,-1-2,-70-7,11 2,-1607 2,1708 1,0 1,-34 7,-33 4,-636-11,351-4,-2702 2,3054 1,1 1,-36 8,34-6,0 0,-26 1,-51 8,70-8,-52 3,-684-9,744-1,-1 1,-32-9,-34-3,-321 14,386-1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0:27.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3868 1,'-30'0,"0"1,0 2,-42 8,-107 15,152-21,-1-1,-32 0,32-3,0 1,-30 7,29-4,1-1,-52-1,52-3,0 2,0 0,-31 8,39-5,-14 4,-1-2,0-1,-58 3,66-7,-1 0,-28 8,-12 1,-1 0,40-5,-51 2,54-5,-52 10,30-4,-8 2,31-6,-1-1,-44 3,-642-8,693-1,0 1,-34-10,33 7,0 0,-26-1,-423 4,226 3,227-3,-1-1,1 0,-17-6,-38-4,-12-1,61 8,0 1,-28-1,2 5,32 1,-1 0,1-2,0 0,0-1,-22-5,21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15.772"/>
    </inkml:context>
    <inkml:brush xml:id="br0">
      <inkml:brushProperty name="width" value="0.035" units="cm"/>
      <inkml:brushProperty name="height" value="0.035" units="cm"/>
      <inkml:brushProperty name="color" value="#E71224"/>
    </inkml:brush>
  </inkml:definitions>
  <inkml:trace contextRef="#ctx0" brushRef="#br0">1 1 24575,'0'4'0,"0"6"0,0 5 0,0 5 0,0 3 0,0 2 0,0 2 0,0-1 0,4-4 0,2-5-8191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4:35.0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785 0,'-4'4,"0"-1,0-1,-1 1,1-1,-1 0,1 0,-1 0,0 0,0-1,0 0,0 0,-8 0,-70 1,57-3,-559 0,563 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4:36.3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937 52,'-433'0,"414"-1,-1-1,-32-8,-34-2,-45-1,85 6,-57 0,78 7,3 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4:37.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1,'5'0,"5"0,6 0,4 0,3 0,2 0,1 0,0 0,1 0,-5 4,-2 2,0-1,2 0,0-2,-3-1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4:39.1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5865 204,'-1131'0,"1103"-2,-54-9,-19-2,71 13,-14-1,0-1,-47-10,48 6,-1 2,-61 1,61 4,0-3,-57-9,66 6,-67-1,70 6,0-2,-57-10,51 5,0 3,-1 1,-63 3,60 1,0-2,-78-11,60 4,0 3,-1 2,-71 7,13-2,-1354-2,1454-1,-1-1,-32-8,-34-2,-102 14,-81-5,200-9,51 8,-1 0,-28-1,-49 5,58 1,0-1,0-2,-67-12,76 9,0 2,-1 0,-48 3,52 1,4-1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4:44.1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23 0,'-1'0,"0"0,0 0,1 0,-1 1,0-1,0 0,0 0,0 1,0-1,0 0,0 1,0-1,1 1,-1-1,0 1,0-1,1 1,-1 0,0-1,1 1,-1 0,1 0,-1-1,1 1,-1 0,1 0,-1 0,1 0,0 0,-1 0,1-1,0 1,0 0,0 0,0 0,0 2,0-1,0 0,0 0,0 0,0 0,1-1,-1 1,1 0,-1 0,1 0,0 0,0-1,0 1,0 0,0-1,0 1,0-1,0 1,2 0,2 1,-1 0,1 0,0-1,0 1,0-1,0-1,0 1,0-1,0 0,1 0,5 0,66-2,-63 0,1 0,0 1,0 1,17 2,15 5,1-1,0-3,67-3,-99 0,1 1,-1 0,20 6,32 3,-48-9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4:48.1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0,'15'1,"1"1,-1 1,23 6,1 0,63 16,29 4,-75-19,-29-5,1 0,39 0,34-6,-79 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4:50.8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1,'788'0,"-769"1,-1 1,36 8,-34-6,0 0,26 1,157-5,-181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4:58.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4943 1,'-2084'0,"2064"1,1 1,-34 7,-33 4,-247-12,158-2,155 2,1 1,-33 7,-34 4,22-12,33-2,0 2,1 1,-54 10,58-7,0-1,-38 1,36-4,0 1,-28 7,37-5,-21 6,0-2,0-2,-64 3,97-9,-25-1,0 1,1 2,-56 10,59-7,1-1,-1-1,-28-2,29-1,-1 1,1 2,-31 6,27-3,0-2,-40 1,-40 6,-26 15,97-20,0-1,0-2,0-2,-50-4,-6 0,24 3,55 0,49 0,4-1,-1-3,41-8,-56 9,40-4,1 3,100 6,-42 1,-12-1,115-5,-153-9,-50 8,0 1,27-2,676 3,-351 4,1812-2,-2161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0:55:05.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20597 28,'-2211'0,"2191"1,1 1,-33 8,-34 2,-50-13,-58 3,125 10,51-8,-1 0,-28 1,-143-7,-77 4,198 10,50-7,0-2,-26 2,-678-3,353-4,-875 2,1226-1,-1-1,-32-8,-34-3,22 13,34 0,-1 0,0-2,-52-11,44 6,0 2,0 2,0 1,-40 4,35-1,0-1,-81-11,63 3,0 3,-126 5,69 3,-1558-3,1648-2,-56-10,55 7,-54-3,-323 9,378 0,-56 11,55-6,-54 2,-73-11,-118 6,207 9,49-8,0-1,-27 2,-575-3,302-4,300 3,0 1,-34 8,33-5,-1-2,-25 2,-19-4,34-2,-1 2,0 1,-47 10,24 0,-1-2,-1-3,-94 0,-2481-10,1351 6,545-3,717-1,1-1,-36-9,34 7,0 0,-26-1,-643 3,336 5,-2441-3,2773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16.159"/>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09.169"/>
    </inkml:context>
    <inkml:brush xml:id="br0">
      <inkml:brushProperty name="width" value="0.035" units="cm"/>
      <inkml:brushProperty name="height" value="0.035" units="cm"/>
      <inkml:brushProperty name="color" value="#E71224"/>
    </inkml:brush>
  </inkml:definitions>
  <inkml:trace contextRef="#ctx0" brushRef="#br0">2445 157 24575,'-20'0'0,"-16"1"0,1-2 0,-1-1 0,-51-11 0,55 7 0,0 2 0,-34-1 0,29 4 0,-41-9 0,36 4 0,-59-1 0,57 5 0,-49-8 0,-64-20 0,119 26 0,0 1 0,-38 3 0,45 1 0,0-1 0,0-2 0,-59-10 0,56 6 0,-1 1 0,0 2 0,0 2 0,-55 4 0,53 0 0,0-2 0,0-2 0,-70-10 0,45 1 0,0 4 0,0 2 0,-92 6 0,37 0 0,114-2 0,0 0 0,-1 0 0,1 0 0,0 0 0,0 1 0,0-1 0,0 1 0,0-1 0,0 1 0,0 0 0,0 1 0,0-1 0,0 0 0,0 1 0,0-1 0,1 1 0,-1 0 0,1 0 0,-1 0 0,1 0 0,-2 3 0,1 0 0,1 0 0,0 0 0,0 0 0,0 0 0,1 0 0,0 1 0,0-1 0,0 1 0,1-1 0,-1 0 0,2 10 0,3 119 0,0-53 0,-8 89 0,1-149 0,-1 0 0,-1 0 0,-8 22 0,7-26 0,0 1 0,2 0 0,0 0 0,-2 33 0,6 11 0,0-31 0,0 1 0,-2-1 0,-10 54 0,7-59 0,1 1 0,0 33 0,3-32 0,-2-1 0,-6 33 0,-5 20 0,11-57 0,-1 0 0,0-1 0,-14 38 0,-7 28 8,23-74-146,-1 0 1,0 0 0,-1 0 0,-1 0-1,0-1 1,-1 0 0,0 0 0,-1-1-1,-15 22 1,11-23-6689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09.591"/>
    </inkml:context>
    <inkml:brush xml:id="br0">
      <inkml:brushProperty name="width" value="0.035" units="cm"/>
      <inkml:brushProperty name="height" value="0.035" units="cm"/>
      <inkml:brushProperty name="color" value="#E71224"/>
    </inkml:brush>
  </inkml:definitions>
  <inkml:trace contextRef="#ctx0" brushRef="#br0">1 102 24575,'141'3'0,"151"-7"0,-164-19 0,-46 9 0,-60 9 0,0 2 0,28-3 0,0 6 0,-19 0 0,0-1 0,0-1 0,40-9 0,-41 6 0,1 1 0,-1 1 0,44 3 0,-43 0 0,-1 0 0,1-2 0,42-9 0,-43 6-126,-1 2 1,1 0-1,48 3 0,-53 1-736,-3-1-5964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10.572"/>
    </inkml:context>
    <inkml:brush xml:id="br0">
      <inkml:brushProperty name="width" value="0.035" units="cm"/>
      <inkml:brushProperty name="height" value="0.035" units="cm"/>
      <inkml:brushProperty name="color" value="#E71224"/>
    </inkml:brush>
  </inkml:definitions>
  <inkml:trace contextRef="#ctx0" brushRef="#br0">231 105 24575,'-2'26'0,"-1"-1"0,-1 1 0,-1-1 0,-11 29 0,-3 20 0,-32 79 0,24-28 0,19-89 0,-21 64 0,20-74 0,1 2 0,1-1 0,1 1 0,-3 32 0,-4 33 0,8-66 0,1 0 0,0 29 0,2 28 0,5 137 0,-2-216 0,-1-1 0,1 1 0,0 0 0,1-1 0,-1 1 0,1-1 0,-1 1 0,1-1 0,1 0 0,-1 0 0,0 0 0,1 0 0,0 0 0,0 0 0,0-1 0,1 0 0,-1 1 0,1-1 0,-1 0 0,1-1 0,0 1 0,0-1 0,1 0 0,-1 0 0,0 0 0,1 0 0,-1-1 0,1 1 0,0-1 0,5 0 0,12 2 0,1-1 0,0-1 0,0-1 0,42-6 0,-50 3 0,0-1 0,-1 0 0,1-1 0,-1-1 0,0 0 0,0-1 0,20-13 0,45-20 0,-78 40 0,35-14 0,65-35 0,-75 35 0,1 1 0,33-11 0,-32 14 0,0-1 0,31-19 0,1-5 0,-33 22 0,-2-3 0,1 0 0,-2-1 0,42-39 0,-44 34 0,-2-1 0,-1-1 0,0 0 0,-2-2 0,19-37 0,-27 43 0,0 0 0,-2-1 0,0 0 0,-2-1 0,0 1 0,-1-1 0,-2 0 0,1-28 0,-2-11 0,-4-157 0,1 206 0,0 0 0,-1 1 0,-1-1 0,0 1 0,0-1 0,-1 1 0,-1 1 0,-12-20 0,0 5 0,0 2 0,-31-31 0,36 43 0,-1 0 0,0 1 0,0 1 0,-28-13 0,-2-2 0,20 11 0,-1 2 0,-1 1 0,-46-12 0,-5-3 0,54 18 0,1 1 0,-28-3 0,-2 0 0,41 5-91,-1 2 0,0 0 0,0 0 0,0 1 0,0 1 0,0 0 0,0 0 0,0 1 0,0 1 0,0 0 0,0 1 0,0 0 0,1 0 0,-17 9 0,15-3-6735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11.659"/>
    </inkml:context>
    <inkml:brush xml:id="br0">
      <inkml:brushProperty name="width" value="0.035" units="cm"/>
      <inkml:brushProperty name="height" value="0.035" units="cm"/>
      <inkml:brushProperty name="color" value="#E71224"/>
    </inkml:brush>
  </inkml:definitions>
  <inkml:trace contextRef="#ctx0" brushRef="#br0">1887 1167 24575,'-27'-2'0,"1"-1"0,-1-2 0,1 0 0,0-2 0,1-1 0,-47-21 0,-35-11 0,98 37 0,0-1 0,0 0 0,0 0 0,1-1 0,-1-1 0,1 1 0,0-1 0,1-1 0,0 1 0,0-1 0,-7-10 0,-9-12 0,-31-54 0,18 26 0,-71-124 0,42 59 0,5 7 0,39 78 0,-21-53 0,26 53 0,-34-57 0,28 55 0,16 26 0,-1 0 0,0 0 0,-1 1 0,-1 0 0,-10-10 0,17 19 0,0 1 0,-1 0 0,0 0 0,1 0 0,-1 0 0,0 0 0,0 1 0,0-1 0,0 1 0,0 0 0,0-1 0,0 2 0,0-1 0,-1 0 0,1 1 0,0-1 0,-1 1 0,1 0 0,0 0 0,-1 0 0,1 1 0,0-1 0,0 1 0,-1 0 0,1 0 0,0 0 0,-4 2 0,3-1 0,0 0 0,0 0 0,0 1 0,1 0 0,-1 0 0,1 0 0,-1 0 0,1 0 0,0 1 0,0-1 0,1 1 0,-3 4 0,-27 55 0,7-10 0,-57 80 0,79-128 0,-23 39 0,-1-2 0,-2 0 0,-36 40 0,18-22 0,-4 4 0,17-23 0,28-33 0,0 0 0,0 0 0,0-1 0,-1 0 0,-15 12 0,8-8 0,1 1 0,0 0 0,1 1 0,-17 23 0,-16 17 0,-102 110-1365,134-149-5461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12.048"/>
    </inkml:context>
    <inkml:brush xml:id="br0">
      <inkml:brushProperty name="width" value="0.035" units="cm"/>
      <inkml:brushProperty name="height" value="0.035" units="cm"/>
      <inkml:brushProperty name="color" value="#E71224"/>
    </inkml:brush>
  </inkml:definitions>
  <inkml:trace contextRef="#ctx0" brushRef="#br0">759 0 24575,'-737'0'-1365,"715"0"-5461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14.961"/>
    </inkml:context>
    <inkml:brush xml:id="br0">
      <inkml:brushProperty name="width" value="0.035" units="cm"/>
      <inkml:brushProperty name="height" value="0.035" units="cm"/>
      <inkml:brushProperty name="color" value="#E71224"/>
    </inkml:brush>
  </inkml:definitions>
  <inkml:trace contextRef="#ctx0" brushRef="#br0">1109 0 24575,'-509'0'0,"475"2"0,0 2 0,0 1 0,0 2 0,1 1 0,0 2 0,-53 23 0,53-17 0,1 2 0,0 1 0,2 1 0,-56 50 0,75-60 0,0 2 0,1 0 0,0 0 0,1 1 0,0 0 0,1 0 0,0 1 0,2 0 0,-11 27 0,17-39 0,0 0 0,1 0 0,-1 1 0,0-1 0,0 0 0,1 0 0,-1 0 0,1 0 0,0 0 0,0 0 0,0 0 0,0 0 0,0-1 0,0 1 0,0 0 0,0 0 0,1-1 0,-1 1 0,1-1 0,-1 1 0,1-1 0,-1 0 0,1 0 0,0 1 0,0-1 0,0 0 0,0-1 0,0 1 0,0 0 0,0 0 0,0-1 0,3 1 0,7 3 0,1-1 0,-1 0 0,1-1 0,13 1 0,55 1 0,119-9 0,-116-6 0,-52 5 0,55-2 0,0 7 0,155 4 0,-238-3 0,-1 0 0,1 1 0,-1 0 0,1-1 0,-1 1 0,0 0 0,1 1 0,-1-1 0,0 0 0,0 1 0,0 0 0,0 0 0,0 0 0,0 0 0,-1 0 0,1 0 0,-1 1 0,1-1 0,-1 1 0,0 0 0,0 0 0,0 0 0,0 0 0,-1 0 0,1 0 0,-1 0 0,0 1 0,0-1 0,1 5 0,1 9 0,-1 0 0,-1 0 0,-1 0 0,0 0 0,-3 17 0,0 9 0,3-37 0,-1-1 0,0 1 0,0-1 0,0 1 0,-1-1 0,1 0 0,-1 1 0,0-1 0,-1 0 0,0 0 0,1-1 0,-1 1 0,-1 0 0,1-1 0,-1 0 0,0 0 0,0 0 0,0 0 0,0-1 0,0 1 0,-1-1 0,0 0 0,0-1 0,-9 5 0,-12 3 0,0-1 0,0-1 0,-53 8 0,26-5 0,40-8 0,-11 2 0,0 1 0,0 2 0,-23 9 0,29-10 0,-1 0 0,1-2 0,-33 5 0,10-2 0,39-7-68,-1 0 0,1-1-1,-1 1 1,1-1 0,-1 0 0,1 0-1,-1 1 1,1-2 0,-1 1 0,1 0-1,-1 0 1,1-1 0,-1 0 0,1 1-1,-1-1 1,1 0 0,0 0-1,-1 0 1,-2-2 0,-4-7-6758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15.708"/>
    </inkml:context>
    <inkml:brush xml:id="br0">
      <inkml:brushProperty name="width" value="0.035" units="cm"/>
      <inkml:brushProperty name="height" value="0.035" units="cm"/>
      <inkml:brushProperty name="color" value="#E71224"/>
    </inkml:brush>
  </inkml:definitions>
  <inkml:trace contextRef="#ctx0" brushRef="#br0">109 1 24575,'0'18'0,"0"18"0,0 0 0,-3 0 0,-9 51 0,-66 192 0,72-246 0,1 0 0,2 0 0,1 0 0,2 1 0,4 33 0,-1 22 0,-3 109 0,20-269 0,-12 22 0,3 1 0,30-84 0,-36 119 0,1 0 0,0 0 0,1 1 0,1 0 0,0 0 0,0 1 0,2 0 0,18-18 0,-21 23 0,1 0 0,0 0 0,0 1 0,0 0 0,1 1 0,0 0 0,-1 0 0,2 1 0,-1 0 0,0 0 0,1 1 0,-1 0 0,18 0 0,-15 1 0,0 1 0,0 0 0,1 1 0,-1 0 0,0 1 0,19 5 0,-27-5 0,0 0 0,1 0 0,-1 0 0,0 0 0,0 1 0,0 0 0,-1 0 0,1 0 0,-1 0 0,0 0 0,1 1 0,-2-1 0,1 1 0,0 0 0,-1 0 0,1 0 0,-1 0 0,0 0 0,-1 1 0,3 6 0,14 45 0,-3 0 0,10 79 0,-21-115-1365,2-3-5461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16.537"/>
    </inkml:context>
    <inkml:brush xml:id="br0">
      <inkml:brushProperty name="width" value="0.035" units="cm"/>
      <inkml:brushProperty name="height" value="0.035" units="cm"/>
      <inkml:brushProperty name="color" value="#E71224"/>
    </inkml:brush>
  </inkml:definitions>
  <inkml:trace contextRef="#ctx0" brushRef="#br0">157 210 24575,'19'1'0,"0"1"0,34 8 0,-32-6 0,-1 0 0,25 1 0,-13-4 0,217-4 0,-210-3 0,-1-2 0,0-2 0,66-26 0,-100 35 0,-1 0 0,1 0 0,-1-1 0,0 0 0,0 1 0,0-1 0,1 0 0,-2-1 0,1 1 0,0 0 0,0-1 0,-1 0 0,0 1 0,1-1 0,-1 0 0,0 0 0,0-1 0,-1 1 0,1 0 0,-1 0 0,1-1 0,-1 1 0,0-1 0,0 1 0,-1-1 0,1 0 0,-1 1 0,0-1 0,0 0 0,0 1 0,0-1 0,-1 0 0,1 1 0,-1-1 0,0 1 0,0-1 0,0 1 0,0-1 0,-1 1 0,0 0 0,1 0 0,-1 0 0,0 0 0,-1 0 0,-4-5 0,3 4 0,-1 0 0,0 1 0,0 0 0,0 0 0,0 1 0,0-1 0,0 1 0,-1 0 0,1 0 0,-1 1 0,0 0 0,1 0 0,-12-1 0,-11 1 0,-46 4 0,29 0 0,13-3 0,0 2 0,1 1 0,-37 8 0,25-2 0,1 3 0,0 1 0,1 2 0,1 2 0,-43 24 0,39-16 0,28-17 0,-1 1 0,1 1 0,-27 23 0,38-29 0,1 0 0,0 1 0,0-1 0,1 1 0,-1 0 0,1 0 0,0 1 0,0-1 0,1 1 0,-1-1 0,1 1 0,0 0 0,1 0 0,0 0 0,0 0 0,-1 7 0,2-6 0,-1 0 0,1-1 0,0 1 0,0 0 0,1 0 0,0 0 0,0-1 0,1 1 0,0-1 0,0 1 0,1-1 0,-1 1 0,1-1 0,1 0 0,-1 0 0,1-1 0,0 1 0,0-1 0,1 0 0,-1 0 0,1 0 0,0 0 0,1-1 0,-1 0 0,1 0 0,0-1 0,0 1 0,0-1 0,0 0 0,12 3 0,148 57 0,-139-56-67,1-2-1,0 0 0,0-2 0,0-1 1,51-4-1,-39 2-891,-18 0-5867</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16.924"/>
    </inkml:context>
    <inkml:brush xml:id="br0">
      <inkml:brushProperty name="width" value="0.035" units="cm"/>
      <inkml:brushProperty name="height" value="0.035" units="cm"/>
      <inkml:brushProperty name="color" value="#E71224"/>
    </inkml:brush>
  </inkml:definitions>
  <inkml:trace contextRef="#ctx0" brushRef="#br0">109 0 24575,'0'34'0,"-1"-1"0,-1 1 0,-11 53 0,-13 66 0,7-44 0,-7 26 0,18-90 0,2-1 0,1 1 0,3 0 0,5 77 0,0-16 0,-3 71-1365,0-155-5461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17.278"/>
    </inkml:context>
    <inkml:brush xml:id="br0">
      <inkml:brushProperty name="width" value="0.035" units="cm"/>
      <inkml:brushProperty name="height" value="0.035" units="cm"/>
      <inkml:brushProperty name="color" value="#E71224"/>
    </inkml:brush>
  </inkml:definitions>
  <inkml:trace contextRef="#ctx0" brushRef="#br0">180 0 24575,'1'35'0,"-2"0"0,-2 0 0,-9 48 0,-1-21 0,-17 65 0,16-74 0,-10 71 0,2-5 0,0-31 0,-11 47 0,29-101-47,2 0 0,2 51 1,1-41-1179,0-22-5601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16.747"/>
    </inkml:context>
    <inkml:brush xml:id="br0">
      <inkml:brushProperty name="width" value="0.035" units="cm"/>
      <inkml:brushProperty name="height" value="0.035" units="cm"/>
      <inkml:brushProperty name="color" value="#E71224"/>
    </inkml:brush>
  </inkml:definitions>
  <inkml:trace contextRef="#ctx0" brushRef="#br0">30 57 24575,'2'82'0,"-5"90"0,4-170 0,-1-1 0,-1 1 0,1-1 0,0 1 0,0-1 0,0 1 0,-1-1 0,1 1 0,-1-1 0,1 1 0,-1-1 0,0 0 0,1 1 0,-1-1 0,0 0 0,0 0 0,0 0 0,-1 2 0,1-3 0,0-1 0,1 1 0,-1 0 0,0-1 0,0 1 0,1-1 0,-1 1 0,0-1 0,1 1 0,-1-1 0,1 0 0,-1 1 0,1-1 0,-1 0 0,1 1 0,-1-1 0,1 0 0,0 1 0,-1-1 0,1 0 0,0 0 0,0 0 0,-1 1 0,1-1 0,0 0 0,0 0 0,0 0 0,0 0 0,0 1 0,0-1 0,0 0 0,1-1 0,-5-41 0,2 0 0,6-80 0,-4 117 0,1 1 0,0-1 0,0 0 0,1 1 0,0 0 0,0-1 0,0 1 0,0 0 0,1 0 0,0 0 0,0 1 0,0-1 0,1 1 0,0-1 0,-1 1 0,1 0 0,8-5 0,-9 7 0,0 1 0,-1-1 0,1 1 0,0 0 0,0 0 0,0 0 0,1 0 0,-1 0 0,0 1 0,0-1 0,0 1 0,1 0 0,-1 0 0,0 0 0,0 1 0,0-1 0,1 1 0,-1-1 0,0 1 0,0 0 0,0 0 0,0 1 0,0-1 0,0 1 0,-1-1 0,1 1 0,0 0 0,-1 0 0,1 0 0,-1 0 0,4 5 0,12 15 0,-2 0 0,-1 1 0,0 1 0,-2 0 0,0 1 0,12 38 0,-11-30 0,-3-8-108,-4-6-311,2 0 0,21 35 0,-21-41-6407</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18.139"/>
    </inkml:context>
    <inkml:brush xml:id="br0">
      <inkml:brushProperty name="width" value="0.035" units="cm"/>
      <inkml:brushProperty name="height" value="0.035" units="cm"/>
      <inkml:brushProperty name="color" value="#E71224"/>
    </inkml:brush>
  </inkml:definitions>
  <inkml:trace contextRef="#ctx0" brushRef="#br0">133 157 24575,'1'2'0,"0"-1"0,-1 1 0,1 0 0,0-1 0,0 1 0,0-1 0,0 1 0,1-1 0,-1 0 0,0 0 0,1 1 0,-1-1 0,0 0 0,1 0 0,-1 0 0,1 0 0,2 0 0,30 15 0,-12-11 0,0 0 0,1-2 0,-1-1 0,1-1 0,0 0 0,30-5 0,7 2 0,-51 2 0,0-1 0,0 0 0,0-1 0,0 0 0,0-1 0,-1 1 0,1-2 0,-1 1 0,0-1 0,16-10 0,-20 11 0,1 0 0,0-1 0,-1 0 0,0 0 0,0 0 0,0 0 0,0 0 0,0-1 0,-1 0 0,0 1 0,0-1 0,0-1 0,-1 1 0,0 0 0,0-1 0,0 1 0,-1-1 0,2-6 0,-3 9 0,0 0 0,0 0 0,0 0 0,-1 1 0,1-1 0,-1 0 0,0 0 0,0 1 0,0-1 0,0 0 0,0 1 0,-1-1 0,1 1 0,-1 0 0,1-1 0,-1 1 0,0 0 0,0 0 0,0 0 0,0 0 0,0 0 0,0 0 0,-1 1 0,1-1 0,-1 1 0,1 0 0,-1 0 0,1 0 0,-1 0 0,0 0 0,0 0 0,1 1 0,-6-1 0,-10-3 0,0 2 0,-1 0 0,-33 2 0,47 0 0,-59 0 0,29-1 0,1 1 0,-1 2 0,-49 9 0,75-9 0,-1 1 0,1 0 0,0 0 0,0 0 0,0 1 0,1 1 0,-1-1 0,1 2 0,0-1 0,1 1 0,-1 0 0,1 0 0,0 1 0,0 0 0,1 0 0,0 1 0,-5 9 0,4-3 0,1-1 0,0 2 0,1-1 0,1 0 0,1 1 0,0 0 0,0 0 0,2 0 0,0 0 0,0 0 0,2 0 0,3 29 0,-3-41 0,-1 1 0,1 0 0,0 0 0,1-1 0,-1 1 0,1-1 0,-1 1 0,1-1 0,0 0 0,0 1 0,0-1 0,1 0 0,-1 0 0,1-1 0,0 1 0,0-1 0,0 1 0,5 3 0,6 2 0,0-1 0,1 0 0,20 6 0,19 10 0,-25-8-195,0-2 0,1-2 0,1 0 0,-1-2 0,1-2 0,50 7 0,-61-13-6631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18.858"/>
    </inkml:context>
    <inkml:brush xml:id="br0">
      <inkml:brushProperty name="width" value="0.035" units="cm"/>
      <inkml:brushProperty name="height" value="0.035" units="cm"/>
      <inkml:brushProperty name="color" value="#E71224"/>
    </inkml:brush>
  </inkml:definitions>
  <inkml:trace contextRef="#ctx0" brushRef="#br0">353 0 24575,'-19'1'0,"0"0"0,1 1 0,-1 2 0,1-1 0,0 2 0,0 0 0,1 2 0,-1 0 0,1 0 0,1 2 0,-1 0 0,-18 15 0,29-19 0,1 1 0,0-1 0,0 2 0,0-1 0,1 0 0,0 1 0,0 0 0,1 0 0,-5 13 0,6-14 0,0-1 0,0 1 0,1-1 0,0 1 0,0 0 0,1 0 0,-1 0 0,1-1 0,0 1 0,1 0 0,0 0 0,-1 0 0,4 8 0,-2-11 0,0 0 0,0 0 0,1-1 0,-1 1 0,1-1 0,0 1 0,-1-1 0,1 0 0,0 0 0,1 0 0,-1 0 0,0-1 0,0 1 0,1-1 0,-1 0 0,1 0 0,-1 0 0,1 0 0,-1-1 0,1 1 0,-1-1 0,1 0 0,4-1 0,14 2 0,0-2 0,29-4 0,-51 5 0,11-2 0,-1-1 0,-1-1 0,1 0 0,0 0 0,-1-1 0,0 0 0,0 0 0,0-1 0,-1 0 0,15-14 0,6-3 0,10-22 0,-32 36 0,0 1 0,0-1 0,0 1 0,13-10 0,-18 16 0,1 1 0,-1-1 0,1 1 0,-1-1 0,1 1 0,-1 0 0,1 0 0,0 0 0,-1 1 0,1-1 0,0 1 0,0-1 0,-1 1 0,1 0 0,0 0 0,0 0 0,0 0 0,-1 1 0,1-1 0,0 1 0,5 1 0,-5 0 0,1-1 0,-1 1 0,0 0 0,0 0 0,0 0 0,-1 0 0,1 1 0,0-1 0,-1 1 0,1 0 0,-1-1 0,0 1 0,0 0 0,0 0 0,0 1 0,-1-1 0,1 0 0,1 6 0,2 8 0,-1-1 0,3 32 0,1 0 0,-1-14 0,-2 2 0,-2-1 0,0 0 0,-3 1 0,-5 53 0,3-81 0,0 0 0,0 0 0,-1 0 0,0-1 0,0 1 0,0-1 0,-1 0 0,-1 0 0,1 0 0,-1 0 0,0-1 0,0 1 0,-1-1 0,0-1 0,-7 7 0,-15 9 0,0 0 0,-36 19 0,48-30 0,-9 5 0,-1 0 0,-1-1 0,-1-2 0,1-1 0,-2-1 0,-35 7 0,-6 7 97,56-19-390,1 0 1,0 0 0,-1-1-1,-15 2 1,10-4-6534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19.710"/>
    </inkml:context>
    <inkml:brush xml:id="br0">
      <inkml:brushProperty name="width" value="0.035" units="cm"/>
      <inkml:brushProperty name="height" value="0.035" units="cm"/>
      <inkml:brushProperty name="color" value="#E71224"/>
    </inkml:brush>
  </inkml:definitions>
  <inkml:trace contextRef="#ctx0" brushRef="#br0">456 28 24575,'-19'-1'0,"1"-2"0,-31-6 0,30 4 0,0 2 0,0 0 0,-35-1 0,49 4 0,1 1 0,-1-1 0,0 1 0,0 0 0,0 0 0,1 0 0,-1 1 0,1 0 0,-1 0 0,1 0 0,-1 0 0,1 0 0,0 1 0,0 0 0,0 0 0,1 0 0,-1 1 0,1-1 0,-6 7 0,6-3 0,-1 0 0,1 0 0,1 0 0,-1 1 0,1-1 0,0 1 0,1-1 0,0 1 0,0 0 0,0 15 0,1-17 0,0 0 0,0 1 0,1-1 0,0 1 0,0-1 0,0 0 0,1 1 0,0-1 0,0 0 0,0 0 0,1 0 0,0-1 0,6 9 0,-2-8 0,1-1 0,0 0 0,0 0 0,1-1 0,-1 0 0,1-1 0,0 1 0,0-2 0,0 1 0,0-1 0,0-1 0,11 1 0,31 9 0,-33-6 0,1-1 0,-1-1 0,1 0 0,0-1 0,0-1 0,0-1 0,0-1 0,31-5 0,-36 3 0,-1 0 0,0-1 0,1 0 0,-2-1 0,1-1 0,0 0 0,-1-1 0,0 0 0,-1 0 0,1-2 0,-2 1 0,15-15 0,24-18 0,-73 75 0,16-15 0,1 1 0,1-1 0,1 1 0,-4 29 0,-2 7 0,6-34 0,1 0 0,-1 32 0,3-33 0,0 0 0,-2 1 0,0-1 0,-13 37 0,-39 79 0,56-136 0,-16 30 0,-2 0 0,-1-1 0,-1-1 0,-2-1 0,0-1 0,-2-1 0,-28 24 0,30-32 0,-1 0 0,0-1 0,-1-1 0,-1-2 0,-44 19 0,36-17 0,17-9 0,0-2 0,-1 0 0,1 0 0,-25 2 0,0 0 0,20-3-1365,2-1-5461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25.198"/>
    </inkml:context>
    <inkml:brush xml:id="br0">
      <inkml:brushProperty name="width" value="0.035" units="cm"/>
      <inkml:brushProperty name="height" value="0.035" units="cm"/>
      <inkml:brushProperty name="color" value="#E71224"/>
    </inkml:brush>
  </inkml:definitions>
  <inkml:trace contextRef="#ctx0" brushRef="#br0">29 1 24575,'-1'29'0,"-2"-1"0,-6 30 0,3-29 0,-2 56 0,7-5 0,4 145 0,0-209 0,0 0 0,1 0 0,1-1 0,7 18 0,-5-16 0,-1 1 0,6 28 0,0 16 0,28 77 0,-21-80 0,-9-32 0,2-1 0,1-1 0,1 0 0,23 29 0,-33-48 0,4 6 0,0 0 0,2-1 0,-1-1 0,1 1 0,0-1 0,1-1 0,1 0 0,-1-1 0,1 0 0,0 0 0,1-2 0,0 1 0,19 6 0,7-1 0,0 1 0,59 12 0,-85-23 0,1-1 0,0 0 0,-1 0 0,1-1 0,0-1 0,-1 0 0,1-1 0,18-5 0,-17 2 0,-1 0 0,0 0 0,-1-1 0,0-1 0,0 0 0,0-1 0,-1 0 0,0-1 0,0-1 0,12-12 0,0-1 0,4-2 0,37-44 0,-46 45 0,-7 11 0,-1-1 0,-1 1 0,-1-2 0,16-28 0,51-110 0,-41 64 0,60-114 0,2 62 0,-92 133 0,2 0 0,-1 0 0,1 1 0,0 0 0,10-7 0,26-29 0,-10 3 0,-17 21 0,0 0 0,23-40 0,-36 55 0,0-1 0,-1 0 0,0 0 0,0 0 0,0 0 0,-1 0 0,1-1 0,-1 1 0,0 0 0,-1-1 0,1 1 0,-1-1 0,0 1 0,-1-1 0,1 1 0,-1 0 0,0-1 0,-3-6 0,-5-4-1365,-3 5-5461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26.382"/>
    </inkml:context>
    <inkml:brush xml:id="br0">
      <inkml:brushProperty name="width" value="0.035" units="cm"/>
      <inkml:brushProperty name="height" value="0.035" units="cm"/>
      <inkml:brushProperty name="color" value="#E71224"/>
    </inkml:brush>
  </inkml:definitions>
  <inkml:trace contextRef="#ctx0" brushRef="#br0">1628 1 24575,'-10'0'0,"-1"2"0,1-1 0,-1 2 0,-12 3 0,-37 7 0,-14-10 0,31-2 0,-72 11 0,-88 14 0,143-15 0,9-3 0,-1 3 0,-80 27 0,19-2 0,85-29 0,0 1 0,1 1 0,0 2 0,-34 17 0,-105 83 0,141-90 0,2 1 0,0 0 0,1 2 0,2 1 0,1 0 0,0 1 0,2 1 0,-25 55 0,7-20 0,-7 19 0,35-65 0,1 1 0,1 1 0,0-1 0,1 1 0,1 0 0,0 0 0,2 0 0,0 0 0,2 27 0,0-41 0,-1-1 0,1 1 0,0 0 0,1-1 0,-1 1 0,0-1 0,1 1 0,0-1 0,0 1 0,0-1 0,0 0 0,0 0 0,1 0 0,-1 0 0,1-1 0,0 1 0,0-1 0,0 0 0,0 1 0,0-1 0,1-1 0,-1 1 0,1 0 0,-1-1 0,1 0 0,-1 1 0,1-2 0,0 1 0,5 1 0,14 0 0,-1 0 0,1-1 0,44-4 0,-26 1 0,113 3 0,99-4 0,-169-8 0,-52 5 0,55-2 0,345 9 0,-427-1 0,1 0 0,-1 1 0,1 0 0,-1 0 0,1 0 0,-1 0 0,1 1 0,-1 0 0,0 0 0,0 0 0,0 1 0,0-1 0,0 1 0,-1 1 0,1-1 0,7 8 0,-5-3 0,-1 0 0,1 1 0,-1 0 0,-1 0 0,0 1 0,0-1 0,-1 1 0,3 11 0,1-1 0,-2 1 0,0 0 0,-2 0 0,0 1 0,-1-1 0,-2 1 0,0 0 0,-1-1 0,-1 1 0,-6 36 0,5-53 0,1 0 0,-1 0 0,0-1 0,0 1 0,-1-1 0,1 1 0,-1-1 0,0 0 0,0 0 0,0 0 0,0 0 0,-1-1 0,0 1 0,0-1 0,0 0 0,0 0 0,0 0 0,-6 2 0,-8 3 0,1-1 0,-2-1 0,-30 6 0,34-9 0,0 0 0,1 1 0,0 1 0,0 0 0,0 1 0,-15 9 0,8-2 0,-1-1 0,0-1 0,-33 10 0,27-10 0,-43 23 0,40-19 0,0-1 0,-1-1 0,-39 9 0,-13 5 0,45-16-1365,20-8-5461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27.191"/>
    </inkml:context>
    <inkml:brush xml:id="br0">
      <inkml:brushProperty name="width" value="0.035" units="cm"/>
      <inkml:brushProperty name="height" value="0.035" units="cm"/>
      <inkml:brushProperty name="color" value="#E71224"/>
    </inkml:brush>
  </inkml:definitions>
  <inkml:trace contextRef="#ctx0" brushRef="#br0">1 184 24575,'0'815'0,"2"-785"0,1 0 0,1-1 0,13 42 0,-9-38 0,-1 1 0,3 43 0,6 49 0,-5-49 0,13 50 0,-14-85 0,2-1 0,1 0 0,28 57 0,-23-57 0,-16-35 0,1 1 0,0-1 0,1-1 0,-1 1 0,1 0 0,0-1 0,0 0 0,1 0 0,0 0 0,0 0 0,0-1 0,11 8 0,-13-11 0,0 1 0,0-1 0,0 0 0,0 0 0,0 0 0,1 0 0,-1-1 0,0 1 0,1-1 0,-1 0 0,0 0 0,1 0 0,-1 0 0,0-1 0,1 1 0,-1-1 0,0 0 0,0 0 0,0 0 0,0-1 0,0 1 0,0-1 0,0 1 0,0-1 0,0 0 0,-1 0 0,5-4 0,7-7 0,-1-1 0,0-1 0,-1 0 0,12-17 0,27-35 0,-40 53 0,0 1 0,13-25 0,13-17 0,-17 29 0,-2-1 0,21-42 0,9-14 0,55-95 0,-95 163 0,0 0 0,10-29 0,6-12 0,4-6 0,41-128 0,-49 139 0,-15 39 0,0 0 0,0 0 0,-1-1 0,-1 1 0,0-1 0,0-13 0,-1-43 0,-2 42 0,1 0 0,1 0 0,8-36 0,-4 30 0,-1-1 0,-2 1 0,-2-1 0,-1 0 0,-5-41 0,1 57 0,0 1 0,-2 0 0,0 0 0,0 1 0,-2 0 0,0 0 0,-1 1 0,0 0 0,-1 0 0,-1 1 0,0 0 0,-24-21 0,24 26 0,0 0 0,0 1 0,-1 1 0,0-1 0,0 2 0,-1 0 0,0 0 0,0 2 0,0-1 0,0 2 0,-1-1 0,-18 0 0,-16-1 0,0 3 0,-61 6 0,10-1 0,18-5 0,-91 4 0,90 17-1365,64-16-5461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28.075"/>
    </inkml:context>
    <inkml:brush xml:id="br0">
      <inkml:brushProperty name="width" value="0.035" units="cm"/>
      <inkml:brushProperty name="height" value="0.035" units="cm"/>
      <inkml:brushProperty name="color" value="#E71224"/>
    </inkml:brush>
  </inkml:definitions>
  <inkml:trace contextRef="#ctx0" brushRef="#br0">1566 1423 24575,'-1'-20'0,"-2"1"0,0 0 0,-1-1 0,-14-35 0,-3-18 0,15 51 0,-1 0 0,-15-32 0,-11-34 0,20 48 0,-1 1 0,-21-40 0,3 7 0,5-1 0,19 46 0,-2 1 0,-2 0 0,-23-40 0,26 49 0,0 0 0,1-1 0,-10-33 0,12 30 0,-2 0 0,-16-31 0,10 25 0,2-1 0,1 0 0,-9-37 0,-4-11 0,18 60 0,0-1 0,0 0 0,-1 1 0,-1 0 0,-16-26 0,22 39 0,1 1 0,-1-1 0,-1 0 0,1 1 0,0 0 0,0-1 0,-1 1 0,0 0 0,1 0 0,-1 0 0,0 1 0,0-1 0,0 1 0,0-1 0,0 1 0,0 0 0,0 0 0,-1 1 0,1-1 0,0 0 0,0 1 0,-1 0 0,1 0 0,0 0 0,-1 0 0,1 1 0,0-1 0,0 1 0,-1 0 0,1 0 0,-6 2 0,5-1 0,1 0 0,0 0 0,-1 1 0,1-1 0,0 1 0,0-1 0,0 1 0,0 0 0,1 0 0,-1 0 0,1 0 0,0 1 0,-3 5 0,-20 54 0,8-16 0,4-17 0,2-1 0,-7 35 0,11-37 0,-1 0 0,-2 0 0,-14 30 0,-122 232 0,124-248 0,-3-1 0,0-1 0,-3-2 0,-62 66 0,5 4 0,31-47 0,-51 77 0,66-92 0,30-37 0,1 1 0,0 0 0,1 1 0,-10 15 0,-75 135-1365,84-146-5461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28.479"/>
    </inkml:context>
    <inkml:brush xml:id="br0">
      <inkml:brushProperty name="width" value="0.035" units="cm"/>
      <inkml:brushProperty name="height" value="0.035" units="cm"/>
      <inkml:brushProperty name="color" value="#E71224"/>
    </inkml:brush>
  </inkml:definitions>
  <inkml:trace contextRef="#ctx0" brushRef="#br0">1547 1 24575,'-33'0'0,"-1"1"0,0 1 0,-53 11 0,29-1 0,24-5 0,-58 19 0,77-21 0,0-2 0,0 0 0,0 0 0,-1-1 0,1-1 0,-18-1 0,14-1 0,1 2 0,-1 1 0,-29 5 0,2 2 0,-1-3 0,1-2 0,-1-1 0,-75-7 0,13 1 0,-399 3-1365,487 0-5461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29.055"/>
    </inkml:context>
    <inkml:brush xml:id="br0">
      <inkml:brushProperty name="width" value="0.035" units="cm"/>
      <inkml:brushProperty name="height" value="0.035" units="cm"/>
      <inkml:brushProperty name="color" value="#E71224"/>
    </inkml:brush>
  </inkml:definitions>
  <inkml:trace contextRef="#ctx0" brushRef="#br0">1 1 24575,'0'941'-1365,"0"-919"-5461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30.669"/>
    </inkml:context>
    <inkml:brush xml:id="br0">
      <inkml:brushProperty name="width" value="0.035" units="cm"/>
      <inkml:brushProperty name="height" value="0.035" units="cm"/>
      <inkml:brushProperty name="color" value="#E71224"/>
    </inkml:brush>
  </inkml:definitions>
  <inkml:trace contextRef="#ctx0" brushRef="#br0">490 1 24575,'0'1145'0,"-1"-1142"0,1 0 0,0 0 0,0 0 0,0 0 0,1 0 0,-1 1 0,1-1 0,0 0 0,0 0 0,0 0 0,0 0 0,0-1 0,1 1 0,-1 0 0,1 0 0,0-1 0,0 1 0,0-1 0,0 0 0,0 1 0,3 1 0,-2-3 0,-1 0 0,0 0 0,1-1 0,-1 1 0,1-1 0,-1 1 0,1-1 0,0 0 0,-1 0 0,1 0 0,-1-1 0,1 1 0,-1-1 0,1 1 0,-1-1 0,0 0 0,1 0 0,-1 0 0,0 0 0,1 0 0,-1 0 0,0-1 0,0 1 0,0-1 0,0 1 0,0-1 0,1-2 0,11-10 0,0-1 0,-1-1 0,-1 0 0,0 0 0,-1-1 0,14-30 0,-14 26 0,1-1 0,1 2 0,29-37 0,-30 44 0,-2-1 0,0-1 0,-1 0 0,13-28 0,-15 27 0,1 0 0,1 1 0,0 0 0,1 1 0,12-13 0,6-6 0,36-54 0,-17 22 0,-35 55 0,-16 27 0,-16 27 0,-5-4 0,2 1 0,-29 68 0,-12 20 0,-12 34 0,76-161 0,-1 0 0,0 0 0,1 0 0,-1 0 0,0 0 0,0-1 0,0 1 0,0 0 0,0-1 0,-1 1 0,1 0 0,0-1 0,-1 0 0,1 1 0,-1-1 0,0 0 0,1 0 0,-1 0 0,0 0 0,0 0 0,1 0 0,-1 0 0,0-1 0,0 1 0,0-1 0,0 1 0,0-1 0,0 0 0,0 0 0,0 0 0,0 0 0,0 0 0,0 0 0,0-1 0,0 1 0,0 0 0,0-1 0,-2 0 0,-2-3 0,1 1 0,-1-1 0,1 0 0,0 0 0,-1-1 0,2 0 0,-1 1 0,1-2 0,-8-10 0,-4-5 0,0 0 0,-2 2 0,0 0 0,-2 0 0,0 2 0,0 1 0,-26-16 0,-17-5 0,-87-38 0,120 63 44,0 1-1,-45-9 1,40 12-792,-48-19 0,68 21-6078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1.889"/>
    </inkml:context>
    <inkml:brush xml:id="br0">
      <inkml:brushProperty name="width" value="0.035" units="cm"/>
      <inkml:brushProperty name="height" value="0.035" units="cm"/>
      <inkml:brushProperty name="color" value="#E71224"/>
    </inkml:brush>
  </inkml:definitions>
  <inkml:trace contextRef="#ctx0" brushRef="#br0">1 51 24575,'407'0'0,"-393"0"32,0-2 1,0 0-1,21-6 0,17-3-1526,-32 9-5332</inkml:trace>
  <inkml:trace contextRef="#ctx0" brushRef="#br0" timeOffset="1">1016 1 24575,'5'0'0,"5"0"0,5 0 0,5 0 0,3 0 0,2 0 0,1 0 0,1 0 0,-1 0 0,1 0 0,-1 0 0,0 0 0,-1 0 0,1 0 0,-5 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2.037"/>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39.043"/>
    </inkml:context>
    <inkml:brush xml:id="br0">
      <inkml:brushProperty name="width" value="0.035" units="cm"/>
      <inkml:brushProperty name="height" value="0.035" units="cm"/>
      <inkml:brushProperty name="color" value="#E71224"/>
    </inkml:brush>
  </inkml:definitions>
  <inkml:trace contextRef="#ctx0" brushRef="#br0">312 1 24575,'0'19'0,"1"16"0,-2 0 0,-1-1 0,-11 57 0,7-61 0,3 1 0,0 0 0,2-1 0,3 39 0,-2 60 0,-12-60 0,7-50 0,2 0 0,-2 27 0,4-30 0,1 13 0,-2 1 0,-1-1 0,-6 30 0,-2 21 0,13-100 0,1-1 0,1 1 0,1 0 0,1 0 0,0 0 0,2 1 0,0 0 0,1 0 0,16-24 0,-1 2 0,-19 31 0,-1 1 0,1 1 0,1-1 0,0 1 0,0 0 0,1 0 0,-1 0 0,2 1 0,7-6 0,-14 12 0,-1 1 0,1-1 0,-1 1 0,1-1 0,0 1 0,-1 0 0,1-1 0,0 1 0,0 0 0,-1-1 0,1 1 0,0 0 0,0 0 0,-1 0 0,1-1 0,0 1 0,0 0 0,-1 0 0,1 0 0,0 0 0,0 1 0,-1-1 0,1 0 0,0 0 0,0 0 0,-1 1 0,1-1 0,0 0 0,0 1 0,-1-1 0,1 0 0,-1 1 0,1-1 0,1 2 0,-1 0 0,1 0 0,-1 0 0,0 1 0,0-1 0,0 1 0,0-1 0,0 1 0,0-1 0,-1 1 0,1 4 0,0 62 0,-3-59 0,0-1 0,-1 1 0,0-1 0,-1 1 0,0-1 0,0-1 0,-1 1 0,-8 12 0,5-10 0,1 1 0,1 0 0,-9 22 0,5 3 0,7-22 0,-2-1 0,1 1 0,-2 0 0,0-1 0,-13 23 0,18-36 0,1-1 0,0 1 0,-1 0 0,0 0 0,1-1 0,-1 1 0,1 0 0,-1-1 0,0 1 0,1-1 0,-1 1 0,0-1 0,1 1 0,-1-1 0,0 0 0,0 1 0,0-1 0,1 0 0,-1 1 0,0-1 0,0 0 0,0 0 0,0 0 0,0 0 0,1 0 0,-1 0 0,0 0 0,0 0 0,0 0 0,0 0 0,0-1 0,1 1 0,-1 0 0,0 0 0,0-1 0,0 1 0,1-1 0,-1 1 0,0-1 0,0 1 0,1-1 0,-1 1 0,1-1 0,-1 1 0,0-1 0,1 0 0,-1 0 0,1 1 0,-1-1 0,1 0 0,0 0 0,-1 1 0,1-1 0,-1-1 0,-21-50 0,20 47 0,-3-9 0,-1 1 0,0-1 0,-1 2 0,-1-1 0,0 1 0,-15-18 0,-4 2 0,-34-29 0,38 36 0,-41-40-1365,52 51-5461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49.184"/>
    </inkml:context>
    <inkml:brush xml:id="br0">
      <inkml:brushProperty name="width" value="0.035" units="cm"/>
      <inkml:brushProperty name="height" value="0.035" units="cm"/>
      <inkml:brushProperty name="color" value="#E71224"/>
    </inkml:brush>
  </inkml:definitions>
  <inkml:trace contextRef="#ctx0" brushRef="#br0">1 436 24575,'10'1'0,"1"0"0,0 1 0,0 0 0,11 4 0,38 7 0,-34-12 0,1 0 0,-1-2 0,1-1 0,-1-1 0,1-1 0,48-15 0,191-88 0,-233 92 0,-22 11 0,0 0 0,0-2 0,0 1 0,-1-1 0,0-1 0,0 0 0,15-13 0,1-3 0,-15 13 0,0 1 0,-1-1 0,0-1 0,15-20 0,-23 29 0,-1 0 0,1-1 0,-1 1 0,0-1 0,0 1 0,0-1 0,0 1 0,0-1 0,0 1 0,-1-1 0,1 0 0,-1 0 0,0 1 0,0-1 0,0 0 0,0 0 0,-1 1 0,1-1 0,-1 0 0,1 1 0,-1-1 0,0 0 0,0 1 0,0-1 0,0 1 0,-1 0 0,1-1 0,-1 1 0,1 0 0,-5-4 0,-1 0 0,-1 0 0,0 1 0,0 0 0,-1 1 0,0 0 0,1 0 0,-1 1 0,-1 0 0,1 1 0,-13-3 0,-21-6 0,25 6 0,0 0 0,-1 2 0,0 0 0,1 1 0,-1 1 0,0 1 0,0 1 0,0 0 0,0 2 0,-31 7 0,30-5 0,0 1 0,0 1 0,1 0 0,0 2 0,1 0 0,0 1 0,0 1 0,1 1 0,-25 22 0,-9 7 0,44-37 0,0 0 0,1 1 0,-1 0 0,1 0 0,0 1 0,0 0 0,1 0 0,-1 0 0,1 1 0,1-1 0,-1 1 0,1 0 0,1 1 0,-1-1 0,1 1 0,0 0 0,-2 9 0,3-6 0,0 0 0,0-1 0,1 1 0,0 0 0,1 0 0,1 0 0,-1 0 0,2 0 0,-1 0 0,2-1 0,-1 1 0,2 0 0,-1-1 0,1 0 0,1 0 0,0 0 0,0-1 0,1 1 0,0-1 0,13 14 0,42 41 0,78 63 0,-4 6 0,-62-57 0,-40-40 0,-26-27 0,-1-1 0,1-1 0,1 1 0,-1-1 0,1-1 0,0 1 0,1-1 0,14 7 0,-19-11-21,32 15 69,0-1 0,46 12 0,-70-25-172,0-1 0,0 0 0,0 0 0,0-1 0,0-1 0,0 0 0,0 0 0,1-1 0,-1-1 0,0 0 0,17-6 0,-12 2-6702</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0.036"/>
    </inkml:context>
    <inkml:brush xml:id="br0">
      <inkml:brushProperty name="width" value="0.035" units="cm"/>
      <inkml:brushProperty name="height" value="0.035" units="cm"/>
      <inkml:brushProperty name="color" value="#E71224"/>
    </inkml:brush>
  </inkml:definitions>
  <inkml:trace contextRef="#ctx0" brushRef="#br0">180 1 24575,'-6'0'0,"-1"0"0,0 1 0,0-1 0,1 1 0,-1 1 0,0 0 0,1 0 0,0 0 0,-1 0 0,1 1 0,0 0 0,0 1 0,0-1 0,1 1 0,-1 0 0,1 0 0,0 1 0,0 0 0,1 0 0,-1 0 0,1 0 0,0 1 0,-6 10 0,4-2 0,0 0 0,1 0 0,0 0 0,1 1 0,0 0 0,2 0 0,0 0 0,0 0 0,1 24 0,1-30 0,0 3 0,0-1 0,1 1 0,0 0 0,1-1 0,5 22 0,-5-30 0,-1 0 0,1 0 0,0 0 0,0 0 0,0 0 0,0 0 0,0 0 0,0 0 0,1-1 0,-1 1 0,1-1 0,0 0 0,0 0 0,0 0 0,0 0 0,0 0 0,0-1 0,1 1 0,-1-1 0,0 0 0,1 0 0,-1 0 0,7 0 0,7 1 0,0-1 0,-1 0 0,1-1 0,0-1 0,0-1 0,0 0 0,-1-1 0,1-1 0,-1-1 0,0 0 0,0-1 0,15-8 0,62-22 0,-51 21 0,-1-2 0,44-24 0,-4 2 0,-60 31 0,0-2 0,-1 0 0,36-25 0,-56 34 0,1 0 0,0 0 0,0 0 0,0 0 0,0 0 0,1 1 0,-1-1 0,0 0 0,0 1 0,0-1 0,1 1 0,-1-1 0,0 1 0,0-1 0,1 1 0,-1 0 0,0 0 0,1-1 0,-1 1 0,1 0 0,-1 0 0,0 0 0,1 1 0,2-1 0,-3 2 0,0-1 0,-1 0 0,1 0 0,0 0 0,0 0 0,0 0 0,-1 1 0,1-1 0,-1 0 0,1 1 0,-1-1 0,1 1 0,-1-1 0,0 0 0,0 1 0,0-1 0,0 1 0,0 2 0,0 9 0,-2 0 0,1 0 0,-7 24 0,-6 4 0,-28 59 0,-8 18 0,0 2 0,32-81 0,-20 60 0,32-85 0,0 0 0,-1-1 0,0 1 0,-1-1 0,-1-1 0,-16 19 0,3-3 0,13-18 0,-1-1 0,0-1 0,0 1 0,-1-2 0,0 1 0,-1-1 0,-16 6 0,-8 7 0,22-12 0,0-2 0,0 1 0,-1-2 0,1 0 0,-1-1 0,-1 0 0,1-1 0,0-1 0,-1 0 0,1-2 0,-30-1 0,43 1-105,-1 0 0,0-1 0,0 1 0,0-1 0,1 0 0,-1 0 0,0 0 0,1 0 0,-1-1 0,1 1 0,-1 0 0,-2-3 0,-6-7-6721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0.616"/>
    </inkml:context>
    <inkml:brush xml:id="br0">
      <inkml:brushProperty name="width" value="0.035" units="cm"/>
      <inkml:brushProperty name="height" value="0.035" units="cm"/>
      <inkml:brushProperty name="color" value="#E71224"/>
    </inkml:brush>
  </inkml:definitions>
  <inkml:trace contextRef="#ctx0" brushRef="#br0">564 221 24575,'-1'-4'0,"0"0"0,0 0 0,0 0 0,0 0 0,-1 0 0,1 1 0,-1-1 0,0 0 0,0 1 0,-1-1 0,1 1 0,-1 0 0,0-1 0,1 1 0,-2 1 0,1-1 0,0 0 0,0 1 0,-1-1 0,1 1 0,-8-3 0,-5-3 0,0 0 0,-1 1 0,-28-8 0,-94-15 0,92 20 0,27 6 0,0 0 0,0-2 0,-33-13 0,-44-9-1365,81 22-5461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1.938"/>
    </inkml:context>
    <inkml:brush xml:id="br0">
      <inkml:brushProperty name="width" value="0.035" units="cm"/>
      <inkml:brushProperty name="height" value="0.035" units="cm"/>
      <inkml:brushProperty name="color" value="#E71224"/>
    </inkml:brush>
  </inkml:definitions>
  <inkml:trace contextRef="#ctx0" brushRef="#br0">631 1 24575,'-18'0'0,"-17"-1"0,0 2 0,0 1 0,-56 12 0,74-10 0,-1 0 0,1 2 0,0 0 0,0 1 0,-28 17 0,38-19 0,0 0 0,0 0 0,0 1 0,1 0 0,0 0 0,0 1 0,1-1 0,0 1 0,0 0 0,1 1 0,-1-1 0,2 1 0,-1 0 0,-3 10 0,1 1 0,3-10 0,-1 1 0,2-1 0,-1 1 0,1-1 0,-1 20 0,3-27 0,1 0 0,-1 1 0,0-1 0,1 1 0,-1-1 0,1 1 0,0-1 0,0 0 0,0 1 0,0-1 0,0 0 0,1 0 0,-1 0 0,0 0 0,1 0 0,0 0 0,-1 0 0,1-1 0,0 1 0,0-1 0,0 1 0,0-1 0,0 1 0,0-1 0,1 0 0,-1 0 0,0 0 0,4 0 0,0 2 0,0-2 0,0 1 0,0-1 0,0 1 0,0-2 0,0 1 0,1-1 0,-1 0 0,0 0 0,0 0 0,0-1 0,0 0 0,0 0 0,0-1 0,0 0 0,0 0 0,0 0 0,0-1 0,-1 0 0,6-3 0,-4 1 0,0-1 0,-1 0 0,0 0 0,0 0 0,-1-1 0,0 0 0,0 0 0,0 0 0,-1 0 0,0-1 0,0 0 0,-1 1 0,5-18 0,-2 8 0,0 0 0,2 0 0,10-17 0,-9 18 0,-1 0 0,12-34 0,-20 50 0,0 0 0,0 0 0,0 0 0,0 0 0,0 0 0,0 0 0,0-1 0,0 1 0,0 0 0,0 0 0,0 0 0,0 0 0,0 0 0,0 0 0,0 0 0,0 0 0,0-1 0,1 1 0,-1 0 0,0 0 0,0 0 0,0 0 0,0 0 0,0 0 0,0 0 0,0 0 0,0 0 0,0 0 0,1 0 0,-1 0 0,0 0 0,0 0 0,0 0 0,0-1 0,0 1 0,0 0 0,0 0 0,1 0 0,-1 0 0,0 0 0,0 0 0,0 0 0,0 1 0,0-1 0,0 0 0,0 0 0,1 0 0,-1 0 0,0 0 0,0 0 0,0 0 0,0 0 0,0 0 0,0 0 0,0 0 0,0 0 0,0 0 0,0 0 0,1 0 0,-1 1 0,0-1 0,0 0 0,0 0 0,0 0 0,0 0 0,0 0 0,0 0 0,7 14 0,3 15 0,18 83 0,-18-76 0,8 48 0,-15-65 0,7 45 0,2 106 0,-12-126 0,2-30 0,-2 0 0,0 1 0,0-1 0,-1 0 0,-1 1 0,-1-1 0,0 0 0,0 0 0,-1-1 0,-13 27 0,11-28 0,-1 0 0,-1-1 0,0 0 0,-1 0 0,0-1 0,0 0 0,-1-1 0,0 1 0,-1-2 0,0 0 0,0 0 0,-1-1 0,0 0 0,0-1 0,-20 6 0,0-2 0,-59 10 0,-7 4 0,79-17 0,-1-2 0,-1 0 0,1-1 0,-31 2 0,26-6-1365,4 0-5461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3.372"/>
    </inkml:context>
    <inkml:brush xml:id="br0">
      <inkml:brushProperty name="width" value="0.035" units="cm"/>
      <inkml:brushProperty name="height" value="0.035" units="cm"/>
      <inkml:brushProperty name="color" value="#E71224"/>
    </inkml:brush>
  </inkml:definitions>
  <inkml:trace contextRef="#ctx0" brushRef="#br0">81 82 24575,'0'30'0,"2"0"0,0 0 0,9 41 0,-7-47 0,-2 0 0,-1 1 0,-1-1 0,-1 0 0,-1 0 0,-9 42 0,2-6 0,-2-4 0,-2 16 0,5-12 0,8-57 0,0-1 0,-1 1 0,1 0 0,-1 0 0,0 0 0,0-1 0,0 1 0,0 0 0,-1-1 0,1 1 0,-1-1 0,1 1 0,-1-1 0,0 0 0,0 0 0,0 0 0,-4 3 0,6-5 0,-1 0 0,0 0 0,1 0 0,-1 0 0,0-1 0,1 1 0,-1 0 0,0 0 0,1-1 0,-1 1 0,0-1 0,1 1 0,-1 0 0,1-1 0,-1 1 0,1-1 0,-1 1 0,1-1 0,0 0 0,-1 1 0,1-1 0,-1 1 0,1-1 0,0 0 0,0 1 0,-1-1 0,1 0 0,0 1 0,0-1 0,0 0 0,0 1 0,0-1 0,0 0 0,0 0 0,0-1 0,-4-30 0,4 31 0,-4-77 0,9-106 0,-2 170 0,-1 1 0,2-1 0,-1 1 0,2 0 0,0 0 0,0 1 0,10-16 0,59-84 0,-44 68 0,-20 32 0,1 0 0,0 1 0,0 0 0,1 0 0,1 2 0,-1-1 0,2 1 0,-1 1 0,1 1 0,0 0 0,17-6 0,2-3 0,-23 12 0,0 0 0,0 0 0,1 1 0,-1 1 0,1-1 0,-1 2 0,1 0 0,0 0 0,0 0 0,14 3 0,-21-2 0,0 0 0,-1 1 0,1-1 0,0 1 0,0 0 0,-1 0 0,1 0 0,-1 1 0,1-1 0,-1 1 0,1 0 0,-1 0 0,0 0 0,0 0 0,0 1 0,0-1 0,-1 1 0,1 0 0,-1 0 0,1 0 0,-1 0 0,0 0 0,0 0 0,0 1 0,-1-1 0,1 1 0,-1-1 0,0 1 0,0 0 0,0-1 0,1 7 0,10 63 0,3 28 0,-14-92 0,-1 0 0,0 0 0,-1 0 0,1-1 0,-2 1 0,1 0 0,-2-1 0,1 1 0,-4 8 0,3-12 0,-1 0 0,1 0 0,-1 0 0,0 0 0,0-1 0,0 0 0,-1 0 0,1 0 0,-1 0 0,0-1 0,0 1 0,-8 2 0,-72 30 0,75-32 0,-13 4 0,0 0 0,-1-2 0,0-1 0,0 0 0,-46 1 0,67-6-42,1 0-1,0 0 0,-1-1 1,1 1-1,0-1 0,0 0 1,0 1-1,-1-1 0,1 0 1,0 0-1,0-1 0,0 1 1,0 0-1,1-1 0,-1 1 1,0-1-1,0 1 0,1-1 1,-1 0-1,1 0 0,0 0 1,-1 0-1,1 0 0,0 0 1,0 0-1,0 0 0,1 0 1,-1 0-1,0-1 0,1 1 1,-1-3-1,-2-14-6783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4.148"/>
    </inkml:context>
    <inkml:brush xml:id="br0">
      <inkml:brushProperty name="width" value="0.035" units="cm"/>
      <inkml:brushProperty name="height" value="0.035" units="cm"/>
      <inkml:brushProperty name="color" value="#E71224"/>
    </inkml:brush>
  </inkml:definitions>
  <inkml:trace contextRef="#ctx0" brushRef="#br0">132 1 24575,'1'29'0,"-2"0"0,-1 0 0,-2 0 0,0 0 0,-2-1 0,-1 0 0,-2 0 0,-18 42 0,21-54 0,1 0 0,0 0 0,-4 34 0,0-5 0,5-20 0,1 0 0,1 1 0,2 30 0,-1-56 0,1 0 0,0 0 0,0 0 0,0 0 0,0 0 0,0 0 0,0 0 0,0 0 0,0 0 0,0 0 0,0 0 0,0 0 0,0 0 0,-1 0 0,1 0 0,0 0 0,0 0 0,0 0 0,0 0 0,0 0 0,0 0 0,0 0 0,0 0 0,0 0 0,0 0 0,0 0 0,0 0 0,-1 0 0,1 0 0,0 0 0,0 0 0,0 0 0,0 1 0,0-1 0,0 0 0,0 0 0,0 0 0,0 0 0,0 0 0,0 0 0,0 0 0,0 0 0,0 0 0,0 0 0,0 0 0,0 0 0,0 0 0,0 1 0,0-1 0,0 0 0,0 0 0,0 0 0,0 0 0,-6-11 0,-4-18 0,4-22 0,2 0 0,3-1 0,7-77 0,-5 122 0,0 0 0,0 0 0,0 0 0,1 0 0,0 1 0,0-1 0,1 0 0,0 1 0,0 0 0,0 0 0,1 0 0,0 0 0,0 0 0,1 1 0,0-1 0,-1 1 0,2 0 0,-1 1 0,1-1 0,-1 1 0,1 1 0,0-1 0,0 1 0,1 0 0,-1 0 0,1 0 0,0 1 0,8-2 0,170-64 0,-169 64-136,1 0-1,-1 1 1,1 1-1,-1 1 1,1 0-1,0 1 1,0 1-1,-1 1 0,23 4 1,-23 0-6690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4.941"/>
    </inkml:context>
    <inkml:brush xml:id="br0">
      <inkml:brushProperty name="width" value="0.035" units="cm"/>
      <inkml:brushProperty name="height" value="0.035" units="cm"/>
      <inkml:brushProperty name="color" value="#E71224"/>
    </inkml:brush>
  </inkml:definitions>
  <inkml:trace contextRef="#ctx0" brushRef="#br0">411 227 24575,'1'-1'0,"0"1"0,0-1 0,0 1 0,0-1 0,0 1 0,0-1 0,0 0 0,0 1 0,0-1 0,0 0 0,0 0 0,0 0 0,0 0 0,0 1 0,-1-1 0,1-1 0,0 1 0,-1 0 0,1 0 0,-1 0 0,1 0 0,-1 0 0,0 0 0,0-1 0,1 1 0,-1 0 0,0-2 0,5-39 0,-5 37 0,0 1 0,1-1 0,-2 0 0,1 0 0,-1 1 0,1-1 0,-1 0 0,0 1 0,-1-1 0,1 0 0,-1 1 0,0 0 0,0-1 0,-1 1 0,1 0 0,-1 0 0,0 0 0,-4-4 0,1 2 0,0 0 0,-1 1 0,0 0 0,0 0 0,-1 1 0,1-1 0,-1 2 0,0-1 0,-9-2 0,0 1 0,1 1 0,-1 0 0,0 1 0,0 1 0,0 1 0,0 0 0,0 2 0,0-1 0,-25 6 0,35-5 0,-1 1 0,0 1 0,1-1 0,-1 1 0,1 0 0,0 1 0,0-1 0,0 2 0,1-1 0,-1 1 0,-7 7 0,10-8 0,0 1 0,1 0 0,-1 0 0,1 0 0,0 0 0,1 1 0,-1-1 0,1 1 0,0-1 0,1 1 0,-1 0 0,1 0 0,0 0 0,0 0 0,1 9 0,-1-4 0,1 0 0,0 1 0,1-1 0,0 0 0,1 1 0,0-1 0,5 14 0,-5-20 0,1 0 0,0 0 0,0-1 0,0 1 0,0-1 0,1 1 0,0-1 0,0 0 0,0 0 0,0-1 0,0 1 0,1-1 0,0 0 0,0 0 0,0-1 0,8 4 0,12 5 0,0-1 0,0-2 0,1 0 0,1-2 0,-1-1 0,1 0 0,0-3 0,0 0 0,35-2 0,-59-1 4,0 1-1,0-1 0,0 0 1,-1 0-1,1 0 0,0 0 1,0 0-1,-1 0 0,1-1 0,-1 0 1,0 1-1,1-1 0,-1 0 1,0 0-1,0 0 0,2-3 1,25-43-347,-17 27-736,-4 7-5747</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5.924"/>
    </inkml:context>
    <inkml:brush xml:id="br0">
      <inkml:brushProperty name="width" value="0.035" units="cm"/>
      <inkml:brushProperty name="height" value="0.035" units="cm"/>
      <inkml:brushProperty name="color" value="#E71224"/>
    </inkml:brush>
  </inkml:definitions>
  <inkml:trace contextRef="#ctx0" brushRef="#br0">81 758 24575,'-4'0'0,"1"0"0,0 0 0,-1 0 0,1 0 0,0 1 0,0-1 0,-1 1 0,1 0 0,0 0 0,0 0 0,0 0 0,0 1 0,0-1 0,0 1 0,0 0 0,-2 2 0,2-1 0,1 0 0,0 0 0,0 1 0,0-1 0,0 1 0,1-1 0,-1 1 0,1-1 0,0 1 0,0 0 0,0-1 0,1 1 0,-1 7 0,-1 3 0,1 0 0,0-1 0,1 1 0,1 0 0,0 0 0,4 15 0,-4-26 0,0 1 0,0 0 0,1-1 0,-1 1 0,1-1 0,0 1 0,0-1 0,0 0 0,0 0 0,1 0 0,-1 0 0,1 0 0,0 0 0,-1-1 0,2 1 0,-1-1 0,0 0 0,0 0 0,1 0 0,-1 0 0,1 0 0,-1-1 0,1 0 0,0 0 0,-1 0 0,6 1 0,0-1 0,-1 0 0,0 0 0,0-1 0,1 0 0,-1-1 0,0 1 0,1-1 0,-1-1 0,0 0 0,0 0 0,0-1 0,0 0 0,-1 0 0,1 0 0,-1-1 0,0-1 0,0 1 0,8-8 0,-6 4 0,0 0 0,-1-1 0,-1 0 0,1-1 0,-2 0 0,1 0 0,-1 0 0,-1-1 0,0 1 0,0-1 0,-1-1 0,4-15 0,15-101 0,-16 82 0,-2-1 0,-2 0 0,-6-81 0,0 24 0,3 83 0,1-14 0,-2 0 0,-1 1 0,-11-54 0,7 59 0,3 14 0,-1 0 0,0 0 0,-9-23 0,7 103 0,5 22 0,4 88 0,21-47 0,-16-90 0,2-1 0,1 1 0,2-1 0,30 58 0,-28-58-40,-13-29-93,1-1 1,0 1-1,1-1 1,-1 0-1,1 0 1,1 0-1,-1 0 1,1-1-1,8 9 1,-1-5-6694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6.775"/>
    </inkml:context>
    <inkml:brush xml:id="br0">
      <inkml:brushProperty name="width" value="0.035" units="cm"/>
      <inkml:brushProperty name="height" value="0.035" units="cm"/>
      <inkml:brushProperty name="color" value="#E71224"/>
    </inkml:brush>
  </inkml:definitions>
  <inkml:trace contextRef="#ctx0" brushRef="#br0">28 1 24575,'-19'53'0,"14"-11"0,1 0 0,5 76 0,1-42 0,-2-72 0,-1-1 0,1 0 0,1 0 0,-1 0 0,0 0 0,1 0 0,-1 0 0,1 0 0,0 0 0,0 0 0,0 0 0,0 0 0,1 0 0,-1 0 0,1-1 0,0 1 0,0-1 0,0 1 0,0-1 0,0 1 0,3 1 0,0-1 0,0-1 0,0 0 0,0 0 0,1 0 0,-1-1 0,0 0 0,1 0 0,-1 0 0,1-1 0,-1 0 0,9 0 0,-4-1 0,-1 0 0,0 0 0,0-1 0,1 0 0,-1-1 0,0 0 0,-1 0 0,1-1 0,0 0 0,-1 0 0,0-1 0,0 0 0,-1-1 0,1 0 0,-1 0 0,0 0 0,-1-1 0,1 0 0,-1 0 0,-1-1 0,0 0 0,0 0 0,0 0 0,-1 0 0,0-1 0,0 0 0,-1 0 0,-1 0 0,1 0 0,-1 0 0,-1 0 0,1-13 0,-1 0 0,0 5 0,0-1 0,-1 1 0,-1 0 0,0 0 0,-6-23 0,0 31 0,1 20 0,-4 33 0,7-31 0,-5 28-77,1 0-1,3 0 1,1 1-1,4 60 1,-1-51-901,0-29-5848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2.386"/>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7.381"/>
    </inkml:context>
    <inkml:brush xml:id="br0">
      <inkml:brushProperty name="width" value="0.035" units="cm"/>
      <inkml:brushProperty name="height" value="0.035" units="cm"/>
      <inkml:brushProperty name="color" value="#E71224"/>
    </inkml:brush>
  </inkml:definitions>
  <inkml:trace contextRef="#ctx0" brushRef="#br0">130 1 24575,'-6'0'0,"-1"0"0,1 0 0,0 1 0,-1 0 0,1 0 0,0 0 0,-1 1 0,1-1 0,0 2 0,-9 3 0,12-3 0,-1 0 0,1 0 0,0 0 0,-1 0 0,1 0 0,1 1 0,-1-1 0,0 1 0,1 0 0,0 0 0,0 0 0,0 0 0,0 0 0,1 1 0,0-1 0,-1 5 0,-1 1 0,1-1 0,0 1 0,1 0 0,0 0 0,0 0 0,1 0 0,1 0 0,2 19 0,-2-25 0,0-1 0,0 0 0,0 1 0,0-1 0,1 0 0,-1 0 0,1 0 0,0 0 0,0 0 0,0 0 0,0 0 0,1-1 0,-1 1 0,0-1 0,1 0 0,0 0 0,0 0 0,0 0 0,0 0 0,0 0 0,0-1 0,0 1 0,0-1 0,0 0 0,1 0 0,-1 0 0,1-1 0,4 1 0,28 1 22,52-4-1,-33 0-1429,-32 2-5418</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7.846"/>
    </inkml:context>
    <inkml:brush xml:id="br0">
      <inkml:brushProperty name="width" value="0.035" units="cm"/>
      <inkml:brushProperty name="height" value="0.035" units="cm"/>
      <inkml:brushProperty name="color" value="#E71224"/>
    </inkml:brush>
  </inkml:definitions>
  <inkml:trace contextRef="#ctx0" brushRef="#br0">31 0 24575,'1'50'0,"0"-13"0,-1-1 0,-2 1 0,-13 68 0,9-72 0,1 1 0,2-1 0,2 0 0,1 1 0,5 42 0,-5-71 5,0-1 0,1 0 0,0 1-1,0-1 1,0 0 0,0 0 0,0 0 0,1 0-1,0 0 1,0 0 0,0 0 0,0 0 0,1-1-1,-1 1 1,1-1 0,0 0 0,0 0-1,0 0 1,1 0 0,-1 0 0,1-1 0,-1 0-1,1 1 1,7 2 0,1-1-191,0-1 1,0-1-1,1 0 0,-1 0 1,1-1-1,0-1 1,14-1-1,-5 1-6640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8.235"/>
    </inkml:context>
    <inkml:brush xml:id="br0">
      <inkml:brushProperty name="width" value="0.035" units="cm"/>
      <inkml:brushProperty name="height" value="0.035" units="cm"/>
      <inkml:brushProperty name="color" value="#E71224"/>
    </inkml:brush>
  </inkml:definitions>
  <inkml:trace contextRef="#ctx0" brushRef="#br0">286 94 24575,'-5'0'0,"-5"0"0,-1-4 0,-3-2 0,-4 1 0,-2 1 0,1-4 0,0 0 0,-1 2 0,3-3 0,0 0 0,-2 2 0,-1 1 0,-2 3 0,2-3 0,1-1 0,4 2-8191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0:56:58.994"/>
    </inkml:context>
    <inkml:brush xml:id="br0">
      <inkml:brushProperty name="width" value="0.035" units="cm"/>
      <inkml:brushProperty name="height" value="0.035" units="cm"/>
      <inkml:brushProperty name="color" value="#E71224"/>
    </inkml:brush>
  </inkml:definitions>
  <inkml:trace contextRef="#ctx0" brushRef="#br0">461 30 24575,'-43'-2'0,"-52"-9"0,52 5 0,-56-1 0,61 5 0,25 1 0,1 0 0,-1 1 0,1 1 0,-1-1 0,1 2 0,-23 5 0,33-6 0,0-1 0,1 1 0,-1 0 0,0 0 0,0 0 0,0 1 0,1-1 0,-1 0 0,0 1 0,1-1 0,0 1 0,-1-1 0,1 1 0,0 0 0,-1-1 0,1 1 0,0 0 0,1 0 0,-1 0 0,0 0 0,0 0 0,1 0 0,-1 0 0,1 0 0,0 0 0,-1 0 0,1 0 0,0 1 0,0-1 0,1 0 0,-1 0 0,0 0 0,1 0 0,-1 0 0,1 0 0,-1 0 0,1 0 0,0 0 0,1 2 0,1 2 0,0 0 0,0 0 0,1 0 0,0-1 0,0 1 0,0-1 0,1 0 0,-1 0 0,1 0 0,11 7 0,1-3 0,-1-1 0,1-1 0,1-1 0,0 0 0,33 5 0,-31-7 0,-1 0 0,-1 2 0,1 0 0,-1 0 0,20 11 0,-7 0 0,38 22 0,-65-37 0,0 1 0,0 0 0,0 1 0,0-1 0,0 0 0,-1 1 0,0 0 0,1 0 0,-2 0 0,1 0 0,4 9 0,-7-11 0,1 0 0,-1 0 0,0 0 0,0 0 0,0 0 0,0 0 0,-1 0 0,1 0 0,0 0 0,-1 0 0,0 0 0,1 0 0,-1 0 0,0 0 0,0-1 0,0 1 0,0 0 0,0-1 0,0 1 0,-1 0 0,1-1 0,0 1 0,-1-1 0,0 0 0,1 1 0,-3 0 0,-52 34 0,43-29 0,-5 4 0,10-6 0,0 0 0,0 0 0,-1-1 0,1 0 0,-1 0 0,0-1 0,0 0 0,0-1 0,0 0 0,-15 1 0,0-2-1365,2-1-5461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1:48.7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1,'1399'0,"-1380"1,1 1,32 7,34 4,-1-13,-50-1,-1 1,1 2,66 12,-59-7,1-2,-1-1,1-3,56-5,3 1,101 3,-182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1:49.6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2,'107'-2,"117"5,-155 10,-51-9,0-1,30 3,-9-7,-26 1,0-1,0 2,0 0,17 3,-13 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1:50.8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0,'865'0,"-845"1,-1 1,33 8,35 3,-60-13,1 2,54 11,18 13,-83-21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3:03.0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8430 105,'-140'3,"-152"-7,223-8,50 8,0 1,-27-2,0 4,-86-14,85 9,0 2,-76 2,76 3,-1-3,-72-10,83 7,-1 2,-49 1,49 2,0-1,-44-8,-6-2,-1 4,-156 7,96 2,52-3,-109 3,128 10,51-6,-46 2,-14 4,-3 1,50-10,-44 9,4 0,-47 12,94-16,0-1,-1-2,-43 2,45-6,-51 10,50-6,-48 2,56-7,1 1,-1 2,-38 8,20-4,-1-2,1-2,-1-2,-51-4,-7 0,101 3,-33-1,1 2,-1 1,-52 11,-66 13,124-21,-1-1,0-1,-37-2,37-2,0 2,0 1,-37 8,36-5,0-1,0-1,-45-3,45 0,-1 0,1 2,-44 9,30-4,0-2,0-2,0-2,-49-5,-9 2,63 2,1 2,-63 11,41-5,-1-2,0-4,-70-5,12 1,-12 4,-144-5,207-10,50 9,-1 1,-28-3,-79-8,48 2,47 8,-51-16,59 13,-2 1,1 1,-44-3,-110-17,156 24,0-2,-22-5,22 3,0 1,-24-1,10 5,6 0,0-2,0 0,-32-8,34 5,-45-3,45 6,-46-9,47 6,0 1,-46 0,45 4,0-2,-44-8,45 5,-1 1,-42 1,43 2,0-1,-47-9,45 6,-1 2,1 0,-51 3,56 1,2-1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3:14.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1699 34,'-49'0,"12"1,0-1,0-2,-69-13,63 8,1 2,-1 1,0 3,-55 5,-4-1,-762-3,845 1,0 1,-35 8,-30 3,62-12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2.750"/>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3:29.0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97,'90'1,"100"-3,-121-11,-51 9,0 0,29-1,473 4,-251 3,-239-4,54-9,-53 5,52-1,679 8,-743-2,-1-1,36-9,-34 7,1 0,24-1,52 6,-63 0,-1 0,1-2,0-2,49-10,-66 8</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3:33.0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1,'586'0,"-567"1,0 1,34 8,33 3,70-15,69 4,-157 10,-50-7,1-2,28 3,80-8,51 4,-109 10,-50-8,0 0,26 1,340-4,-185-3,-170 1,55-11,-54 7,52-3,2300 7,-1134 3,-1230-3,-1-1,36-8,-34 5,0 2,26-2,72-8,-78 7,56-1,2521 8,-2597 0,-1 1,33 8,34 3,60-15,64 4,-142 10,-49-7,-1-2,29 3,642-4,-336-5,-294 3,-19-2,1 3,-1 1,70 12,-67-7,1-2,0-2,0-1,49-6,10 1,125 3,-207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3:36.5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52,'53'20,"1"-14,1-2,104-6,-47-1,2707 3,-2799-1,-1-1,33-7,35-4,635 11,-352 4,926-2,-1278-1,1-1,35-8,-34 6,0 0,26-1,643 3,-336 4,-318-3,55-10,-56 5,60-2,390 9,-465 1,0 0,34 7,33 4,70-15,69 4,-157 11,-50-9,1 0,28 1,-21-5,-12 0,0 1,0 0,0 0,20 6,-17-2</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3:39.0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0 105,'19'1,"1"1,32 8,-31-6,-1 0,25 1,-27-5,11 1,0 0,0 2,31 7,-17-3,0-2,0-2,1-1,52-6,6 1,-4 1,108 5,-138 9,-49-8,1 0,25 1,678-3,-353-5,-280 5,99-5,-121-9,-49 8,1 1,25-2,-8 4,-8 1,0-2,0 0,36-9,213-66,-256 73,1 0,38-1,-36 3,48-8,-44 5,1 2,-1 1,59 3,31-2,-50-11,-51 7,1 2,27-2,677 3,-353 4,138-2,-489 2,0 0,34 7,33 4,-35-12,-21-2,-1 2,1 2,44 8,-16 1,1-2,0-3,110 0,-146-7,-1 1,1 1,-1 0,25 8,-16-5,-1 0,1-3,57-1,-57-2,0 1,1 2,50 9,-62-6,-1-2</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3:44.0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3173 0,'0'2,"-1"-1,1 0,-1 0,1 0,-1 0,1 0,-1 0,0 0,0 0,1 0,-1 0,0 0,0-1,0 1,0 0,0 0,0-1,0 1,0-1,0 1,-1-1,1 1,0-1,0 0,0 0,-1 1,-1-1,-39 5,38-5,-88 13,63-8,-57 3,-1388-9,1455 2,1 1,-36 9,34-7,0 0,-26 1,-387-6,415 0,-1-1,-35-8,34 5,0 2,-26-2,-355 4,193 2,186-1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4:26.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3,'141'-3,"151"6,-165 22,-75-15,-25-5,0 0,44 1,-42-7,0 2,-1 1,50 10,-36-5,1-2,1-1,-1-3,54-5,5 1,4 2,117 3,-154 10,-50-7,0-2,26 2,678-3,-353-5,2120 3,-2472 2,1-1,35 10,-34-7,0 0,26 1,-19-4,277-3,-153-24,-99 15,24-2,-48 10,0-2,49-13,-52 11,1 0,0 2,43-3,566 10,-615-1,-1 1,33 7,34 4,-58-12,0 1,54 11,-54-8,47 3,25 4,-72-7,56 2,-57-6,1 2,34 6,90 17,-107-19,1-2,0-2,84-6,-25 0,26 6,143-6,-205-9,-50 7,0 2,27-2,131 7,77-4,-185-11,-51 9,0 0,30-1,282 6,-308-1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4:33.6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0 181,'1424'0,"-1403"-1,-1-1,41-10,-11 1,1 2,-24 3,0 2,45-3,-41 6,53-10,-53 5,52-1,-62 5,0 0,27-7,40-3,-58 10,49-11,-11 1,-2 2,-40 4,1 2,32 0,2748 3,-1320 3,-1468-1,0 1,34 7,33 4,39-14,55 2,-112 12,-50-9,1 0,28 1,6-4,-22-1,-1 1,1 1,38 9,-43-7,1 0,46 0,-54-5,1 2,-1 0,0 2,1 0,-1 1,32 10,-33-7,1-2,0 0,1-1,34 2,30 7,-55-8,44 2,29 6,-56-6,0-2,0-2,84-6,-27 0,-47 4,65-2,-118 0,0 1,-1-1,1 1,-1-1,1 0,-1 0,1 0,-1 0,1 0,-1 0,0-1,0 0,0 1,0-1,0 0,0 0,0 0,0 0,-1 0,1 0,-1 0,0-1,2-3,-1 6,-1 0,0 0,1 1,-1-1,0 1,1-1,-1 1,0-1,0 1,0 0,0-1,0 1,0 0,0 0,0 0,0 0,0 0,1 2,11 7,5-2,0 0,0-2,1 0,0-1,1-1,-1 0,26 0,145-5,-84-2,-48 4,-19 0,0-1,0-2,75-13,-87 9,50-2,22-4,53-14,-4-4,-57 23,-64 6,0-2,36-6,-36 4,0 1,47 0,-46 3,0-1,42-8,-42 5,0 2,29-1,-29 3,-1-2,34-6,91-17,-119 21,0 1,1 1,-1 3,35 3,-21-1,50-5,-28-9,-51 7,0 2,30-3,641 4,-336 5,866-3,-1200 1,-1 1,36 8,-34-5,0-2,26 2,40-5,-50-1,0 2,-1 1,62 11,-53-6,-1-2,1-2,1-2,48-5,9 2,-101 2,32-1,-1 2,0 1,58 11,-48-6,0-1,1-3,0-2,56-5,3 2,1371 2,-1443 1,55 11,-54-7,52 3,374-9,-438 2,-1 1,36 8,-34-6,0 0,26 1,643-3,-336-4,-327 3,-1 1,29 7,44 4,-68-10,48 9,-9 0,59 12,-94-17,1 2,35 15,47 11,-92-30,-1 1,1 1,-1 1,0 1,24 13,-36-17,1 0,-1-1,1 0,0-1,0-1,0 0,22 0,34 7,-21-2,0-2,1-3,74-5,-19 1,-79 2,5 1,1-1,-1-1,1-1,-1-2,0-1,-1-2,30-10,-37 11,-1 1,1 1,0 1,1 1,-1 1,0 1,29 3,6-1,-35-2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4:35.5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80,'60'0,"-22"2,1-3,0 0,76-15,-73 9,0 2,1 1,0 3,55 5,5-1,-58-3,1-2,66-11,-50 5,0 2,126 7,-68 2,464-3,-566-1,1-1,35-9,-34 7,0 0,26-1,541 4,-285 3,-283-1,0 1,35 8,-34-6,0 0,26 1,-42-5,43 2,80 11,-92-8,52 0,-56-4,-1 1,51 10,71 15,-121-23,1 0,-1-2,63-3,38 1,-63 13,-51-9,0 0,29 1,642-3,-336-5,-294 3,-19-2,1 3,-1 1,70 12,-67-7,1-1,0-3,1-2,47-5,11 1,23 3,-104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4:38.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6119 57,'0'2,"-1"-1,1 0,-1 0,1 0,-1 0,0 0,1 0,-1 0,0 0,0 0,0 0,1-1,-1 1,0 0,0 0,0-1,-1 1,1-1,0 1,0-1,0 1,0-1,0 0,-1 1,1-1,0 0,-2 0,-39 5,37-5,1 0,-30 2,-68 12,57-7,0-2,-1-2,-87-5,30-1,-380 3,464 1,0 1,-34 8,-33 3,-636-11,352-5,-240 3,580-1,-55-11,54 7,-52-3,-36 10,-91-3,141-12,51 9,0 0,-30-1,-268 4,149 2,148-2,-1-1,-32-7,-34-4,50 12,7 1,0-1,0-2,-36-7,36 5,1 1,-1 1,-39 2,39 1,0-1,0-1,-35-8,20 3,0 2,-1 2,1 2,-48 5,-10-1,-812-4,892 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04:53.121"/>
    </inkml:context>
    <inkml:brush xml:id="br0">
      <inkml:brushProperty name="width" value="0.035" units="cm"/>
      <inkml:brushProperty name="height" value="0.035" units="cm"/>
      <inkml:brushProperty name="color" value="#E71224"/>
    </inkml:brush>
  </inkml:definitions>
  <inkml:trace contextRef="#ctx0" brushRef="#br0">1344 57 24575,'-30'-2'0,"1"0"0,-39-9 0,37 6 0,-101-17 0,86 15 0,0 2 0,0 2 0,-84 6 0,26 0 0,-556-3-1365,638 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3.11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04:53.681"/>
    </inkml:context>
    <inkml:brush xml:id="br0">
      <inkml:brushProperty name="width" value="0.035" units="cm"/>
      <inkml:brushProperty name="height" value="0.035" units="cm"/>
      <inkml:brushProperty name="color" value="#E71224"/>
    </inkml:brush>
  </inkml:definitions>
  <inkml:trace contextRef="#ctx0" brushRef="#br0">531 0 24575,'-508'0'-1365,"486"0"-5461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5:08.4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1 206,'408'0,"-390"-1,1-1,35-8,-34 5,0 2,26-2,6 4,-21 1,-1-1,1-1,39-9,-42 6,1 1,0 2,35 1,-35 1,0-1,-1-1,40-8,-25 3,0 1,-1 3,2 2,53 5,5-2,330-2,-412-1,-1-1,33-7,34-4,33 0,-82 7,61-2,-7 10,98-3,-121-11,-49 7,0 2,27-2,131 7,78-4,-187-11,-49 9,-1 0,29-1,-10 4,256 3,-269 5,-24-7,0 0,0 1,0-1,0 0,0 0,0 0,0 0,0 0,0 1,0-1,0 0,0 0,1 0,-1 0,0 0,0 0,0 1,0-1,0 0,0 0,0 0,1 0,-1 0,0 0,0 0,0 0,0 0,0 0,0 0,1 0,-1 0,0 0,0 0,0 0,0 0,1 0,-1 0,0 0,0 0,0 0,0 0,0 0,0 0,1 0,-1 0,0 0,0 0,0 0,0 0,0 0,0-1,1 1,-1 0,0 0,0 0,0 0,0 0,0 0,0 0,0-1,0 1,0 0,0 0,0 0,0 0,0 0,1-1,3 0,1-1,0 1,0 0,0 0,0 0,10 1,279-1,-154 2,-121 0,-1 1,36 8,-34-6,1 0,24 1,21-4,-35-2,1 2,0 1,47 10,-36-6,1 0,1-3,-1-2,48-5,11 1,-5 5,108-4,-138-10,-49 7,0 2,27-2,29 5,-43 1,1-2,-1-1,61-11,-58 7,0 1,1 2,0 2,56 5,-40-2,57-4,-40-10,-50 8,0 0,27-1,507 4,-267 3,-267-1,0 1,34 7,33 4,569-11,-319-4,-317 3,-1 1,36 8,-34-6,0 0,26 1,558-3,-293-5,-286 5,0 1,34 7,10 2,3-1,-38-5,63 2,-71-6,49 9,-50-6,51 2,1018-8,-1075 2,-1 1,36 9,-34-7,0 0,26 1,102-7,59 4,-138 10,-50-8,0 0,27 1,59-6,44 2,-81 11,-49-7,-1-2,29 3,354-5,-192-3,-189 3,-1 1,34 8,33 3,636-11,-351-5,-248 5,134-5,-189-9,-49 8,0 1,27-2,121 7,73-5,-172-9,-50 8,1 0,28-1,-9 4,-8 1,0-2,0 0,31-8,-17 3,1 2,0 2,89 6,-31-1,-83-2,14 1,-1-2,1-1,58-11,-50 6,0 1,1 3,0 2,55 5,5-2,11-4,127 5,-173 10,-50-9,1-1,28 3,642-4,-336-5,-255 2,108 3,-137 10,-50-8,0 0,27 1,-22-5,206-2,-162-10,-49 8,1 1,25-2,-17 4,0-1,53-11,-37 6,0 2,1 2,-1 2,48 5,11-2,-28-2,-53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5:10.0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1116 28,'-485'0,"457"-2,-58-10,56 7,-54-3,-296 9,358-1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5:19.4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1 109,'0'-1,"0"0,0 0,1 0,-1 0,1 1,-1-1,1 0,-1 0,1 0,-1 0,1 1,0-1,-1 0,1 1,0-1,0 0,-1 1,1-1,0 1,0-1,0 1,0 0,0-1,0 1,1 0,32-9,-18 5,8-2,-1 0,1 2,45-3,-37 5,44-9,-48 6,1 1,50 1,-51 3,0-1,0-2,31-6,-16 2,0 1,0 3,0 2,54 5,5-2,1295-2,-1378 1,0 1,34 9,-33-7,1 0,24 1,340-4,-185-3,-180 3,-1 1,33 8,35 3,246-13,-158-1,-156 2,1 1,32 8,34 3,586-11,-327-5,-326 4,-1 1,36 8,-34-5,0-1,26 1,456-4,-241-3,-242 3,0 1,34 8,33 3,501-12,-285-3,-283 3,0 1,35 8,-34-5,0-1,26 1,-28-5,12 1,1 0,52 11,-38-5,0-2,1-2,87-5,-30-1,-45 2,-19 0,0 1,0 2,75 14,-72-9,1-2,-1-2,1-2,56-4,3 0,1752 3,-1834 1,-1 1,33 8,34 2,40-13,53 2,-110 12,-51-9,0 0,30 1,61 8,-75-8,52 3,651-9,-718 0,0-1,34-8,33-3,-45 10,44-9,-8 1,-5 1,-28 3,69-1,-105 8,23 1,-1-2,1-1,57-11,-57 8,1 1,0 1,0 2,33 3,-14-1,-29-1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5:28.7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1 134,'1246'0,"-1226"-1,-1-1,33-8,34-3,366 12,-217 3,-217-3,1-1,35-8,-34 5,0 2,26-3,524 5,-276 3,-275-3,1-1,32-8,34-2,-1 11,-50 3,0-3,-1 0,67-14,-73 10,0 1,1 2,40 0,-40 3,1-2,-1-2,34-6,-19 2,0 2,1 2,-1 2,48 5,10-2,1828-2,-1910 1,-1 1,34 8,33 3,62-15,60 4,-124 10,-53-6,57 2,-88-8,31 0,-1 1,0 1,41 9,10 10,-65-15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05:37.427"/>
    </inkml:context>
    <inkml:brush xml:id="br0">
      <inkml:brushProperty name="width" value="0.035" units="cm"/>
      <inkml:brushProperty name="height" value="0.035" units="cm"/>
      <inkml:brushProperty name="color" value="#E71224"/>
    </inkml:brush>
  </inkml:definitions>
  <inkml:trace contextRef="#ctx0" brushRef="#br0">0 78 24575,'29'0'0,"0"-1"0,0-1 0,46-11 0,-31 6 0,1 2 0,0 2 0,0 2 0,47 4 0,10 0 0,812-3 0,-883-1 0,53-11 0,-53 7 0,52-3 0,984 9 0,-1048-2 0,-1-1 0,36-8 0,-34 5 0,0 2 0,26-2 0,361 5 0,-388 1 0,-1 1 0,36 8 0,-34-5 0,0-1 0,26 1 0,491-4 0,-260-3 0,-258 3 0,1 1 0,32 8 0,34 3 0,244-14-1365,-308 1-5461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05:43.864"/>
    </inkml:context>
    <inkml:brush xml:id="br0">
      <inkml:brushProperty name="width" value="0.035" units="cm"/>
      <inkml:brushProperty name="height" value="0.035" units="cm"/>
      <inkml:brushProperty name="color" value="#E71224"/>
    </inkml:brush>
  </inkml:definitions>
  <inkml:trace contextRef="#ctx0" brushRef="#br0">0 81 24575,'19'0'0,"17"1"0,0-2 0,0-1 0,51-11 0,-56 8 0,-1 2 0,0 0 0,55 4 0,-54 0 0,1-1 0,-1-1 0,46-8 0,131-27 0,-149 29 0,-1 4 0,89 5 0,-35 1 0,1005-3 0,-1098 1 0,0 1 0,34 8 0,-33-6 0,1 0 0,25 1 0,50-5 0,-58-2 0,-1 3 0,1 1 0,68 12 0,-86-10-1365,-1-1-5461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5:52.4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9430 109,'-713'0,"683"1,-54 10,53-5,-52 1,-1365-8,1429 3,1-1,-36 10,34-7,0 0,-26 1,-50-5,58-2,0 3,0 0,-68 13,63-7,-1-2,0-1,0-3,-49-5,-10 1,-2132 3,2204-1,0-3,-35-7,17 2,-9-2,33 6,0 0,-44-1,-92-6,-10 0,80 14,-122-4,145-11,49 9,1 0,-29-1,-608 3,319 5,305-5,-53-9,53 5,-52-1,57 5,-48-9,48 6,-50-2,5 7,35 2,-1-2,0-2,1-1,-38-9,32 5,0 2,-1 2,1 1,-58 6,-2-1,-431-3,510 1,1 2,-1 1,1 0,0 2,-33 12,40-12</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1:05:56.229"/>
    </inkml:context>
    <inkml:brush xml:id="br0">
      <inkml:brushProperty name="width" value="0.035" units="cm"/>
      <inkml:brushProperty name="height" value="0.035" units="cm"/>
      <inkml:brushProperty name="color" value="#E71224"/>
    </inkml:brush>
  </inkml:definitions>
  <inkml:trace contextRef="#ctx0" brushRef="#br0">2106 2 24575,'-35'-1'0,"0"2"0,0 2 0,-48 9 0,38-5 0,-1-2 0,0-2 0,-87-5 0,31-1 0,-609 3 0,691-1 0,1-1 0,-33-8 0,-35-3 0,-331 12 83,202 3-1531,194-2-5378</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6:13.6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0,'460'0,"-442"1,1 1,35 8,-34-5,0-1,26 1,114-7,61 4,-136 10,-53-7,54 3,1385-7,-681-3,-771 3,-1 1,36 8,-34-5,0-1,26 1,270-5,-148-1,-149 2,0 1,34 8,33 3,636-12,-351-3,289 2,-630-2,55-9,-54 6,52-3,374 9,-439-2,1-1,35-8,-34 5,0 2,26-3,642 5,-334 3,52-2,-392 1,-1 0,0 1,21 6,-1 0,-15-4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3.438"/>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6:21.3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15502 179,'-83'-1,"-116"-17,-28-15,98 10,-23-2,68 12,62 8,0 1,-27-1,14 2,0-1,-55-15,58 11,-1 2,0 1,-39-1,-996 7,1039 0,-56 11,55-6,-54 2,45-6,-45 8,46-4,-54 1,-646-8,716-1,1 0,-40-10,13 3,-5-2,27 6,0 0,-46-1,-1173 7,1226 0,0 1,-34 8,32-5,1-2,-26 2,8-4,8-1,0 2,1 0,-32 8,33-5,0-1,-54-1,54-3,0 2,1 0,-31 7,15-2,0-1,0-3,-1-2,-52-5,-6 2,-1727 2,1809 1,1 1,-33 7,-34 4,85-13,-48 1,-80 13,-8 12,111-21,1-2,-1 0,-49-3,48-1,-1 1,1 2,-34 5,14 1,-1-3,0-2,-75-5,-67 4,121 11,51-9,0 0,-30 1,-640-3,334-5,-636 3,971-1,0-1,-34-8,33 6,0 0,-26-1,7 4,9 1,0-1,1-2,-32-7,-106-16,117 20,0 1,0 3,-60 6,-87-5,128-11,50 8,0 0,-27-1,-676 3,352 5,-367-3,718 1,-1 1,-32 7,-34 4,49-12,8-1,0 1,0 2,-36 7,29-4,0-1,0-2,0-2,-54-5,38 2,-58 4,42 10,49-7,0-2,-27 2,-3-5,34-1,-1 0,1 2,-1 0,0 1,-24 6,23-3</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6:27.05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2234 1,'-1'1,"0"1,0 0,1-1,-1 1,0-1,-1 1,1-1,0 1,0-1,-1 0,1 0,0 0,-1 1,1-1,-1-1,1 1,-3 1,-31 14,22-12,-1-1,0-1,-1 0,1-1,-15 0,12-1,0 1,0 0,-19 5,6 0,1-2,0-1,-1-1,-33-3,-46 3,39 10,51-8,0-1,-25 2,-95-6,-55 2,103 11,50-5,-46 0,-553-6,308-2,310 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6:44.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1,'4'0,"1"0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6:54.5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78,'36'0,"0"1,-1-1,1-3,61-11,-56 4,0 1,1 2,77-3,543 11,-632 1,55 9,-55-6,53 3,-28-8,-6-1,-1 3,80 12,-68-6,0-3,0-2,73-6,-14 0,795 3,-898-1,-1-1,1 0,19-6,36-4,19-1,-63 8,0 1,31-1,85 8,120-6,-193-9,-52 7,1 2,26-2,-23 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7:00.2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0 312,'1'-1,"-1"0,0 0,1 0,-1 0,0 0,1 0,-1 1,1-1,0 0,-1 0,1 1,0-1,-1 0,1 1,0-1,0 0,-1 1,1-1,0 1,0 0,0-1,0 1,0-1,2 1,31-9,-18 6,7-4,0 1,0 1,1 1,36-1,100 7,-57 1,12-1,125-5,-172-9,-49 8,0 0,27-1,59 7,44-4,-80-10,-51 7,1 2,28-3,-25 4,0-1,-1-1,1-1,21-8,56-11,78-1,-113 13,-44 7,0 2,29-3,-25 5,49-12,-17 3,-7 2,-2 1,85-4,-113 10,0-1,35-7,31-4,-20 12,-33 2,0-2,-1-1,49-10,-37 5,1 2,0 2,0 2,49 5,10-2,-70-2,22 0,0 1,81 13,-51-2,18 3,-61-5,0-1,1-2,73 2,697-10,-793 2,-1 1,34 8,33 3,-35-13,-21 0,-1 1,1 1,44 10,-32-5,1-2,0-2,0-1,55-6,4 1,12 1,126 5,-222 0,0 0,0 1,27 11,-29-9,0-1,0-1,0 0,25 2,61 7,-65-7,53 1,-66-7,0 1,1 1,39 10,-36-7,0-2,1 0,-1-2,36-3,53 3,-48 11,-50-8,0-1,26 2,-8-4,-8-1,0 1,0 2,36 8,-22-4,0-2,0-2,0-2,54-5,5 2,1600 2,-1683-1,-1-1,36-8,-34 5,0 1,26-1,643 3,-336 5,-351-3,30-1,0 2,1 1,56 11,-47-6,0-1,1-3,0-2,56-4,3 0,1396 3,-1479-1,0-1,34-8,-33 5,1 1,24-1,644 3,-335 5,1144-3,-1483-1,-1-1,0 0,28-8,-41 10,16-5</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7:03.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0 160,'1678'0,"-1659"-1,1-1,32-8,34-3,-1 13,-50 1,-1-1,1-2,66-12,-68 8,1 2,0 1,-1 2,53 4,-37-1,53-4,-34-10,-49 8,0 0,27-1,72-8,-80 7,59-1,4197 8,-4274-2,-1-1,33-8,34-2,-1 11,-50 3,-1-3,1 0,66-14,-59 8,1 2,-1 2,1 1,56 6,3-1,838-3,-921 1,-1 1,36 8,-34-5,0-1,26 1,-24-3,0 0,0 2,42 13,15 3,-20-9,0-2,97 2,327-12,-470 0,0-1,-1 0,1 0,0-1,-1-1,18-8,-17 7,1 0,-1 1,1 0,0 1,15-2,61-7,-61 7,54-3,19 9,-80-1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7:15.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27073 235,'0'1,"-1"0,1 0,-1 0,1 0,-1 0,0 0,1 0,-1 0,0 0,0 0,0 0,1 0,-1 0,0-1,0 1,0 0,0-1,0 1,-1-1,1 1,0-1,0 0,0 1,0-1,-1 0,1 0,-2 0,-38 5,36-5,-357 3,186-5,157 3,-1 1,-32 8,-34 2,-19-13,-44 2,80 12,51-9,0 0,-30 1,-640-3,334-4,-357 2,682-2,-57-10,57 7,-55-3,-65 10,-109-4,173-10,54 7,-56-3,-497 9,559-3,0 0,-34-9,-10 0,-3 0,29 5,-71-3,84 7,-56-9,55 6,-50-2,52 7,0-1,0-1,-47-10,34 5,-1 2,0 2,0 1,-54 6,-6-1,-1395-3,1479 1,0 1,-34 8,33-5,-1-1,-25 1,11-3,0 3,-53 13,56-10,-1-1,1-2,-43 1,50-4,0 0,-26 6,25-3,-49 3,-2325-7,1141-3,116 2,1124 1,-1 1,-32 8,-34 2,-637-10,353-4,-722 2,1073 1,0 1,-34 8,33-5,-1-2,-25 2,-642-3,335-4,-765 2,1099-1,1-1,-36-9,34 7,0 0,-26-1,-50 5,58 2,0-2,0-2,-68-12,63 7,-1 2,0 2,0 1,-49 6,-10-1,-481-3,565-1,-1-1,-32-8,-34-3,35 13,21 0,0-1,1-1,-45-10,44 7,0 1,0 2,0 0,-41 5,-57-4,59-11,50 8,0 0,-27-1,-18 5,34 1,-1-2,1-1,-54-11,56 8,0 2,0 0,0 2,-37 3,-52-3,-11-22,45 9,61 9,0 2,-28-3,-602 5,313 3,319-3,1-1,-33-8,-35-2,-330 11,199 2,199-2,1-1,-36-8,34 5,0 2,-26-2,7 4,10 1,-1-2,0 0,-31-8,-2-4,-2 4,0 2,0 2,0 4,-84 7,22 21,76-17,24-3,0-2,-45 2,43-6,1 1,-1 1,-48 10,34-5,0-2,0-2,-1-1,-52-6,-6 1,-5 1,-116 5,95 21,45-11,61-8,0-1,-28 1,-331-5,177-1,185 2,0 1,-34 8,-33 3,-636-11,351-5,290 2,-91 3,44 22,31-8,42-6,0 2,34-7,0-1,-33 2,32-6</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7:16.4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2751 94,'-1398'0,"1378"-2,1 0,-33-7,-35-4,-69 15,-68-4,155-11,51 9,-1 0,-28-1,-124 7,-65-4,59-24,136 16,25 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7:22.58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7083 257,'-140'-2,"-153"5,208 9,54-6,-56 2,-904-9,972 0,1-1,-36-8,34 5,0 2,-26-3,-30 6,43 1,-1-1,1-2,-56-11,61 8,0 2,-1 0,0 2,-32 3,-58-3,50-11,51 8,0 0,-29-1,-91 6,-54-2,123-11,50 7,0 2,-27-2,9 4,7 1,0-2,0 0,-31-8,35 6,0 0,0 2,-33 2,32 0,0-1,-52-8,41 2,-41-1,41 5,-45-10,54 8,1 1,-52 1,52 3,0-1,0-2,-31-6,26 2,-42-2,-9-1,39 4,-1 3,-81 3,-37-1,79-11,55 6,-58-2,32 8,6 0,0-1,-74-12,62 5,-1 2,-124 7,68 2,-1304-3,1403 1,1 1,-34 7,-31 4,63-12</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7:25.92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6073 0,'-2897'0,"2867"2,-55 9,54-6,-52 3,-9-10,-69 4,92 10,51-7,0-2,-30 3,-89-8,-56 4,125 10,49-8,0 0,-27 0,-677-2,353-4,247 0,-134 5,234 0,0 2,-42 14,-27 5,40-13,-24 3,-30 1,35-4,11 4,42-10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3.78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7:32.11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1 207,'35'0,"2"1,0-2,0-1,57-11,-50 6,1 2,-1 2,1 1,46 6,11-1,990-3,-1069-2,0 0,0-2,-1-1,28-8,-27 6,1 1,-1 1,44-3,-40 6,45-9,-47 6,1 1,27 0,-26 4,-1-2,-1 0,35-8,-32 5,0 1,29 0,-29 3,-1-1,34-8,-9-2,0 3,0 2,86-1,-119 7,0 0,36-10,30-1,604 10,-336 4,-351-2,30-1,1 2,-1 1,57 12,-56-6,-4 0,0-1,1-2,41 3,-46-6,-1 1,30 7,-4 0,1 1,26 3,23 1,-23-3,-3-2,-30-3,67 1,880-9,-972 0,0-1,34-8,33-3,636 11,-352 5,-350-2,-1 1,34 8,33 2,-56-9,48 9,-9 0,59 11,-44-9,-62-10,0 0,27 1,78-5,-105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7:39.9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08:39.963"/>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8100 58,'0'-1,"-1"0,1 0,-1-1,0 1,1 0,-1 0,0 0,0 0,1 0,-1 0,0 1,0-1,0 0,0 0,0 1,-1-1,1 0,0 1,0-1,-2 0,-31-12,25 10,-17-4,0 2,0 0,0 2,-1 1,1 1,-1 1,-28 4,-26-1,-528-3,570 2,-53 9,53-5,-51 1,53-5,-48 9,-32 2,-7-1,82-6,-55 1,74-7,-1 1,1 1,-44 10,24-5,0-2,0-2,0-1,-54-6,-5 1,-406 3,488 1,1 1,-33 8,-34 3,-81-16,-73 6,172 9,50-7,-1-2,-28 2,-642-3,336-4,-2543 2,2878-1,-1-1,-35-8,34 5,0 1,-26-1,-19 5,33 0,1 0,-1-3,-47-8,48 6,0 1,0 2,-55 2,48 1,16-1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4:14.10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0 159,'4'-3,"1"0,-1 0,0 0,1 1,0 0,-1 0,1 0,0 1,0-1,0 1,0 0,8 0,69 0,-56 2,11-3,53-9,-53 6,55-2,2093 8,-2160-3,0-1,0-1,46-13,-44 10,0 0,52-4,-49 9,-2 2,1-2,47-10,-46 7,0 1,0 1,45 2,-44 2,-1-2,1-1,42-8,-29 3,0 2,0 2,1 1,47 6,10-1,559-3,-640 1,1 2,38 8,-11-1,77 16,-66-10,-43-12</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4:16.12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2547 42,'-1805'0,"1787"-1,-1-1,-35-8,34 5,0 2,-26-2,-270 4,149 2,157-1,1-1,-1 0,1 0,-19-6,12 2</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0:39.7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3355 198,'-1'4,"0"0,-1 0,0 0,0-1,0 1,0-1,-1 1,1-1,-1 0,0 1,0-2,0 1,0 0,-1 0,1-1,-1 0,1 0,-1 0,0 0,0-1,0 1,0-1,0 0,0 0,0 0,0-1,-1 1,1-1,0 0,0-1,-1 1,1 0,0-1,0 0,0 0,0-1,0 1,0-1,0 0,1 0,-1 0,-4-3,-4-2,-1 0,0 1,0 0,-1 1,0 1,0 0,-26-3,1 3,-62 4,66 0,-549 1,565-2,-1-1,-32-8,-34-3,-66 15,-56-4,122-10,57 6,-55-2,46 8,-12 0,1-2,-63-10,24-3,0 4,-121 0,178 10,-55-10,54 5,-49-1,30 7,18 1,0-1,0-2,-56-11,61 8,-1 1,0 2,-36 1,37 1,-1-1,1-1,-41-8,-81-17,132 23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0:45.0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52,'1475'0,"-1459"-1,-1-1,1 0,19-6,36-4,29-1,-64 7,56-2,111 9,-182-1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0:56.12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3808 32,'-29'-2,"0"0,-38-9,35 6,-30-2,0 3,-98 6,41 1,-364-3,464 1,1 1,-36 8,34-5,0-2,-26 2,-7-4,23-1,-1 1,1 1,-40 9,26-4,0-2,0-2,-1-2,-47-5,-10 2,-990 2,1072-1,1-1,-33-8,-34-3,-81 15,-73-4,172-10,50 7,-1 2,-28-3,-105 6,130 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1:01.0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2,'124'-2,"134"5,-189 9,-50-8,0 0,27 1,676-3,-351-5,848 3,-1200 1,-1 1,36 8,-34-5,0-1,26 1,-19-3,49 11,-26-4,5 3,-35-7,0-1,37 2,-27-4,47 10,-6-1,4 0,-33-5,70 3,320-10,-413 0,-1-1,36-8,-34 5,0 1,26-1,643 3,-336 5,-49-3,-282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4.129"/>
    </inkml:context>
    <inkml:brush xml:id="br0">
      <inkml:brushProperty name="width" value="0.035" units="cm"/>
      <inkml:brushProperty name="height" value="0.035" units="cm"/>
      <inkml:brushProperty name="color" value="#E71224"/>
    </inkml:brush>
  </inkml:definitions>
  <inkml:trace contextRef="#ctx0" brushRef="#br0">0 330 24575,'0'0'-8191</inkml:trace>
  <inkml:trace contextRef="#ctx0" brushRef="#br0" timeOffset="1">25 0 24575,'0'0'-8191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1:03.5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1,'535'0,"-511"1,-1 2,-1 0,1 2,27 9,-27-7,1-1,0-1,42 3,-35-6,49 10,-14-1,0 0,-39-6,-1-1,33 1,-38-4,-1 1,30 7,38 4,-39-13,-33-1,0 1,0 0,0 1,0 1,22 5,-22-1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1:06.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3554 1,'-30'1,"-55"10,54-5,-52 1,-2082-5,1028-5,1115 3</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1:16.5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2665 28,'-99'2,"-108"-4,135-10,51 7,-1 1,-25 0,-840 2,433 4,-379-2,811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1:17.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51,'585'0,"-564"-1,-1-1,41-10,-11 1,53-12,-83 21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1:47.78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4417 0,'-11'1,"0"0,1 1,-1 0,-11 4,-38 6,57-11,-30 0,0 2,-38 9,33-6,-1-1,0-2,-76-4,75-1,1 2,-1 1,-67 12,68-7,1-2,-1-1,-77-6,62 1,-56 5,41 9,50-8,0-1,-27 2,-58-6,-46 2,82 12,50-9,-1 0,-28 1,-642-3,336-4,-333 2,667-1,1-1,-36-8,34 5,0 1,-26-1,-72-7,78 6,-56-1,-336 8,417 0,1 0,-1 1,-18 6,-19 2,32-8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2:06.413"/>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53,'35'1,"2"0,0-2,0-1,57-12,-50 7,1 2,0 2,-1 2,47 5,11-1,2285-4,-2357 3,55 9,-54-5,52 1,-50-5,47 9,-47-6,49 2,46-9,99 4,-158 11,-51-9,1 0,28 1,642-3,-336-5,358 3,-682-1,57-11,-57 7,56-4,-34 10,-18-1,0 0,-1-2,57-11,89-12,-141 19,1 2,1 1,-1 2,40 5,-26-2,62-4,-46-11,-49 9,-1 0,29-1,642 3,-336 5,1324-3,-1648 1,56 11,-55-7,54 4,-58-9,0 1,0 2,33 7,-14-3,0-2,0-2,89-6,-31 0,430 3,-503 2,55 9,-55-5,53 1,9-8,69 2,-92 12,-51-9,1 0,28 1,506-4,-267-3,-267 1,-1-1,36-8,-34 6,0 0,26-1,30 4,-42 2,-1-1,0-2,56-11,-47 6,-22 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2:44.9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6960 0,'-3456'0,"3436"1,1 1,-34 8,-33 3,50-13,7 1,0 0,0 1,-36 9,35-6,1-1,-1-1,-47-2,47-2,-1 2,1 1,-43 8,41-4,1-2,-48 1,43-4,-56 9,30-2,0-3,0-2,-65-7,9 2,-467 2,567-1,-1-1,-35-8,34 5,0 2,-26-3,-643 5,336 3,330-2,-1 1,1 2,-44 9,-79 18,127-27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2:58.9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0,'1144'0,"-1113"2,53 9,-53-5,52 1,63-9,114 4,-192 11,-50-9,1 0,28 1,438-4,-233-3,-232 3,-1 1,33 8,34 3,637-11,-353-5,1180 3,-1532 1,1 1,35 8,-34-5,0-1,26 1,642-3,-334-5,154 3,-489-1,-1-1,36-8,-34 5,0 2,26-2,643 3,-336 4,78-2,-409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3:31.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0,'4827'0,"-4805"0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3:51.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8338 154,'-1'-2,"1"1,0 0,-1 0,1 0,-1 0,0 0,1 0,-1 0,0 0,0 0,0 0,1 0,-1 1,0-1,0 0,0 1,0-1,0 0,0 1,-1-1,1 1,0 0,0-1,0 1,0 0,-1 0,-1-1,-39-4,38 5,-307-2,160 4,132-1,1 1,-36 8,34-6,0 0,-26 1,-646-3,337-4,336 2,-14 0,0 0,0-2,-59-12,62 9,0 0,0 3,-58 1,56 2,1-1,0-2,-51-9,38 4,0 2,0 2,0 1,-49 6,-9-1,73-5,1 0,-30-8,29 5,-55-3,-1641 7,808 3,894-4,0 0,1-2,-1 0,-27-10,27 7,0 1,-1 1,-44-3,-96-4,-28-1,-291 14,464 0,-1 1,-32 8,-34 3,-33 0,82-8,-61 3,68-7,-55 10,53-5,-49 1,60-6,1 1,-30 8,-38 2,59-11,0 1,-50 10,-73 14,-26-1,79-12,71-12,-48 11,16-4,-11 4,55-6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4.470"/>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4:26.7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4620 103,'-1927'0,"1778"13,10 0,89-12,-278 17,230-10,56-6,-46 9,50-6,0-1,-77-4,-23 2,69 10,50-8,0 0,-27 1,18-4,0 0,-53 12,-111 24,124-26,42-6,1-1,-34 1,26-3,-49 8,49-4,-49 1,-14-5,-163-6,244 3,0-2,0 0,0-1,-20-7,35 11,-1 0,1 0,0-1,-1 1,1 0,0 0,-1 0,1 0,0 0,0 0,-1-1,1 1,0 0,0 0,-1-1,1 1,0 0,0 0,0-1,-1 1,1 0,0 0,0-1,0 1,0 0,0-1,0 1,0 0,0-1,0 1,-1 0,1 0,0-1,1 1,-1 0,0-1,0 1,0 0,0-1,0 1,0 0,0-1,1 1,14-14,24-4,145-28,10-3,-151 38,49-6,28-7,-80 15,60-5,-33 5,88-2,-102 10,64-11,-51 4,-1 3,103 6,-60 1,-89-1,0 0,-1 2,1 0,-1 1,0 1,18 8,-36-14,1 1,-1 0,0 0,1 0,-1 0,0 0,0 0,1 0,-1 0,0 0,0 1,1-1,-1 0,0 0,0 0,1 0,-1 0,0 0,0 0,1 1,-1-1,0 0,0 0,0 0,1 1,-1-1,0 0,0 0,0 0,0 1,1-1,-1 0,0 0,0 1,0-1,0 0,0 1,0-1,0 0,0 0,0 1,0-1,0 0,0 0,0 1,0-1,0 0,0 1,0-1,0 0,0 0,-1 1,1-1,0 0,0 1,-22 5,-28 0,-339-7,369-1,0 0,-33-7,32 4,-1 2,-24-2,-163-14,144 11,-9-2,39 4,-60-2,-667 9,740-1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1:14:32.9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4087 84,'-408'0,"389"-1,1-1,-36-8,34 6,0 0,-26-1,17 4,-1-1,-48-10,48 7,0 1,0 2,-30 1,31 1,0-1,0-1,-40-8,27 3,-1 2,0 1,0 3,-54 5,-5-1,-1194-3,1267 1,-56 11,55-7,-54 3,61-7,-8-2,1 2,-1 1,-42 10,45-7,-45 3,44-6,-44 9,43-6,-1-1,1-2,-43-1,42-2,0 2,1 1,-45 8,32-3,-1-2,0-1,-1-3,-47-5,-11 1,53 3,28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04:33.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6576 78,'-18'2,"-1"-1,-35 10,34-7,0 0,-26 1,-677-3,352-5,352 2,0-1,-34-8,33 6,-1 0,-24-1,-52 5,59 2,1-3,-1-1,-68-12,74 8,-54-3,-14-2,63 6,0 2,-67 3,-23-2,58-10,50 7,0 2,-26-2,-678 3,353 5,-1611-3,1956 1,0 2,-34 7,-9 2,-5-2,31-3,-73 2,92-9,-1 1,0 1,-42 9,23-4,-2-2,1-2,-1-2,-46-5,-11 1,-25 3,105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09:46.2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57,'1043'0,"-1024"-1,-1-1,36-8,-34 6,0 0,26-1,20 4,-35 2,0-2,1-1,48-9,-37 4,1 1,0 3,0 2,49 5,9-1,406-3,-486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09:47.7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52,'1221'0,"-1191"-2,54-9,-53 6,53-3,374 9,-429-2,-1-2,29-6,-28 3,55-2,1110 9,-1165 1,57 9,-57-5,56 2,1057-9,-1122 2,-1 1,34 8,33 3,365-12,-216-3,-219 3,-1 1,1 0,19 6,36 4,19 1,-63-8,0-1,31 1,-10-5,-16-1,1 1,-1 2,62 11,-52-6,1-1,-1-3,1-2,56-4,3 0,-21 1,92 4,-105 10,-49-7,0-2,27 2,55-5,-79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09:55.0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6348 0,'-20'2,"1"-1,-33 9,31-5,0-2,-24 2,-708-3,367-5,-4623 3,4988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09:59.2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1,'1317'0,"-1153"13,4 1,-111-15,113 16,-87-6,0-4,120-7,-60-1,-99 3,0 2,72 12,-72-8,1-1,72-3,-72-2,1 1,64 10,-72-5,0-3,76-3,26 2,-71 11,-51-9,0-1,29 3,642-4,-336-5,713 3,-1044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0:01.8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19987 128,'0'1,"0"1,-1-1,1 0,-1 0,1 0,-1 0,0 0,1 0,-1 0,0 0,0 0,0-1,0 1,0 0,0 0,0-1,0 1,0 0,0-1,0 1,0-1,0 0,0 1,-1-1,1 0,0 0,-2 1,-39 3,38-3,-426 2,220-6,156 3,-24 1,-150-17,165 8,-109 2,106 6,-97-12,119 7,-79 2,-4 0,58-9,51 8,0 0,-28-1,-124 7,-67-4,169-10,49 7,0 2,-27-2,-90 6,-58-2,125-11,50 7,0 2,-27-2,-541 3,285 4,273-3,-57-11,56 7,-54-3,-1084 9,1152 0,1 0,-1 1,-19 6,-36 5,-19 0,63-8,0-1,-31 0,22-4,4 0,0 0,0 2,-50 10,42-5,1-2,-1-2,-73-3,70-1,-1 1,-84 12,68-4,-1-3,1-2,-72-6,13 0,-796 3,897 2,-1 0,1 1,-1 0,-34 13,34-9,0-2,0 0,0-1,-30 1,21-4,0 1,-54 10,36-6,0-1,0-2,-85-5,29-1,-1550 3,1633-1,0-1,-34-8,-33-2,-585 10,326 4,325-1,1 1,-33 8,-34 3,1-13,50-1,1 1,-1 2,-66 12,59-7,-1-2,1-2,-1-1,-56-6,-3 1,72 4,-55 11,55-7,-53 3,63-7,-1 2,-29 6,-37 4,-653-11,362-5,-2035 3,2394-1,0-1,-35-8,34 5,0 1,-26-1,-119-12,102 9,-5-4,43 7,1 1,-37-1,-1311 6,1352-2,1-1,-33-8,-34-2,-2-1,66 8,0 1,-24 0,-710 2,368 4,-68-2,434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0:03.2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4772 205,'-1144'0,"1124"1,1 1,-34 8,-33 2,-346-12,402-3,-1 0,1-2,-56-18,36 10,19 4,-1 2,0 2,-1 0,-43 1,-1043 5,1101-2,-1-1,-35-8,34 5,0 1,-26-1,28 5,-13-1,1 0,-54-11,6-2,54 12,1-2,1-1,-39-13,43 12,0 1,-1 1,0 1,1 1,-1 0,-25 2,19-1,-1 0,-42-8,23 2,0 2,-1 2,-87 6,31-1,74-1,0-2,1-2,-53-9,62 8,-1 1,-34-1,32 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4.828"/>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0:09.1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7084 52,'-60'0,"20"-2,-1 3,1 1,-70 13,66-8,0-2,0-2,-1-2,-47-5,-10 1,-1371 3,1453-1,1-1,-33-7,-34-4,-230 12,148 2,150-2,-1-1,-35-8,34 6,0 0,-26-1,-643 3,336 5,-1907-3,2240-2,1 0,-34-7,-33-4,-315 12,193 3,186-2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0:11.6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1,'35'1,"0"3,0 0,0 3,44 13,-41-8,-19-5,1-1,0-1,0-1,26 2,47 7,-66-8,0-1,29 0,-32-4,-2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0:17.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3097 0,'-891'0,"861"2,-55 9,55-5,-53 1,32-7,18-1,0 2,0 1,-56 10,62-7,1-1,-47 0,46-3,0 0,-47 10,15 2,-2-4,1-1,-105-2,147-5,-1 0,1 2,-19 5,17-4,-1 0,-24 1,-94-7,-52 4,106 10,53-7,-55 3,63-8,-1 2,0 0,-38 9,29-5,0-2,0-1,0-2,-36-3,8 0,40 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0:22.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1,'1780'0,"-1751"1,57 11,-57-6,55 2,450-9,-515 2,0 1,34 7,33 4,-12-12,-41-2,-1 1,1 2,59 11,-50-6,1-2,-1-1,1-3,56-5,3 2,6122 2,-6205 1,0 1,34 7,33 4,-12-13,-41-1,-1 2,1 1,59 11,-59-7,1-2,-1-1,1-2,38-3,-9 1,-41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0:26.0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7846 1,'-510'0,"490"2,-1 0,-39 10,9-1,0-2,24-3,0-2,-45 2,43-6,1 1,-1 1,-48 10,49-7,1-1,-1-2,-30 0,29-2,1 2,-54 8,38-3,-1-2,0-2,1-1,-46-6,-13 1,-532 3,617 1,-1 1,-35 8,34-5,0-1,-26 1,-422-4,224-3,214 4,-55 9,55-6,-53 3,-1050-7,513-3,601 1,-1-1,-32-8,-34-2,22 11,33 2,1-2,-1-1,-52-10,55 6,-1 2,1 2,-41 0,40 3,-1-2,1-1,-34-8,33 5,0 1,-1 2,-42 1,44 1,-1 0,0-2,-48-9,52 6,-2 1,1 1,-33 2,32 0,0 0,-54-10,38 4,-1 2,0 2,0 2,-44 5,-14-2,-557-2,641-1,1-1,-36-8,34 6,0 0,-26-1,-81 5,105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0:59.1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9269 210,'-34'1,"0"-2,1-1,-54-11,43 6,-1 1,1 3,-1 2,-48 5,-9-2,-1803-2,1886-1,0-1,-34-7,-33-4,11 12,43 2,-1-1,1-2,-61-11,64 8,-1 1,0 1,0 2,-42 3,-56-2,59-12,50 7,0 2,-26-2,-105-8,-31 0,161 12,1-1,-35-8,-31-2,36 11,4 1,0-3,-45-7,55 5,-53-1,58 5,-1-1,-49-10,37 5,0 2,-1 2,1 1,-53 6,-6-1,-329-3,412 1,0 1,-35 8,34-6,0 0,-26 1,-40-5,50-1,1 2,-1 0,-61 13,54-7,-1-2,0-2,0-2,-49-5,-10 2,-1040 2,1124 1,0 1,-34 7,-33 4,-49-15,-60 4,127 11,49-9,1 0,-30 1,-28-5,43 0,-1 0,1 2,-55 11,-63 13,107-19,-1-2,1-2,0-2,-48-5,-11 1,68 5,-55 9,55-5,-58 1,-289-8,360 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5:11:03.602"/>
    </inkml:context>
    <inkml:brush xml:id="br0">
      <inkml:brushProperty name="width" value="0.035" units="cm"/>
      <inkml:brushProperty name="height" value="0.035" units="cm"/>
      <inkml:brushProperty name="color" value="#E71224"/>
    </inkml:brush>
  </inkml:definitions>
  <inkml:trace contextRef="#ctx0" brushRef="#br0">3274 77 24575,'-1068'0'0,"1049"-1"0,1-1 0,-36-8 0,34 6 0,0 0 0,-26-1 0,-406 4 0,218 3 0,214-4 0,1 0 0,-34-7 0,-33-4 0,-264 12 0,166 3 0,166-3 0,-1-1 0,-35-9 0,34 7 0,0 0 0,-26-1 0,-386 6-1365,410-1-5461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1:53.1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84,'59'0,"-20"2,0-3,0 0,76-15,-88 11,2 1,-1 1,41 2,-40 1,0-1,0-1,35-7,-36 3,45-1,-44 5,44-9,-29 4,1 2,-1 1,1 3,46 5,11-1,635-3,-719 1,1 1,35 8,-34-5,0-2,26 2,507-3,-267-4,-267 3,0 1,34 7,33 4,39-14,55 2,-112 12,-50-9,1 0,28 1,642-3,-336-4,2035 2,-2369 1,1 1,32 7,34 4,22-13,-56-1,1 2,90 14,-83-7,1-2,-1-4,72-5,-13 0,1075 3,-1175 2,0 0,34 7,33 4,636-11,-351-5,-143 3,-206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1:59.3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5940 54,'-2007'0,"1987"-2,1 0,-33-7,-35-4,-69 15,-68-4,155-11,51 9,-1 0,-28-1,-641 3,334 5,-1551-3,1886 1,1 1,-36 8,34-6,0 0,-26 1,-29-5,53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2:04.0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92,'839'0,"-820"-1,-1-1,36-8,-34 5,0 2,26-2,643 3,-336 4,638-2,-972-1,1-1,32-7,34-4,637 11,-353 4,620-2,-971-1,0-1,35-8,-34 6,0 0,26-1,13 5,-41 2,0-2,0 0,0-1,0-1,26-7,-28 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6.10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2:06.5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78,'586'0,"-556"2,55 9,-55-6,53 3,27-10,84 4,-125 10,-51-7,1-2,28 3,642-4,-336-5,510 3,-844-1,0-1,35-8,-34 5,0 2,26-2,72-8,-79 7,57-1,3 9,108-4,-139-10,-50 8,1 0,28-1,641 3,-334 4,-333-2,14 1,-1-2,1-1,53-11,89-13,-149 21,1 2,-1 1,42 1,-58 1,10 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2:10.8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6682 133,'-1855'0,"1836"-1,1-1,-36-8,34 5,0 2,-26-2,-643 3,336 4,-562-2,886 2,-56 10,55-7,-54 3,-399-9,468 0,-1 0,1-2,-21-5,-35-4,-21-1,60 7,-46-1,56 5,1-1,-25-5,25 3,-1 1,-24 0,30 3,-14 1,-1-2,-55-10,-61-19,89 25,0 3,-90 5,36 1,14-5,-108 4,169 4,1 1,1 2,-47 19,13-6,35-11,-54 8,28-3,43-11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4:45.9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6906 131,'-433'0,"415"-1,-1-1,-35-9,34 7,0 0,-26-1,-70 6,-47-2,94-11,50 8,0 0,-27-1,-5 4,21 2,1-2,-1-2,-44-8,48 6,-51-3,-22-5,53 6,0 2,0 3,-85 4,28 1,-430-3,514-1,1-1,-36-8,34 5,-1 1,-24-1,-644 3,336 5,316-3,2-1,1 1,0 2,-65 13,68-7,1 0,1-1,-1-2,-42 3,46-6,-47 9,48-6,-1-2,-27 2,27-4,-49 10,49-6,-51 3,40-8,6-1,1 2,-1 1,-54 10,54-6,-1-2,0-1,0-2,-46-4,-62 3,12 24,38-11,63-8,0-1,-30 1,-1519-6,1555 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4:53.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8277 230,'-29'-2,"-57"-9,56 6,-54-3,-1336 7,655 3,746-3,1-1,-36-8,34 5,0 2,-26-3,-643 5,336 3,-993-2,1326-1,1-1,-34-8,-33-2,-501 10,285 4,286-3,1 0,-1-2,-19-5,-36-4,44 8,0 0,-47-14,51 11,-1 1,1 1,-1 1,-32-1,-40 7,-88-3,116-11,49 7,0 2,-27-2,-474 3,252 4,249-3,0-1,-34-8,33 6,-1 0,-25-1,-19 4,34 2,-1-2,0-1,-47-10,53 8,0 0,0 2,-36 1,40 2</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14:57.5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19809 2,'-10'0,"-1"2,1-1,-1 2,-12 3,-38 7,-72-11,83-3,0 3,-75 11,63-6,-1-1,-124-7,67-2,83 3,3-1,0 2,-1 1,-63 12,56-7,0-2,-1-1,1-3,-58-5,-2 1,72 5,-55 9,55-5,-53 1,-76 6,-13 0,127-14,8 0,-1 1,1 2,-70 12,63-7,1-2,-1-2,0-1,-50-6,-8 1,-686 3,758-1,-54-11,53 7,-52-3,-704 9,768-2,0-1,-34-8,32 5,1 2,-26-2,-43 4,40 2,0-3,-69-11,83 8,-53-1,57 6,1-2,-50-10,37 5,-1 1,1 3,-1 2,-51 5,-7-2,-13 1,-125-6,171-9,50 7,0 2,-26-2,-678 3,353 4,-443-2,794 2,-1 0,-32 7,-34 4,-2 0,66-8,0-2,-24 2,-49-5,57-2,0 2,0 2,-69 12,64-7,-1-2,1-1,-1-3,-50-5,-9 1,-481 3,566 1,-1 1,-35 9,34-7,0 0,-26 1,-321-4,175-3,172 3,1 1,-33 8,-34 3,-41-15,-51 4,109 10,50-8,0 0,-27 1,-676-3,352-5,328 5,-55 10,57-6,-61 1,13-6,-103-4,64-22,78 15,-60-22,29 8,-47-2,-51 1,150 20,-47-3,-26-4,55 5,0 2,0 2,-84 6,27 0,-3-5,-118 4,139 10,53-6,-54 1,57-7,0 1,0 1,-47 10,34-5,-1-2,0-1,0-3,-55-5,-4 1,-761 3,844-1,0-1,-34-8,33 6,-1 0,-25-1,-40 5,50 1,1-1,-1-2,-61-12,54 7,-1 2,0 2,0 2,-49 5,-9-1,-635-4,718 0,1-1,-36-8,34 6,0 0,-26-1,18 4,-224 3,184 11,50-9,-1 0,-28 1,-642-3,336-5,-332 3,663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25:01.8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57,'133'2,"142"-5,-207-9,-49 8,0 0,27-1,19 5,-34 0,1-1,0-1,47-9,-35 4,0 2,0 2,0 1,46 6,10-1,2171-3,-2112 13,8 0,1093-15,-692 3,-549 0,1 1,32 7,34 4,247-12,-157-2,-158 2,1 1,35 8,-34-6,0 0,26 1,40-5,-50-1,-1 1,1 2,61 12,-54-7,1-2,0-2,0-2,49-5,10 1,608 3,-690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25:04.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9829 1,'-4649'0,"4629"1,1 1,-33 7,-34 4,-637-11,353-5,-291 3,643 2,-1-1,-35 10,34-7,0 0,-26 1,-643-3,336-5,222 6,-144-6,190-10,54 8,-57-4,-7 8,-164 4,245-1,1 1,1 0,-1 1,-21 9,22-8,0 0,1-1,-1 0,-1-1,-19 2,-77 8,67-7,-61 1,12-9,-98 4,121 10,49-8,0 0,-27 1,29-5,-14 1,1 0,-55 11,65-7,1-2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25:13.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9574 236,'-41'-2,"-74"-13,68 7,-50-17,78 19,0 0,-1 1,0 1,-34-2,27 6,0-2,1-1,-33-7,32 5,-2 1,-55 1,56 2,-1 0,-53-10,37 4,1 2,-1 2,-90 6,33-1,72-3,-55-11,55 7,-53-3,-1337 8,655 1,746-2,1-1,-36-8,34 6,0 0,-26-1,-643 3,336 4,-638-2,972-1,-1-1,-32-7,-34-4,49 12,8 1,0-1,1-2,-37-7,22 3,0 2,-1 1,1 3,-53 5,-7-1,-2335-4,2419 3,1-1,-36 10,34-7,0 0,-26 1,-50-5,58-2,0 3,0 0,-67 13,62-6,23-6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25:15.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15924 129,'-29'0,"0"-1,0-2,-46-9,31 5,-1 2,1 2,-1 1,-48 6,-9-1,-355-3,437-1,1-1,-33-8,-34-3,-31 15,-46-4,94-10,50 8,0 0,-26-1,15 5,-14-1,-86-13,69 6,-1 3,1 2,-68 6,10 0,4-1,-126-5,157-9,52 7,-55-3,-1089 8,534 1,609 1,1 1,0 2,-41 11,41-8,0-1,0-2,-43 1,35-6,0 2,-57 10,32-4,0-3,-125-6,68-1,-2104 2,2207 1,0 1,-34 8,-33 2,-18-13,-46 2,82 12,49-9,1 0,-29 1,17-4,1 1,-49 10,32-5,0-2,1-2,-87-6,29 1,-684 2,768 1,1 1,-36 8,34-6,0 0,-26 1,-389-4,209-2,196 2,-55 11,54-7,-52 3,42-8,-6-1,0 3,-72 11,-43 14,117-21,0-1,0-2,-87-6,28 0,-811 3,896-1,0-1,-34-7,-33-4,-552 11,310 4,299-3,-56-11,55 7,-54-3,-37 10,-89-4,126-10,52 7,-55-3,-624 9,692-2,1-1,-36-9,34 7,0 0,-26-1,-389 4,210 3,203-2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25:16.0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302 0,'-4'0,"-6"0,-1 4,-4 2,-2 0,-4-2,-2 0,-1-2,-1-1,-1-1,0 0,0 0,0 0,0-1,4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2.242"/>
    </inkml:context>
    <inkml:brush xml:id="br0">
      <inkml:brushProperty name="width" value="0.035" units="cm"/>
      <inkml:brushProperty name="height" value="0.035" units="cm"/>
      <inkml:brushProperty name="color" value="#E71224"/>
    </inkml:brush>
  </inkml:definitions>
  <inkml:trace contextRef="#ctx0" brushRef="#br0">0 1 24575,'5'0'0,"5"0"0,6 0 0,4 0 0,3 0 0,2 0 0,1 0 0,1 0 0,-1 0 0,0 0 0,0 0 0,0 0 0,0 0 0,-1 0 0,1 0 0,-5 0-8191</inkml:trace>
  <inkml:trace contextRef="#ctx0" brushRef="#br0" timeOffset="1">789 1 24575,'4'0'0,"6"0"0,5 0 0,5 0 0,3 0 0,2 0 0,1 0 0,1 0 0,-1 0 0,1 0 0,-1 0 0,0 0 0,-5 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6.481"/>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26:53.9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6807 283,'-11'-1,"0"0,0-1,1 0,-12-4,-38-7,-19 11,50 3,-1-2,1-1,-46-10,42 6,-1 2,0 1,1 2,-53 4,37-1,-52-4,32-10,50 8,0 0,-27-1,-166 7,-84-4,211-10,53 7,-54-3,56 8,1-1,0-1,-46-10,44 7,1 0,-53 0,46 4,-51-8,76 6,-51-9,0 2,-104-2,144 12,0-1,0 0,-45-11,30 6,0 1,0 2,-66 3,62 1,0-2,-78-11,79 7,-1 1,0 2,-53 4,-65-3,91-11,50 7,0 2,-27-2,-142 7,-81-4,201-11,49 9,1 0,-29-1,-642 3,336 4,-409-2,743 1,0 1,-34 9,33-7,-1 0,-25 1,28-5,-12 1,0 1,-54 9,56-6,1-1,-31 0,30-3,1 2,-34 6,-35 7,66-12,1 1,-50 15,68-17,-1 0,0-1,-22 1,25-3,1 0,-1 1,0 1,1-1,-1 1,1 1,-14 5,21-8,0 0,1 0,-1 1,1-1,-1 0,1 0,0 1,-1-1,1 0,-1 1,1-1,-1 1,1-1,0 0,-1 1,1-1,0 1,0-1,-1 1,1-1,0 1,0-1,0 1,-1-1,1 1,0-1,0 1,0 0,0-1,0 1,0-1,0 1,0 0,17 15,37 6,-45-19,13 6,1-2,0 0,32 4,2 0,-30-6,1-1,38 2,1706-7,-1593-13,8 1,1309 14,-1467 0,57 11,-57-6,55 2,-83-8,29-1,0 3,0 0,42 9,-52-7,-2-1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28:19.5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3,'5438'0,"-5419"1,0 1,34 7,33 4,30-14,47 2,-94 11,-50-7,0-2,27 2,676-3,-351-4,-324 2,10 1,0-3,86-13,-108 11,-1 1,61 2,20-1,-46-10,-50 7,0 2,26-2,661 3,-344 5,-343-2,1 1,32 7,34 4,281-12,-175-2,-172 2,-1 1,34 7,33 4,-70-12,13-1,1 2,-1 0,30 8,-16-3,1-2,-1-1,1-3,51-5,7 1,710 3,-792 2,-1 0,34 7,33 4,636-11,-351-5,-353 5,1-1,35 10,-34-7,0 0,26 1,642-3,-334-5,-279 3,-53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0:42.5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28,'1399'0,"-1370"-2,0 0,28-8,-28 5,55-3,1442 9,-1498 0,1 2,28 6,-28-3,55 2,27-10,79 3,-104 11,-55-6,46 1,29-8,54 2,-91 12,-51-9,0 0,30 1,166-7,80 4,-209 10,-53-6,54 2,1464-9,-1531-1,0 0,34-7,33-4,637 11,-353 5,-334-4,0 0,0 2,0 1,58 12,-50-7,0-2,0-2,0-2,49-5,9 2,2031 2,-2111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0:48.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1,'1474'0,"-1455"1,0 1,34 8,-33-5,1-2,25 2,642-3,-335-4,308 2,-642 1,1 1,32 8,34 2,-39-11,84 14,-69-7,1-3,-1-3,65-5,-9 1,721 2,-820 1,0 1,34 7,33 4,636-11,-351-4,670 2,-1022 1,-1 1,36 8,-34-6,0 0,26 1,-8-4,-8-1,0 1,0 2,31 7,90 16,-107-19,0-2,0-2,0-2,48-5,12 1,11 6,125-6,-172-10,-49 9,-1 0,29-1,62-8,-74 8,50-2,-65 5,0 0,30-7,38-4,-13 13,-42 1,1-2,-1-1,56-10,-45 5,-1 2,1 1,0 3,50 5,8-1,1473-3,-1556 1,1 1,32 7,34 4,81-15,73 4,-172 11,-50-9,1 0,28 1,154-7,81 4,-214 10,-49-7,1-2,25 2,678-3,-353-4,112 2,-460-2,0 0,39-10,-13 2,2-1,-33 7,-1 0,28-2,48-7,-65 8,1 1,27 0,36 2,149 5,-155 9,-53-6,54 2,575-9,-642-1,-1 0,1-1,-1 0,36-13,-36 9,1 2,0 0,0 1,31-1,-4 4,87-12,-66 4,0 4,129 6,-69 2,838-3,-946-1,-1-1,36-8,-34 5,0 1,26-1,259 6,-283-1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0:54.0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54,'1500'0,"-1470"-1,55-11,-54 7,52-3,679 9,-733-2,56-11,-55 6,54-2,2183 7,-1079 3,-45-2,-1125 1,1 1,35 8,-34-5,0-1,26 1,91-7,56 4,-125 10,-49-8,1 0,26 1,575-4,-303-3,-296 2</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0:56.6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6830 0,'-11'1,"0"0,0 1,1 0,-12 4,-39 7,-35-11,53-2,0 2,-57 10,40-4,-1-3,0-2,-70-6,12 0,-922 3,1003 2,-53 9,53-5,-50 1,-1956-6,965-3,1059 1,1-1,-33-8,-34-3,58 13,0-2,-54-11,38 6,0 2,0 2,-1 2,-47 4,-10 0,-609-3,695 1,0 1,0 0,-20 6,-33 5,49-12</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1:06.4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0 206,'814'0,"-783"-1,-1-3,0 0,43-13,-43 10,0 0,0 2,47-2,-58 6,1-1,32-7,34-4,55 1,23-1,-128 11,59-11,-23 2,4 1,-35 3,71-1,-53 9,-19 0,-1-1,0-2,74-12,-70 7,0 2,1 2,0 1,50 6,8-1,-12-2,99-3,-120-10,-51 7,1 2,28-3,641 4,-334 5,103-3,-438 1,-1 1,36 8,-34-5,0-2,26 2,7-4,-23-1,1 1,-1 1,40 9,-26-4,0-2,0-2,0-2,49-5,9 2,-101 2,32-1,-1 2,1 1,56 11,-61-8,1-1,0-1,0-2,34-2,-33-1,1 2,-1 1,47 8,-13 1,1-3,0-3,98-7,-38 1,-44 0,91 4,-103 10,-50-7,0-2,27 2,52-4,-49-2,1 2,84 13,-97-9,0-1,1-2,42-3,57 2,-68 11,-50-7,0-2,27 2,-19-4,1 1,54 10,-38-5,0-2,0-1,0-3,49-5,9 1,1193 3,-1275 2,-1-1,34 9,33 3,-1-13,-51-1,1 1,-1 2,68 12,-76-9,52 4,20 3,-77-7,19 4,1-1,-1-1,62 0,559-8,-641 2,-1 1,33 8,34 3,637-11,-353-5,1154 3,-1505 1,0 1,34 8,-33-5,1-1,24 1,93-7,55 4,-65 22,-103-20,35 5,108 4,-139-12,-1 2,32 6,-30-4,52 3,-59-8,8 0,-1 1,0 1,44 9,2-1,-63-10,0 1,0 1,0 0,0 0,0 2,-1-1,16 8,-16-6,1 1,0-2,0 0,0-1,1 0,-1-1,17 1,102-5,-56 0,69 4,142-5,-202-9,-53 7,54-3,-37 9,0 2,62 13,-54-10,0-2,94-6,-41 0,1084 2,-1174-1,-1-1,33-8,34-3,315 12,-192 3,-190-3,-1-1,0-1,21-6,10-2,-87 14,-68-4,29-1,-29 4,-118-5,155-9,50 8,0 0,-27-1,10 5,7 0,0-2,0 0,-36-9,-87-15,107 19,-1 2,0 2,-84 6,26 0,-328-3,412-1,1-1,-33-8,-34-3,-81 16,-73-6,171-9,51 7,-1 2,-27-2,25 4</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1:07.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5101 52,'-1372'0,"1352"-2,1 0,-33-7,-35-4,-104 15,-75-4,181-10,53 7,-54-3,-1029 7,502 3,594-1,0 1,-34 7,-33 4,-433-12,250-2,249 2,1 1,-34 7,-31 4,62-12</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1:55.4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1 105,'612'0,"-551"-3,102-20,-136 19,90-9,209 2,31-2,-75 4,14-2,-86-4,226 13,-206 4,18 11,3 0,-185-10,111 20,-110-12,107 3,-105-10,107 18,-110-11,121 3,-153-12,-1 1,1 2,38 10,-35-6,1-2,43 2,-41-8,-10-1,0 2,0 1,31 7,-31-5,-1-1,1-2,46-1,-46-1,0 0,0 2,43 9,-52-7,-3-1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6.859"/>
    </inkml:context>
    <inkml:brush xml:id="br0">
      <inkml:brushProperty name="width" value="0.035" units="cm"/>
      <inkml:brushProperty name="height" value="0.035" units="cm"/>
      <inkml:brushProperty name="color" value="#E71224"/>
    </inkml:brush>
  </inkml:definitions>
  <inkml:trace contextRef="#ctx0" brushRef="#br0">1 1 24575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1:57.8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25809 312,'-1'2,"0"0,1-1,-1 1,0-1,0 1,0-1,0 1,-1-1,1 0,0 1,-1-1,1 0,0 0,-1 0,1 0,-1 0,-2 1,-30 13,8-9,0-1,0-1,0-2,-1-1,1-1,-36-4,-18 1,-784 3,840-1,1-1,-33-8,31 5,-47-3,-76 9,-56-2,112-11,52 6,-42-1,-179 9,-119-4,277-11,59 7,-51-2,-772 9,838 1,1 1,-29 6,28-4,-55 3,35-5,-1 2,-63 15,17-3,-10-8,68-7,-43 8,39-5,-66 2,67-6,-73 11,70-6,-1-2,1-2,-57-4,-71 3,104 11,49-8,-1 0,-25 1,15-5,1 2,-50 10,48-7,-1-1,1-2,-63-3,-37 2,62 11,51-7,-1-2,-28 3,-64-6,58-1,0 2,-86 13,94-8,-1-2,-65-2,67-2,-1 1,-70 12,13-2,70-8,-48 8,51-6,-1-1,0-2,-30-1,31-1,0 1,1 1,-41 8,39-4,1-2,-1-2,-48-1,48-1,0 0,0 2,-44 9,31-4,-1-2,-1-2,1-2,-48-5,-11 2,6 0,-110 4,122 11,54-8,-57 4,37-10,18 1,0 0,1 2,-57 11,45-6,1-2,-1-2,0-2,-50-5,-8 1,-1041 4,1123-3,1 0,-33-7,-34-4,1 13,50 1,0-1,1-2,-67-12,71 9,0 1,-1 1,1 2,-40 3,38-1,0 0,0-2,-53-9,38 3,0 1,-1 3,-76 5,-66-4,122-10,49 7,1 2,-30-3,45 6,-45-1,-79-12,79 6,-1 3,-1 2,-50 5,-86-4,99-11,54 6,-59-2,32 7,-106-16,37-6,104 19,0 1,-1 1,-36 1,35 1,0 0,-51-9,35 2,-72-2,68 6,-53-8,58 5,-78 0,78 5,0-1,-42-9,23 3,0 3,0 2,-69 7,11-2,38 0,-91-5,103-9,50 8,0 1,-26-2,-680 3,355 4,-798-2,1140-1,-1-2,-28-6,28 3,-55-2,-4 9,29 0,-1-2,-89-14,70 1,-1 3,-116-1,161 11,-54-10,52 5,-46-1,81 7,-70 0,-109-14,-32-17,164 27,-95 4,-18-1,77-11,54 6,-57-2,-45 10,-94-4,142-10,55 7,-53-3,57 6,-51-9,49 6,-44-3,-74 10,-65-4,126-10,54 7,-55-3,-1083 9,1150-2,0-1,-34-8,-33-3,-349 12,209 3,197-4,-57-10,57 7,-55-3,-981 7,478 3,557-4,-54-9,53 6,-52-3,46 8,6 1,0-2,1-1,-54-11,41 6,1 2,-1 2,0 1,-55 6,-4-1,-533-3,621 1,0 0,0 2,1-1,-16 6,27-7,-15 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1:58.5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2309 53,'-967'0,"938"-2,-57-10,57 7,-55-3,-94 10,-122-4,195-10,56 6,-57-1,-248 8,332-1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1:58.9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2350 262,'-94'1,"17"1,0-4,-107-15,65 4,-18-4,-234-49,159 38,138 20,-89-17,84 12,-124-6,51 6,-17 1,135 12,15 2,1-1,0-2,0 1,-1-2,1-1,0 0,1-1,-26-9,26 4</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4:2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 1,'-5'0,"0"0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9:16.7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13363 308,'-637'0,"618"-2,0 0,-34-7,-33-4,-32 0,79 8,-57-2,-1683 8,1760-2,0-1,-35-9,34 7,0 0,-26-1,-154 7,-82-4,213-10,50 8,0 0,-27-1,-422 4,224 3,220-4,0 0,-32-7,30 3,-46-2,-261 8,157 1,157-2,0-1,-34-8,-33-3,-104 15,-78-4,184-10,53 6,-57-2,-420 9,489-2,-1-1,-32-8,-34-3,22 13,34 1,-1-2,1-1,-54-11,-68-13,127 22,0 1,-48 0,47 3,0-1,-43-7,33 2,1 2,-68 1,-2-1,35-8,51 8,0 0,-26 0,-678 2,353 4,-722-2,1073 1,-1 1,-32 8,-34 3,-383-12,226-3,224 3,1 1,-36 8,34-5,0-1,-26 1,17-5,-1 3,-49 8,51-6,-1-1,-51 0,52-4,0 1,0 1,-30 8,31-5,1-1,-37 0,35-3,0 2,-28 5,29-3,1-2,-1-1,-29-1,29-2,0 2,-53 8,-123 27,163-32,-72-4,-15 2,58 10,51-8,0 0,-30 1,-68-6,-47 2,95 11,49-7,-1-2,-25 2,-414-5,2139 0,-1664 1,-1 0,1 2,19 5,36 4,19 1,-63-8,0-1,31 1,984-6,-1022 2,-1 1,33 7,34 4,50-15,59 4,-127 11,-50-9,1 0,28 1,-17-4,-1 1,49 10,-61-8,158 29,-112-22,-41-6,-1-2,27 2,-25-3,0 1,27 7,7 1,47 12,-79-15,1-2,0 0,46 2,27 5,-73-9,52 4,-57-8,9 0,0 1,-1 1,50 10,-37-5,1-2,-1-2,1-1,56-6,3 1,-73 3,0 1,0 1,46 10,-48-7,0-1,45 0,-45-4,0 2,47 9,-31-4,1-2,0-2,0-2,50-4,8 0,-81 3,14-1,-1 2,1 1,53 11,-57-8,-1-1,1-2,0-1,37-3,61 3,-60 11,-50-8,0-1,26 2,678-3,-353-4,-272 4,108-5,-137-9,-50 8,0 0,27-1,676 3,-351 5,238-3,-589 1,-1 1,33 8,34 2,-49-11,-8-1,0 1,0 2,36 8,-30-3,-6 0,0-1,0-2,41 3,-44-6,46 9,-46-7,0 0,27 1,1243-6,-1250-4,-30-1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9:20.2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376 232,'-43'-2,"-52"-9,52 5,-56-1,7 7,170-1,217 3,-273 1,-1 2,41 12,-44-11,0 0,0-2,1 0,31 2,-23-6,0 2,-1 0,32 8,-14-3,1-1,-1-3,1-2,47-5,10 1,787 3,-844-7,-25-4,-20 11,0 0,1-1,-1 1,0-1,0 1,0-1,1 1,-1-1,0 1,0-1,0 0,0 1,0-1,0 1,0-1,0 1,0-1,0 1,-1-1,1 1,0-1,0 1,0-1,-1 1,1-1,0 1,0 0,-1-1,1 1,0-1,-1 1,1 0,-1-1,1 1,-1-1,-5-2,0 0,0 0,0 0,0 1,-1 0,1 0,0 1,-1 0,0 0,1 0,-10 1,-25-5,-9-3,-1 2,1 2,-1 2,-56 6,-5-1,-803-3,897-1,-1-1,-35-9,34 7,0 0,-26-1,-6 4,21 2,1-2,-1-2,-38-7,-119-32,165 33,23 9,-1 0,1 0,0-1,0 1,0 0,0 0,0 0,0 0,0 0,0-1,-1 1,1 0,0 0,0 0,0 0,0-1,0 1,0 0,0 0,0 0,0-1,0 1,0 0,0 0,0 0,0 0,0-1,0 1,0 0,1 0,-1 0,0 0,0-1,0 1,0 0,0 0,0 0,0 0,1 0,-1 0,0-1,0 1,0 0,0 0,0 0,1 0,-1 0,0 0,0 0,0 0,1 0,41-11,-24 8,15-3,-1 2,1 2,34 1,31-2,-21-9,-52 7,45-3,31-4,-73 6,46-2,801 7,-426 3,392-2,-822-1,1-1,32-8,34-2,5 11,-1105 0,486 3,-80-2,586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9:21.2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4417 79,'-53'-20,"17"15,-53 0,53 4,-56-8,39 2,0 3,0 2,-60 5,45 0,-74-7,74-8,50 7,-1 2,-28-3,-642 4,336 5,-2060-3,2392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9:39.5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14435 208,'-54'-19,"-57"9,75 8,-44-7,45 3,-55 1,59 4,0-1,-46-10,50 8,0 0,0 2,-41 2,40 1,0-2,1 0,-36-8,25 2,-43-1,42 4,-43-8,37 5,-2 2,1 2,-83 6,26 0,-129-22,159 10,-3-1,34 4,-68-2,52 8,-1-2,-57-11,29 4,0 3,-120 8,59 1,-436-3,562 1,1 1,-33 8,-27 2,-10 1,64-8,0-1,-30 1,12-3,-47 9,48-5,-55 1,74-7,1 1,0 1,-41 9,37-6,-2-1,1-2,-34-1,34-1,0 1,1 1,-40 8,-84 17,52-15,72-11,-48 11,49-7,-48 3,-26 4,71-7,0-1,-60-1,60-3,0 1,0 1,-35 7,-112 18,150-22,0-2,-34 1,33-3,0 2,-30 6,24-3,-49 2,-18 3,65-6,-53 1,58-5,-1 1,-45 9,49-6,0-1,-54 0,55-4,-1 1,0 2,-30 6,15-2,0-2,0-2,-1-1,-52-6,-6 1,-2591 3,2674 1,0 1,-34 8,-33 3,11-13,43-1,-1 1,1 2,-61 12,51-7,0-2,-1-2,1-1,-57-6,-3 1,31 3,11 2,1-3,-107-16,65 6,68 8,-46-9,63 9,-25-7,1 2,-1 1,-64-1,85 7,0-1,-33-7,-32-3,10 11,43 2,-1-1,1-2,-61-11,68 8,1 2,-1 0,-41 2,39 2,0-2,-48-8,31 2,-57-2,-34-6,90 9,0 2,0 2,-53 5,-74-4,103-11,50 7,0 2,-27-2,-51-8,70 8,-52-3,-49 11,-101-5,78-24,95 16,29 5,1 0,-43-1,47 5,-1-2,-36-8,10 1,-3 1,25 3,0 2,-44-2,39 4,1-2,-1 0,-37-12,38 8,0 2,0 1,-42-1,31 6,26 2,0-2,0 0,0-1,0-1,-30-6,30 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9:55.1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13993 184,'-1348'0,"1319"-2,-56-10,55 7,-54-3,-551 9,616 0,0 1,-34 8,33-5,-1-2,-24 2,-610-3,318-4,318 3,0 1,-34 7,-33 4,-636-11,351-4,-60 2,411-1,1-1,-34-8,-33-3,50 12,7 1,0-1,0-2,-36-7,35 5,1 1,-1 1,-47 2,47 2,-1-2,1-1,-43-8,46 5,0 1,-45 0,45 4,-1-2,-45-9,44 6,0 1,0 2,-37 0,36 3,1-2,0-2,-35-6,-113-17,147 22,0 0,0 2,-54 3,-37-2,52-11,51 7,-1 2,-28-2,29 4,-12 1,0-2,-54-10,39 5,0 2,0 2,-89 6,32-1,-3810-2,3893 1,-1 1,-32 8,-34 3,-637-11,353-5,-62 3,413 1,1 1,-36 8,34-5,0-1,-26 1,-406-4,218-3,212 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7.18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9:59.0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11962 28,'-1241'0,"1214"-1,1-1,-28-7,-45-4,-693 11,387 4,-2363-2,2748 2,1 0,-34 7,-33 4,35-12,21-2,1 2,-1 2,-44 8,-77 15,-1 0,107-19,1-2,-1-2,1-2,-47-5,-12 1,-3631 3,3711-1,0-2,0 0,0-2,-26-9,26 7,-1 1,0 2,-43-5,-392 9,206 1,223 1,-54 9,53-5,-52 1,32-7,19-1,0 2,0 1,-60 11,59-7,-1-2,1-1,-1-2,-38-3,10 0,40 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39:59.6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404 28,'-4'0,"-6"0,-6 0,-4 0,-3 0,-2 0,-1-5,0-1,-1 1,1 0,0 2,0 1,0 1,1 1,-1 0,1 0,0 0,4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40:04.6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1139 103,'-7'-1,"-1"0,0 0,0-1,0 0,-8-3,-29-6,-63 6,78 6,0-2,0-2,-38-7,24 3,0 2,0 2,0 2,-49 4,-9 0,74-3,0 0,0-3,-51-10,-72-13,84 17,46 8</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5:40:06.8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6449 29,'-915'0,"896"-1,0-1,-34-8,33 5,-1 1,-25-1,-642 4,334 3,-1271-2,1606 1,0 1,-34 8,33-5,0-2,-26 3,-20-6,35 0,-1 0,1 2,-49 10,48-7,0-1,-1-1,1-2,-42-4,28 1,-50 5,28 9,50-8,-1 0,-28 1,-642-3,336-4,-358 2,690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2:27.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20266 255,'-60'1,"1"0,0-2,-94-15,-9-10,135 21,-49-3,-24-4,31-1,0 2,0 4,-101 2,121 3,-54-9,-40-1,44 10,-161 5,236 1,1 0,-39 13,41-10,0-1,0-1,-35 3,-76 8,60-6,4 1,43-6,0-1,-34 1,37-3,1 0,-27 7,-40 3,-21 1,76-7,-54 1,-802-8,870 0,1-1,-36-8,34 6,0 0,-26-1,16 4,1-1,-50-10,53 8,0 0,-1 2,-30 2,30 0,0-1,-52-8,44 3,0 2,-69 1,-1 0,36-9,50 7,-1 2,-24-2,16 4,0-1,-54-10,44 5,0 2,-1 2,-66 3,62 1,1-1,-75-11,83 6,-57-1,60 5,0-1,-46-10,46 7,-44-4,47 7,-1-1,-32-8,56 9,-23-6,-1 1,1 2,-53-4,54 7,-45-9,46 6,0 1,-26 0,26 2,-49-8,49 5,-50-3,-840 9,886 0,-55 11,55-7,-53 3,47-6,0 2,-62 15,60-10,0-2,-45 2,-39-10,-36 3,87 10,53-8,0 0,-28 1,-51-5,59-1,0 1,0 2,-67 12,78-9,-48 3,-25 4,54-5,0-2,-1-2,-83-6,27 1,-2589 2,2673 1,1 1,-36 8,34-6,0 0,-26 1,13-4,-12 0,-81 12,29-2,65-9,-52 11,37-2,-1-2,0-2,-78 2,97-8,0 1,-30 7,29-3,-52 1,-2118-5,1047-5,-641 3,1754 2,-51 9,50-5,-48 1,-1193-6,581-3,679 2</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2:29.1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5814 154,'-1'-1,"1"0,-1 0,1 0,-1 0,1 0,-1 0,0 0,1 0,-1 0,0 0,0 0,0 0,0 0,0 1,0-1,0 0,0 1,0-1,0 1,0-1,0 1,0 0,0-1,-1 1,1 0,0 0,-2-1,-39-3,37 4,-87-14,65 9,-1 1,-31-1,-104 8,-132-6,210-8,53 5,-54-2,-51-5,94 7,-57-1,96 7,-56 1,-1-3,-65-11,50 5,0 2,-119 8,63 0,87-4,-54-9,54 4,-51 0,-1378 8,1455 1,1-1,-36 10,34-7,0 0,-26 1,12-4,-10 0,-82 11,120-10,-57 10,-1-2,-108 3,-768-14,921 2,0 1,-34 8,-33 3,-193-14,257 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2:37.0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19809 231,'-1576'0,"1557"-1,-1-1,-32-8,-34-2,-416 10,241 4,243-3,-1-1,-35-8,34 5,0 2,-26-2,-133 7,-74-4,185-10,49 7,0 2,-27-2,-84-8,83 6,-56 0,76 8,-6-1,1 0,-1-2,-55-11,58 8,0 1,0 2,-44 1,45 2,-1-2,0-1,-47-9,34 4,1 2,-1 1,0 3,-55 5,-4-1,80-3,-12 0,-1 0,1-3,-55-10,46 7,-1 0,0 3,0 2,-49 5,-10-1,-3351-3,3434-2,1 1,-33-9,-34-3,-383 12,226 3,224-3,1-1,-36-9,34 7,0 0,-26-1,-643 3,336 5,-1603-3,1930 1,0 2,0 1,-46 14,46-11,0-1,0-1,-50 3,51-7,0 2,-26 5,25-3,-50 3,44-7,-50 10,50-5,-52 1,57-5,0 2,-1 0,-39 12,40-9,0-1,0-1,-46 3,47-7,1 2,-26 5,25-3,-50 2,-83 6,-13 0,147-12,0 2,-35 7,-7 1,-6 0,31-5,-72 3,19-8,-113 16,145-11,-119-7,-32 3,135 10,51-7,-50 4,-604-8,330-3,321 4,-53 9,53-6,-52 3,42-8,-6 0,0 1,-72 13,87-10,0-1,-56-1,-13 0,31 10,51-8,0 0,-26 0,44-4,-48 2,-79 11,-101 13,71 4,99-24,-1-2,-84-7,32 1,-1031 2,1113-2,-55-9,54 5,-52-1,33 7,28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2:39.3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3350 81,'-1220'0,"1201"-1,1-1,-36-8,34 6,0 0,-26-1,-7 4,22 1,1-1,-1-1,-38-9,42 6,-1 2,-32-2,32 4,-1-1,-28-7,12 2,-1 2,1 2,-87 6,29 0,-887-4,975 2,1 1,0 0,-20 6,-18 2,32-8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3:11.1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1 203,'684'0,"-660"-1,0-1,31-8,-31 6,1 0,28-1,83-8,-91 7,54-1,57 10,171-5,-242-10,-53 6,54-2,549 9,-615-2,-1-1,33-7,34-4,586 11,-327 4,-326 0,1 0,32 7,34 4,637-11,-353-5,138 3,-489 2,1 0,32 7,34 4,24 0,-77-7,53 1,79-9,127 4,-207 10,-53-7,55 3,-37-8,-18-1,0 2,0 1,60 11,-62-8,0-1,0-2,0 0,42-5,56 4,-59 11,-50-8,0 0,26 1,542-4,-284-3,-284 3,-1 1,36 8,-34-5,0-1,26 1,51 7,-71-7,54 3,-55-8,0 1,-1 2,40 8,-37-6,0-1,47 0,-46-4,0 2,42 8,30 3,-71-11,45 9,-32 0,1-2,-1-2,74 2,-86-8,57 10,-55-5,49 1,-32-5,74 14,-114-15,44 4,1-2,77-5,59 2,-101 12,-51-6,54 2,1620-9,-1696 0,0-1,0 0,18-6,37-4,81-14,-137 24,1 0,-1-2,0 0,25-9,-26 7,1 1,1 1,-1 0,26-3,63-8,-31 4,-6 0,-41 5,1 3,31-2,-38 5,10 0,0 0,0-3,49-9,-52 7,50-3,22-5,-53 7,0 1,0 2,85 5,-29 1,-43-2,-20 0,0-1,0-2,75-14,-72 9,0 2,1 2,0 2,56 4,3 0,-73-4,56-11,-55 7,53-3,-32 8,-19 1,0-1,0-2,61-11,-63 7,0 2,55-1,-49 3,52-7,49-17,-113 21,-1 2,1 1,32 1,-31 1,1-1,40-7,-32 3,67-3,-33 5,1-9,14 0,-66 10,-1 0,0-1,0-1,31-11,-31 9,-1 1,1 1,0 0,1 1,19-1,-5 2,50-11,-15 2,38-10,-84 19</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3:13.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19276 105,'-3'-3,"0"0,-1 1,0-1,0 1,0 0,0 0,0 1,0-1,0 1,0 0,-1 0,-7-1,-60-1,53 4,-1147-2,526 3,620-3,1-1,-34-8,-33-3,-636 11,352 5,311-3,20 2,0-2,0-2,-75-14,72 9,0 2,-1 2,0 1,-56 6,-3-1,-507-3,589-1,1-1,-34-8,-33-3,-636 11,351 5,370-3,-33-1,1 2,-1 1,-51 11,55-8,-1-1,1-2,-1-1,-37-3,-62 2,61 13,51-9,0 0,-29 1,-101-6,-60 2,140 11,49-7,-1-2,-25 2,-6-4,21-1,0 1,1 1,-45 9,48-6,0-1,-50 0,48-3,0 1,-42 8,25-3,0-2,0-2,-89-6,32 0,-13 1,-125 5,172 10,49-9,1 0,-29 1,-642-3,336-5,255 2,-108 3,137 10,50-7,-1-2,-25 2,-19-4,18-1,0 2,-53 9,58-5,0-3,-83-2,-25 0,64 11,54-6,-56 2,-72 5,-13-1,171-12,-31-1,1 2,0 0,0 3,-30 6,31-5,0-1,0-2,1 0,-44-5,-55 4,59 11,50-8,0 0,-27 1,-69-7,-49 4,96 10,49-7,1-2,-29 3,-29-6,42-1,1 2,0 1,-56 10,46-5,-1-2,0-2,0-1,-49-6,-10 1,-913 3,997 1,1 1,-36 8,34-5,0-2,-26 3,-592-5,310-3,309 3,-1 1,-32 8,-34 2,-12-11,48-2,1 2,-85 14,74-7,0-3,0-2,-73-7,14 2,-465 2,554 1,-55 11,55-7,-53 3,-1137-9,1201 0,0-1,-34-8,-33-3,-39 15,-55-4,112-10,50 7,-1 2,-28-3,-133 8,-72-4,184-10,49 8,-1 0,-25-1,-7 5,23 0,-1-1,1-1,-45-10,31 5,24 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7.577"/>
    </inkml:context>
    <inkml:brush xml:id="br0">
      <inkml:brushProperty name="width" value="0.035" units="cm"/>
      <inkml:brushProperty name="height" value="0.035" units="cm"/>
      <inkml:brushProperty name="color" value="#E71224"/>
    </inkml:brush>
  </inkml:definitions>
  <inkml:trace contextRef="#ctx0" brushRef="#br0">1 5 24575,'0'-4'0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3:14.8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6018 57,'-1969'0,"1923"-2,-50-8,-35-3,82 12,1 1,1-2,-60-10,46 4,-1 3,1 2,-67 6,10 0,-2955-3,3052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3:16.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7,'483'0,"-464"1,0 1,34 8,-33-6,1 0,24 1,322-4,-174-2,-163 2,55 10,-54-5,52 1,1237-8,-1301 3,0-1,34 10,-33-7,1 0,25 1,490-4,-259-3,-258 1,-1-1,36-8,-34 6,0 0,26-1,457 4,-243 2,-241-2,0-1,34-7,33-4,-35 12,-21 2,0-2,-1-2,45-8,-32 4,1 2,0 1,0 3,55 5,4-1,1041-3,-1114 1,56 11,-55-7,54 4,-45-9,-8-1,1 2,-1 1,50 10,-55-8,-1-1,2 0,42-3,-42-1,0 2,0 1,35 6,-23-2,1-1,0-2,59-3,43 2,-57 10,-53-7,54 3,1267-7,-623-3,-711 3,-1 1,36 9,-34-7,0 0,26 1,-16-4,-1 1,50 10,-51-7,0-2,29 1,-28-3,-1 2,30 6,90 21,-117-25,171 36,-178-36,0-1,0-1,0-1,25-2,-23 0,0 1,1 1,29 6,-12-1,1-2,0-2,-1-2,47-4,11 0,380 3,-463 1,0 1,34 8,-33-5,1-2,25 2,157-5,-181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3:18.0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2502 36,'-662'0,"644"-1,-1-1,-35-8,34 5,0 2,-26-2,-643 3,336 4,-206-2,514-4,29-2</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3:30.2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18565 103,'-560'0,"541"2,0-1,-34 10,33-7,-1 0,-25 1,-642-3,335-5,-918 3,1252 2,0-1,-34 9,-33 3,-39-15,-54 4,110 11,51-9,-1-1,-28 3,-421-5,224-3,218 1,0-2,0-1,-46-14,46 11,0 1,0 1,-49-3,-72 11,-138-5,216-11,51 9,-1 0,-28-1,-642 3,336 4,-485-2,818-1,1-1,-33-7,-35-4,36 12,22 2,-1-2,0-2,-43-8,-79-15,119 20,-1 3,0 0,0 2,-34 4,21-1,-49-4,28-10,49 8,0 0,-27-1,-676 3,351 5,-365-3,719 1,1 0,0 2,-18 4,-36 5,-20 1,62-8,1-1,-30 1,21-5,6-1,-1 2,0 1,-55 10,54-6,1-2,-1-2,0 0,-47-5,33 1,-47 4,24 10,50-7,0-2,-27 2,-676-3,351-5,-1889 3,2231 2,-57 10,56-7,-54 3,-83-10,-123 4,130 23,112-16,-1-1,-76 1,-39 4,-1-1,110-13,17-1,-1 2,0 2,1 1,-43 10,39-6,0-2,-1-2,1-1,-57-6,-4 1,-1928 3,2010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3:31.0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963 1,'-560'0,"541"1,-1 1,-32 7,-34 4,-117-13,181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3:31.4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1217 55,'-560'0,"540"-1,1-1,-33-8,-35-2,51 11,7 1,0-1,0-2,-36-7,31 4,0 2,0 1,0 2,-36 3,8-1,40-1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3:34.0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18794 79,'-3050'0,"3025"1,0 1,-28 7,-35 3,-466-9,283-5,-466 2,695 2,-53 9,53-5,-58 2,-1297-9,1378 2,0 1,-34 7,-33 4,-636-11,351-4,-2685 2,3015-2,-52-9,52 5,-55-1,-336 8,412-3,-1 0,-32-7,-30-4,-88 14,-40-3,127-10,52 7,-56-3,56 8,-21 0,0-2,-62-11,46 5,1 2,-126 7,68 2,-6-1,-142-5,206-9,49 8,0 0,-27-1,-677 3,353 5,-672-3,1023-1,0-1,-34-8,-33-3,-636 11,352 5,-113-3,463 1,1 1,-33 8,-34 2,-73 1,-38-1,169-10,0 0,-32 7,31-3,-54 2,57-7,-48 10,48-6,-51 3,36-8,0 2,-56 10,56-6,-1-2,-68-3,100-1,-11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6:03:36.6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17270 77,'-4472'0,"4453"1,1 1,-36 8,34-6,0 0,-26 1,-7-4,23-1,-1 1,0 1,-38 9,-98 15,105-18,-1-3,-124-6,67-2,-4122 3,4223-1,0-1,-34-8,33 6,-1 0,-25-1,-133 7,-73-4,183-10,50 7,0 2,-27-2,-321 4,175 3,173-3,1-1,-36-9,34 7,0 0,-26-1,-592 3,310 5,298-5,-55-9,54 5,-52-1,-1110 8,1174-2,0-1,-35-8,34 5,0 1,-26-1,-642 3,334 5,-1525-3,1859-1,1-1,-33-8,-35-3,-293 14,358-1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01:52.5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0 104,'115'-2,"126"4,-172 10,-50-7,0-2,27 2,677-3,-353-4,-332 0,54-9,-52 5,49-1,-44 7,1-2,62-11,53-13,-120 19,-1 2,0 2,68 4,-64 1,-1-2,0-3,46-7,-41 3,1 3,0 1,70 6,73-3,-108-12,-52 7,55-3,853 9,-921 0,1 1,32 8,34 2,-56-9,-1 1,58 15,-59-12,0 0,0-2,46 2,-54-6,0 1,32 8,35 2,44 1,17 0,-128-12,0 1,-1 2,0 0,31 10,-31-8,0 0,1-1,0-2,27 3,-16-4,47 10,-8-1,0 0,-41-5,50 2,-54-6,1 2,-1 0,37 12,-38-9,1-1,0-1,42 2,53 6,-80-8,53 2,-73-6,-1 1,34 8,34 3,619-11,-345-5,-280 5,91-5,-103-9,-51 8,1 0,28-1,-25 3,0-1,0-1,41-13,16-3,53-1,46-4,-98 11,-57 12,-1-2,1-1,38-13,-39 11,0 1,35-6,-12 3,103-20,-85 22,31-7,13-1,-21 5,-29 3,-1 3,95 4,-58 2,-71-1,0 2,38 8,-12-1,3 1,24 4,-54-14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7.935"/>
    </inkml:context>
    <inkml:brush xml:id="br0">
      <inkml:brushProperty name="width" value="0.035" units="cm"/>
      <inkml:brushProperty name="height" value="0.035" units="cm"/>
      <inkml:brushProperty name="color" value="#E71224"/>
    </inkml:brush>
  </inkml:definitions>
  <inkml:trace contextRef="#ctx0" brushRef="#br0">1 432 24575,'0'-4'0,"0"-6"0,0-6 0,0-4 0,0-3 0,0-2 0,0-1 0,0 4-8191</inkml:trace>
  <inkml:trace contextRef="#ctx0" brushRef="#br0" timeOffset="1">51 26 24575,'0'-4'0,"0"-6"0,0-2-8191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01:56.7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3427 28,'-132'2,"-143"-5,206-9,50 8,0 0,-27-1,-676 3,351 5,-1380-3,1729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02:05.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6424 53,'-920'0,"891"-1,-54-10,53 5,-52-1,-934 8,997-3,0 1,-34-10,32 7,1 0,-26-1,-642 3,334 5,-2135-3,2470 1,1 1,-36 8,34-6,0 0,-26 1,-310-5,335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02:06.8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1 103,'12'-1,"0"-1,-1 0,1 0,-1-1,1-1,14-7,-13 6,1 0,-1 0,1 2,16-3,-1 3,77-12,-49 3,1 2,-1 3,92 1,943 6,-1072 2,-1 0,33 7,35 4,80-15,72 4,-171 11,-49-9,-1 0,29 1,-28-5,11 1,0 1,54 10,-63-9,-1 0,30 1,-29-4</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02:08.3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1 103,'0'-1,"1"0,-1 0,1 0,-1 0,1 0,-1 0,1-1,0 2,0-1,-1 0,1 0,0 0,0 0,0 0,0 1,0-1,0 0,0 1,0-1,1 1,-1-1,0 1,0 0,0 0,0-1,1 1,1 0,39-5,-37 5,4-1,26-1,61-11,-46 1,1 3,0 1,67 0,-87 7,55-10,-55 6,50-2,1188 7,-1247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02:14.0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11326 3,'-5'1,"1"0,-1 1,1-1,0 1,0 0,-1 0,1 1,-5 4,-12 5,9-7,1-1,-1-1,0 0,-1 0,1-1,-22 1,-82-6,46 1,-42 3,-105-3,148-10,50 8,0 0,-27-1,-131 7,-78-4,187-11,50 9,-1 1,-28-3,-642 4,336 5,-485-3,813 1,0 1,-30 8,28-5,-44 3,-26 5,70-8,-52 3,-506-9,566 2,-1 1,-32 7,-34 4,-1-12,39-2,1 3,-76 11,78-6,1-3,-72-2,70-2,0 1,-64 11,48-5,0-1,-1-4,-63-5,7 0,-490 3,590 2,0-1,-34 10,33-7,-1 0,-25 1,-388-4,208-3,195 4,-53 9,53-5,-52 1,33-7,18-1,0 2,0 1,-61 11,51-6,0-2,-1-2,0-1,-56-6,-3 1,-2133 3,2216-1,1-1,-36-8,34 5,0 2,-26-2,-155 7,-80-4,152-23,81 17,4 1,-1 1,-46 0,69 5,1-1,-33-7,-3 0,37 7</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02:23.4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17244 185,'0'-1,"-1"0,1 0,-1 0,1 0,0 0,-1 0,1 0,-1 0,0 0,1 0,-1 1,0-1,0 0,1 1,-1-1,0 0,0 1,0-1,0 1,0-1,0 1,0-1,0 1,0 0,0 0,0-1,-1 1,-37-5,28 3,-43-9,32 6,0 1,-37-2,-39-7,71 8,-51-2,54 7,-22 0,0-2,-68-11,68 7,0 2,-1 1,-62 6,-74-4,115-11,49 8,0 0,-27-1,-679 3,354 5,-1582-3,1934 1,-1 1,-32 8,-34 2,-346-12,412-1,1-1,-34-8,-33-3,-637 11,354 5,-927-3,1266-2,-55-9,55 6,-53-3,-806 9,858 0,-53 11,53-7,-52 3,16-8,15-1,-1 2,-80 13,98-9,-66 1,70-6,1 2,-1 1,-30 6,18-1,0-3,0-2,0-2,-54-5,-5 2,-38 4,-152-5,207-9,55 6,-58-2,-1467 7,722 3,814-3,-1-1,-32-8,-34-3,-51 15,-56-4,124-10,50 8,0 0,-27-1,-676 3,351 5,343-3,-1 1,0 1,-47 10,33-5,-1-2,0-2,0-2,-49-4,-10 0,-862 3,946-1,-1-1,-32-8,-34-3,11 13,43 1,-1-1,1-2,-61-12,51 7,0 2,-1 2,1 1,-58 6,-2-1,-253-3,334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25.1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3000 53,'-34'1,"-1"-2,0-2,-48-9,66 8,-23-6,-1 2,1 1,-67-1,-1599 10,948-3,744 2,0 1,0 0,1 0,-16 6,27-7,-15 4</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32.2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67,'642'0,"-493"-13,-100 7,55-1,-79 7,7 1,-1-1,1-2,59-12,-72 11,0 0,1 1,22 1,-25 1,1 0,-1-2,0 0,21-5,-21 2</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33.2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1750 103,'-35'1,"0"-2,0-2,-48-9,-18-1,72 11,-45-9,30 4,-1 2,1 2,-1 2,-46 4,-12 0,74-3,0-1,0-1,-46-10,31 5,0 2,0 2,0 2,-49 4,-9 0,54-2,11 0,0-2,1-1,-70-12,79 9,0 1,0 2,-47 1,63 1,-11 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8.279"/>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48.2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938 1,'-916'0,"894"0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49.3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1903 1,'-19'1,"0"1,-35 8,34-5,0-2,-26 2,-93-6,-54 2,108 11,53-6,-55 2,-1080-9,1145 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51.2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3452 1,'-35'0,"0"0,0 3,-48 9,66-8,-23 6,0-2,-1-1,-65 1,-1699-10,992 3,794 0,0 1,-34 8,-33 3,-117-14,181 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52.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1090 0,'-1068'0,"1047"0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53.6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2335 31,'-30'-1,"1"-2,-39-8,37 6,-31-2,1 3,-100 6,42 1,-1633-3,1730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55.2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3020 57,'-99'1,"-108"-3,138-10,50 8,0 0,-26-1,-42 5,39 0,1-1,-77-13,64 6,0 3,0 2,-73 6,15 0,-365-3,454 1,-57 11,56-6,-54 2,46-6,-47 8,48-4,-56 1,11-9,-90 3,104 12,49-9,1 0,-30 1,-383-5,409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56.8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2056 84,'-90'2,"-100"-5,121-9,51 8,0 0,-29-1,-122 7,-69-4,170-10,49 7,-1 2,-25-2,28 4,-12 1,0-2,0-1,-30-6,16 2,-1 1,0 3,0 2,-50 5,-8-2,4-3,-108 3,78 24,48-6,61-17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58.0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27,'106'2,"119"-4,-157-10,-49 7,1 2,25-2,340 4,-186 2,-177-1</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4:59.1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52,'8'0,"0"-1,-1-1,1 1,0-1,8-4,30-5,34-2,-52 7,1 2,38-2,162 7,-207-1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5:07.6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3327 1,'-35'-1,"0"2,0 2,-48 9,-18 1,73-11,-47 9,31-4,0-2,-1-2,1-2,-48-5,-10 2,-2337 2,2426 1,-1 0,0 1,-18 6,-1-1,14-4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8.623"/>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5:17.0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1,'29'0,"0"1,0 1,46 11,-64-11,14 4,-1 0,0 1,25 12,-30-12,-1-2,1 0,0-2,0 0,1-1,-1-1,1 0,35-5,1 2,-34 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5:44.8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1547 159,'0'-1,"-1"-1,0 1,0-1,0 0,0 1,0-1,0 1,0 0,0-1,-1 1,1 0,0 0,-1 0,1 0,-1 0,1 0,-3-1,-30-14,-51-3,40 11,17 3,-55-1,55 5,1-1,-37-8,35 5,0 1,0 1,-37 2,37 1,-1-1,1-1,-35-7,-114-18,134 20,0 3,-1 0,0 3,-45 5,-13-1,81-3,-11-1,0 2,0 1,-60 12,51-7,23-5</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5:45.9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31,'30'0,"0"-2,0 0,42-9,-26 3,0 3,0 2,86 6,-29 0,963-3,-1044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5:47.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1877 0,'-1551'0,"1532"2,1-1,-36 10,34-7,0 0,-26 1,-81-5,105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5:48.1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1 102,'54'-19,"-6"10,-8 1,0 1,58-2,-73 8,51-10,-50 6,50-2,61 9,107-4,-116-23,-108 24</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5:50.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4367 1,'-34'-1,"0"2,1 2,-54 10,43-6,-1-2,1-2,-1-2,-48-4,-9 0,21 2,-91 3,103 10,50-8,0 0,-27 1,-676-4,352-3,-1027 2,1378 1,0 1,-34 8,32-5,1-2,-26 2,28-4,-12-1,0 2,-54 10,56-7,0-1,-43-1,43-2,0 1,-44 8,35-4,-1-2,0-1,-70-5,35 1,51 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5:52.1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2,'99'-2,"107"5,-78 22,-108-24</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5:54.4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0 160,'20'-1,"0"-1,-1-1,21-6,12-2,3 1,-28 4,1 2,42-2,-43 4,0-1,0-1,42-12,-42 8,0 2,0 1,46-2,-55 7,12 1,0-2,0-1,52-10,-40 5,1 1,-1 3,1 2,55 5,4-2,991-2,-1075 1,1 1,35 9,-34-7,0 0,26 1,625-3,-326-5,-326 2,0-1,34-8,-33 5,1 2,25-2,50 5,-58 1,-1-1,1-2,68-12,-63 7,1 2,0 2,0 2,49 5,10-2,786-2,-870 1,1 1,32 8,34 3,-58-12,0 0,53 12,97 13,-138-20,-1-1,1-2,57-3,-55-2,1 3,78 11,-61-4,1-3,-1-2,72-6,-13 0,-43 3,-54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5:55.7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33,'34'1,"-1"-2,1-1,53-12,-43 7,0 2,1 2,-1 2,49 5,9-2,635-2,-718 1,-1 1,36 8,-34-5,0-1,26 1,29-5,-53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14.1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1,'4'0,"6"0,6 0,0 4,1 1,3 1,-3-2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5.167"/>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15.4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0,'4'0,"6"0,6 0,0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17.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18.5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19.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21.3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22.5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23.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0,'4'0,"2"0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24.6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26.3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28.4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35.778"/>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29.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30.3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37.1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3705 1,'-28'1,"-1"2,-29 6,29-3,-55 2,60-8,-6 0,-1 1,0 1,-42 9,38-6,1 0,0-3,-1-1,-45-4,32 1,-57 4,37 11,50-9,-1 0,-28 1,-642-3,336-4,-917 2,1254-1,1-1,-1 0,-19-6,-36-5,-19 0,63 8,0 1,-31 0,-18 4,54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16:38.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0 129,'1'-1,"0"-1,-1 0,1 1,0-1,0 1,0-1,0 1,0-1,0 1,1 0,-1 0,0 0,1 0,-1-1,1 2,-1-1,4-2,29-12,-8 9,0 1,1 2,-1 0,1 2,0 1,33 4,20-1,326-3,-387-1,0-1,34-8,-33 6,1 0,25-1,112 7,64-4,-153-10,-50 7,0 2,27-2,114-8,36 0,642 14,-819 0,0 1,34 8,-33-6,1 0,24 1,373-4,-200-3,-204 2,0-2,0 0,-1-1,16-5,-27 8,15-5</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17:15.798"/>
    </inkml:context>
    <inkml:brush xml:id="br0">
      <inkml:brushProperty name="width" value="0.035" units="cm"/>
      <inkml:brushProperty name="height" value="0.035" units="cm"/>
      <inkml:brushProperty name="color" value="#E71224"/>
    </inkml:brush>
  </inkml:definitions>
  <inkml:trace contextRef="#ctx0" brushRef="#br0">3528 2 24575,'-1779'0'0,"1759"2"0,1 0 0,-33 7 0,-35 4 0,-347-12 0,208-3 0,206 1 0,1-1 0,-34-7 0,-33-4 0,-383 12 82,227 2-1529,221-1-5379</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28:49.1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4179 2,'-31'27,"18"-24,-1 0,1-1,0-1,-1 0,0-1,1 0,-1-1,-19-4,-25 0,-542 3,309 4,266-4,-1 0,-28-7,26 4,-44-3,-850 6,450 5,435-3,1-1,1 1,-1 3,-59 10,52-6,-1-2,0-2,0-2,-49-4,-9 0,-686 3,743-5,28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28:49.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378 0,'0'1,"-1"0,1 0,0 0,-1 0,1 0,-1 0,1 0,-1-1,1 1,-1 0,0 0,1 0,-1-1,0 1,1-1,-1 1,0 0,0-1,0 1,0-1,0 0,0 1,1-1,-1 0,-1 1,-33 8,19-6,-28 11,-78 14,91-25,-56-1,84-2,-19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28:53.2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5053 154,'-2174'0,"2142"1,-58 11,57-6,-54 2,-802-10,864 1,1-1,-32-8,30 5,-45-3,40 6,-44-10,3 0,-181-33,222 37,8 1,-1 2,0 0,-1 2,-26-1,26 4,0-1,0-1,-38-8,28 4,0 2,0 1,0 2,-41 5,26-2,-54-5,35-9,51 7,0 2,-30-3,-206 7,233-1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28:53.7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2188 104,'-30'-2,"1"0,-39-9,37 5,-127-15,100 9,-1 2,1 3,-86 0,41 9,-152-4,171-10,52 7,-55-3,-802 9,874 0,1 0,0 1,-27 8,40-9,-17 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42.387"/>
    </inkml:context>
    <inkml:brush xml:id="br0">
      <inkml:brushProperty name="width" value="0.035" units="cm"/>
      <inkml:brushProperty name="height" value="0.035" units="cm"/>
      <inkml:brushProperty name="color" value="#E71224"/>
    </inkml:brush>
  </inkml:definitions>
  <inkml:trace contextRef="#ctx0" brushRef="#br0">1 27 24575,'11'-1'0,"-1"0"0,1-1 0,0 0 0,11-4 0,38-6 0,-41 10 0,0 2 0,1 0 0,-1 1 0,0 2 0,0-1 0,0 2 0,25 8 0,-37-10 0,-1 1 0,0-1 0,-1 1 0,1 0 0,0 1 0,-1-1 0,0 1 0,0 0 0,0 0 0,0 1 0,-1 0 0,0-1 0,0 1 0,0 1 0,0-1 0,-1 1 0,0-1 0,0 1 0,0 0 0,-1 0 0,0 0 0,0 0 0,-1 1 0,1-1 0,0 11 0,-1-8 0,0 0 0,-1 0 0,0 0 0,0 0 0,-1 0 0,0 0 0,-5 15 0,5-21 0,0 0 0,-1-1 0,1 1 0,-1 0 0,0-1 0,0 0 0,0 1 0,0-1 0,0 0 0,0 0 0,-1 0 0,1 0 0,-1-1 0,1 1 0,-1-1 0,0 1 0,0-1 0,1 0 0,-1 0 0,0 0 0,0-1 0,0 1 0,0-1 0,0 1 0,0-1 0,-5 0 0,0 0 0,-47 2 0,52-2 0,-1-1 0,1 1 0,0 0 0,0-1 0,0 0 0,0 1 0,0-1 0,0 0 0,0-1 0,0 1 0,0 0 0,0-1 0,-4-3 0,7 5 0,-1-1 0,1 1 0,-1-1 0,1 0 0,-1 1 0,1-1 0,0 0 0,-1 1 0,1-1 0,0 0 0,0 1 0,0-1 0,-1 0 0,1 1 0,0-1 0,0 0 0,0 0 0,0 1 0,0-1 0,0 0 0,0 0 0,1 1 0,-1-1 0,0 0 0,0 1 0,1-1 0,-1 0 0,0 1 0,1-1 0,-1 0 0,0 1 0,1-1 0,-1 1 0,1-1 0,-1 1 0,1-1 0,-1 1 0,1-1 0,-1 1 0,1-1 0,0 1 0,-1 0 0,1-1 0,0 1 0,-1 0 0,1-1 0,0 1 0,-1 0 0,1 0 0,1 0 0,38-12 0,6 8 0,0 2 0,0 1 0,51 7 0,-28 7 89,-51-9-574,1 0 1,27 1-1,-25-4-6341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29:02.3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2,'49'-1,"8"0,0 3,87 13,-82-7,1-3,124-6,-68-2,491 4,-580-3,55-9,-54 5,52-1,1161 8,-1225 0,-1 1,1 1,-1 0,0 2,19 7,-19-6,1-1,0 0,0-1,31 2,102-7,-130 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29:06.4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3604 1,'-636'0,"617"1,1 1,-36 8,34-6,0 0,-26 1,-65-5,58-1,-1 2,-84 14,75-8,1-1,-126-7,69-2,-1862 3,1960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29:17.3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15440 52,'-54'20,"0"-14,-1-2,-103-6,45-1,-369 3,463-1,-1-1,-32-7,-34-4,-637 11,353 4,-367-2,718 1,0 1,-34 8,-33 3,-636-11,351-5,-365 3,717 1,0 1,-34 8,33-5,-1-1,-24 1,-66-5,57-1,1 2,-86 13,77-6,0-3,-126-5,68-3,-31-10,101 7,-53-1,73 6,-56-11,56 7,-53-3,57 8,-21 0,0-2,-61-10,45 4,0 3,-124 6,68 1,-2751-2,2840-1,-55-11,55 6,-54-2,-75-4,-12 0,-490 12,642 2,0-1,-34 9,-33 3,-636-11,351-5,323 3,12-1,-1 1,1 2,-71 13,65-8,0-2,0-2,-1-1,-56-6,-4 1,-379 3,462 1,1 1,-33 8,-34 3,-33-13,64-2,1 3,-100 15,108-10,-1-2,1-1,-63-6,-74 4,114 11,50-8,0 0,-27 1,-270-5,149-1,148 2,1 1,-36 8,34-5,0-1,-26 1,-4-5,28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29:39.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16203 255,'-3100'0,"3069"-1,-53-11,53 7,-52-3,-1441 9,1505 0,-1 1,-32 8,-34 3,-637-11,353-5,-1230 3,1580-1,1-1,-33-8,-34-2,-23 11,57 3,0-4,-92-12,107 8,0 3,-1 1,-42 3,-57-2,68-11,50 7,0 2,-27-2,-676 3,352 4,-850-2,1202-1,-1-1,-35-8,34 6,0 0,-26-1,17 4,-1-1,-48-10,49 7,0 2,-51-1,52 4,0-1,0-2,-30-6,-109-17,102 18,0 3,-116 6,60 2,22-2,-106-3,136-10,50 8,0 0,-27-1,-361 6,388 0,-1 1,-32 7,-34 4,-349-12,209-2,200-1,0-1,0-1,-47-13,48 9,-1 2,-1 1,-48-3,-1044 10,1100-3,0-1,-34-8,-33-3,-332 12,201 3,195-2</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0:16.1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62,'29'-2,"-1"0,30-8,-28 5,54-3,1365 9,-1431-2,1 0,-1-1,0-1,0 0,-1-2,22-7,-22 4</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0:17.6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54,'91'2,"99"-5,-122-9,-49 8,-1 0,29-1,123 7,67-5,-169-9,-49 8,0 1,27-2,676 3,-351 4,-336-2,12-1,-1 2,88 14,-102-10,1-2,-1-1,45-3,45 3,-53 10,-51-7,0-2,29 3,-15-5,241-4,-204-9,-51 8,0 0,30-1,52 4,-78 2</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30:19.693"/>
    </inkml:context>
    <inkml:brush xml:id="br0">
      <inkml:brushProperty name="width" value="0.035" units="cm"/>
      <inkml:brushProperty name="height" value="0.035" units="cm"/>
      <inkml:brushProperty name="color" value="#E71224"/>
    </inkml:brush>
  </inkml:definitions>
  <inkml:trace contextRef="#ctx0" brushRef="#br0">1507 117 24575,'-91'2'0,"-99"-4"0,122-11 0,50 9 0,-1 0 0,-28-1 0,17 4 0,1-1 0,-50-10 0,48 7 0,0 1 0,0 2 0,-39 1 0,39 2 0,0-2 0,1-1 0,-45-9 0,47 6 0,1 2 0,-57-1 0,57 4 0,-1-2 0,0 0 0,-29-7 0,33 5 22,0 1-1,0 1 1,0 1 0,-29 3-1,31-1-266,1 0-1,0-2 1,0 0-1,-1-1 1,-32-8-1,38 4-6580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30:20.515"/>
    </inkml:context>
    <inkml:brush xml:id="br0">
      <inkml:brushProperty name="width" value="0.035" units="cm"/>
      <inkml:brushProperty name="height" value="0.035" units="cm"/>
      <inkml:brushProperty name="color" value="#E71224"/>
    </inkml:brush>
  </inkml:definitions>
  <inkml:trace contextRef="#ctx0" brushRef="#br0">302 0 24575,'0'5'0,"-4"0"0,-2 5 0,-4 0 0,-4-1 0,-5-3 0,-3-2 0,-2-1 0,-1-2 0,-1-1 0,4 4 0,1 2 0,1-1 0,-2-1 0,0-1 0,-2-1 0,4-1-8191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0:32.8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1 156,'42'-2,"55"-9,-56 4,60 0,62-5,4-1,-137 12,56-10,-54 6,49-3,16 9,-39 1,0-3,109-15,-131 11,-1 1,1 2,36 3,54-2,-57-11,-50 7,0 2,26-2,407 4,-218 2,-215-2,0-1,35-8,-34 6,0 0,26-1,642 3,-334 4,1983-2,-2308 2,56 10,-55-7,54 3,-12-8,-35-2,1 3,-1 0,69 13,-77-9,0-1,0-2,59-2,-58-1,0 1,0 1,50 8,-17 1,-1-3,2-3,105-6,-44-1,611 3,-706 2,55 9,-54-5,52 1,36-9,91 4,-141 10,-50-8,0 0,27 1,439-4,-233-3,-233 1,1-1,32-8,34-2,637 10,-353 4,291-2,-642 1,0 1,34 8,33 3,2 0,-66-9,0 0,24 1,51-5,-46-1,1 3,78 11,-68-5,1-3,-1-2,64-6,-7 0,1608 3,-1708 1,0 1,34 8,-33-5,1-2,25 3,19-6,-34 0,1 0,0 2,47 10,88 14,-133-20,44-1,-47-3,0 0,34 8,-36-5,-1-2,1 0,46-4,-45 0,-1 1,0 2,42 7,-8 1,0-3,1-3,104-7,-43 1,16-1,150 6,-206 9,-54-6,56 2,-50-6,49 9,-50-6,58 3,1786-9,-1861 0,0-1,35-9,-34 7,0 0,26-1,7 4,-23 2,1-2,-1-2,40-7,-26 3,0 2,0 1,1 3,46 5,12-1,-102-3,31 0,1 0,-1-2,57-12,-46 7,-1 2,1 2,-1 1,57 6,3-1,13-1,126-5,-89-21,-94 13,-33 5,0 2,44-2,-50 6,12 0,1-1,-1-1,45-9,-49 6,0 1,45 0,-45 4,0-2,47-9,-55 7,1 1,31-1,-29 4</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0:34.2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1826 32,'-59'0,"18"2,1-3,0-1,-71-13,68 8,-1 2,0 2,0 2,-49 5,-9-1,-1041-3,1122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2.600"/>
    </inkml:context>
    <inkml:brush xml:id="br0">
      <inkml:brushProperty name="width" value="0.035" units="cm"/>
      <inkml:brushProperty name="height" value="0.035" units="cm"/>
      <inkml:brushProperty name="color" value="#E71224"/>
    </inkml:brush>
  </inkml:definitions>
  <inkml:trace contextRef="#ctx0" brushRef="#br0">0 1 24575,'5'0'0,"5"0"0,5 0 0,5 0 0,3 0 0,2 0 0,1 0 0,1 0 0,-1 0 0,1 0 0,-1 0 0,0 0 0,-1 0 0,1 0 0,-1 0 0,-4 0-8191</inkml:trace>
  <inkml:trace contextRef="#ctx0" brushRef="#br0" timeOffset="1">661 1 24575,'4'0'0,"6"0"0,5 0 0,5 0 0,3 0 0,3 0 0,0 0 0,-4 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43.004"/>
    </inkml:context>
    <inkml:brush xml:id="br0">
      <inkml:brushProperty name="width" value="0.035" units="cm"/>
      <inkml:brushProperty name="height" value="0.035" units="cm"/>
      <inkml:brushProperty name="color" value="#E71224"/>
    </inkml:brush>
  </inkml:definitions>
  <inkml:trace contextRef="#ctx0" brushRef="#br0">161 131 24575,'0'-14'0,"0"5"0,0 1 0,0-1 0,0 0 0,-1 0 0,-1 1 0,-4-18 0,5 24 0,-1-1 0,1 1 0,-1-1 0,0 1 0,0-1 0,0 1 0,0 0 0,0 0 0,0 0 0,-1 0 0,1 1 0,-1-1 0,1 0 0,-1 1 0,1 0 0,-1 0 0,0 0 0,0 0 0,0 0 0,0 0 0,0 1 0,0-1 0,1 1 0,-7 0 0,6-1 0,0 1 0,0 0 0,0 0 0,0 0 0,0 0 0,0 1 0,-1-1 0,1 1 0,0 0 0,0 0 0,0 0 0,1 0 0,-1 0 0,0 1 0,0-1 0,1 1 0,-1 0 0,1 0 0,-1 0 0,1 0 0,0 0 0,0 1 0,0-1 0,0 0 0,0 1 0,0 0 0,1-1 0,-1 1 0,1 0 0,0 0 0,0 0 0,0 0 0,-1 5 0,0 2 0,0 0 0,1 0 0,1 0 0,-1 0 0,2 1 0,-1-1 0,1 0 0,1 0 0,4 16 0,-4-21 0,1 0 0,0 0 0,-1 0 0,2 0 0,-1-1 0,0 1 0,1-1 0,0 0 0,0 0 0,0 0 0,1 0 0,-1-1 0,1 0 0,0 0 0,0 0 0,0 0 0,0-1 0,0 0 0,9 2 0,-9-2 0,0 0 0,0-1 0,0 0 0,0 0 0,0 0 0,0 0 0,1-1 0,-1 0 0,0 0 0,0-1 0,1 1 0,-1-1 0,0 0 0,0-1 0,0 1 0,0-1 0,0 0 0,0 0 0,-1 0 0,1-1 0,6-4 0,-8 3 1,-1 1-1,1 0 1,-1 0 0,0-1-1,0 1 1,-1-1-1,1 0 1,-1 1 0,1-1-1,-1 0 1,0 0-1,0-6 1,5-12-1374,0 6-5453</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0:38.4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11529 155,'-510'0,"494"-1,1-1,0 0,-21-6,-35-5,-18 0,61 8,1 1,-30 0,-42 2,-108-15,122 10,-153 6,103 4,-2227-3,2333-2,-56-10,55 7,-54-3,32 8,20 1,-1-2,0 0,-56-12,46 6,-1 2,0 2,0 1,-49 6,-10-1,62-5,-56-9,56 4,-59 0,-1856 8,1937 0,1 1,-36 8,34-5,0-1,-26 1,7-5,9 0,1 2,-1 1,-31 6,17-2,-1-2,0-2,-90-5,33-1,44 2,19 0,0 1,0 2,-75 14,72-9,-1-2,1-2,-1-1,-56-6,-3 1,-2768 3,2850 1,0 1,-32 8,-33 2,64-11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1:35.4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2:44.9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53,'24'-2,"0"0,33-8,-30 5,44-3,26-4,-70 7,52-3,1346 9,-1386 0,52 10,31 2,15-14,61 2,-106 12,-58-8,48 3,118-10,101 4,-217 10,-52-6,54 2,136 11,-125-12,151-6,-104-4,1253 3,-1379-1,1-1,35-8,-34 6,0 0,26-1,144 7,77-4,-198-10,-50 7,0 2,26-2,678 3,-353 5,-288-5,90 4,-104 10,-49-7,0-2,27 2,677-3,-353-4,-340 0,54-9,-53 5,51-1,351 8,-413 0,-1 1,33 7,34 4,33 0,-81-7,59 1,-77-5,1 0,30 7,36 3,-60-11,1 1,54 10,-48-6,1-2,0-1,67-4,-40-1,-40 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2:45.9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1471 0,'-1449'0,"1428"0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33:06.417"/>
    </inkml:context>
    <inkml:brush xml:id="br0">
      <inkml:brushProperty name="width" value="0.035" units="cm"/>
      <inkml:brushProperty name="height" value="0.035" units="cm"/>
      <inkml:brushProperty name="color" value="#E71224"/>
    </inkml:brush>
  </inkml:definitions>
  <inkml:trace contextRef="#ctx0" brushRef="#br0">0 1 24575,'1'1'0,"-1"0"0,1 0 0,-1 0 0,1 0 0,-1 0 0,1 0 0,0 1 0,-1-2 0,1 1 0,0 0 0,0 0 0,0 0 0,0 0 0,0 0 0,0-1 0,0 1 0,0 0 0,0-1 0,0 1 0,0-1 0,0 1 0,0-1 0,1 0 0,-1 0 0,0 1 0,0-1 0,2 0 0,39 5 0,-37-5 0,164 0 0,21 1 0,-121 11 0,-50-7 0,0-2 0,27 2 0,113 8 0,38 0 0,-175-12 0,-1 2 0,42 8 0,-17-1 0,8 0 0,-29-4 0,1-2 0,46 3 0,1834-9 0,-1877 1 0,57-11 0,-56 7 0,54-4 0,72 12 0,119-5 0,-206-10 0,-50 7 0,0 2 0,26-2 0,154 7 0,85-4 0,-215-11 0,-51 9 0,0 0 0,29-1 0,642 3 0,-335 5 0,839-3 0,-1174 1 0,0 1 0,34 8 0,-33-6 0,1 0 0,24 1 0,-29-4 0,0 0 0,0 1 0,-1 1 0,1 0 0,-1 1 0,0 1 0,0 0 0,0 1 0,24 14 0,-31-11-1365,-5-2-5461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4:05.1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0 434,'72'1,"-10"0,0-2,100-15,-129 11,0 2,49 2,-52 2,1-2,0-1,34-7,148-23,-177 28,92-1,-90 5,-1-1,49-8,67-7,-1 1,133-15,-194 24,-2-6,25-1,-67 9,89-18,-92 13,1 1,53-1,-42 6,92-19,-95 12,1 3,53-1,188-6,-158 3,188 9,-148 5,438-3,-591-1,0-2,32-6,-29 3,46-2,61 10,62-4,-113-10,-52 7,57-3,49-5,-94 7,57-1,-76 7,0-1,1-1,39-9,-25 4,42-3,-4 1,19 0,189 6,-136 6,714-3,-843 1,-1 1,33 8,34 3,-9-12,-30-2,0 3,62 10,-74-7,66 1,-70-6,0 2,-1 1,32 7,-37-6,0 0,27 0,-34-3,0 0,1 1,-1 1,0 1,31 10,-21-4,1-2,0-1,53 6,-40-7,89 15,-84-10,77 21,34 10,-81-25,16-3,-7-3,-27 1,1-2,0-3,81-1,-117-6,0 1,0 1,-1 1,1 1,27 9,-113 5,-4-10,0-3,-119-6,61-2,43 2,-91 3,102 10,51-7,0-2,-30 3,-70 6,78-6,-49 1,-875-8,946 2,0 1,-34 8,32-5,1-1,-26 1,-102-7,-59 4,138 10,50-8,0 0,-27 1,17-5,-15 1,-86 13,95-9,-56 1,60-5,-1 1,-43 9,-143 27,149-27,43-6,0-2,-31 2,37-4,0 1,-31 7,-36 4,29-14,43-1,-1 2,0 0,0 0,1 2,-21 3,35-5,1 0,-1 0,1 0,-1 0,1 0,-1 0,1 0,0 0,-1 1,1-1,-1 0,1 0,0 0,-1 0,1 1,-1-1,1 0,0 0,-1 1,1-1,0 0,-1 1,1-1,0 0,0 1,-1-1,1 1,0-1,0 0,0 1,-1-1,1 1,13 5,24 0,-8-6,0-2,1-1,-1-1,44-12,-36 7,0 2,39-2,-39 5,-1-2,0-1,42-14,-43 10,0 2,1 2,53-5,-54 9,0-2,46-12,-46 8,1 2,42-3,48-4,-43 3,44-14,-93 17,1 1,51-4,-32 6,80-18,-6 1,125-19,-109 16,-85 18,99 2,36-4,142-22,-169 20,174 10,-142 4,-52-5,163 4,-194 11,39 1,-105-12,0 3,54 13,-49-8,75 5,-10-3,22 1,-103-10,0 1,63 15,-62-10,0-2,55 2,-66-7,43 9,-44-6,51 2,-37-5,47 9,32 2,-85-10,-1 1,56 14,-59-10,1-1,0-2,39 1,-38-6,-2-1,0 2,0 1,52 10,-40-5,0-2,0-2,0-2,49-4,9 0,889 3,-973 1,1 1,35 8,-34-5,0-2,26 3,5-5,-7-1,1 2,44 9,-85-10,59 11,1-1,110 2,-142-14,0 1,1 2,58 11,-48-6,1-2,0-2,0-2,49-5,10 2,2157 2,-2241 1,0 1,34 8,-33-5,1-2,24 2,424-4,-226-2,-223 2,-1 1,33 7,35 4,-58-12,0 1,50 10,-37-5,1-2,-1-2,73-4,-69-1,-1 2,1 2,48 9,-34-3,0-2,0-4,72-5,-13 0,1914 4,-2008 0,1 1,28 7,44 4,-68-11,48 11,-10-1,-2-1,-39-6,-1-1,33 0,-10-4,-17-1,1 2,-1 0,62 13,-52-7,1-2,-1-2,1-1,56-6,3 1,-52 3,-28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4:07.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8456 3,'-116'-2,"-126"5,158 9,53-6,-57 2,50-8,-9 0,1 1,-66 12,48-5,0-3,-128-6,69-1,-2086 2,2180 1,-57 11,56-6,-54 2,-1389-9,1444-1,-57-10,56 7,-54-3,58 6,-48-9,49 7,-52-4,-1361 7,665 3,754-3,1-1,-36-8,34 5,0 1,-26-1,-253 5,141 1,136-1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4:07.8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94 0,'0'5,"-4"0,-6 1,-6-2,-4-1,-3-1,2-1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4:11.2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0 155,'29'-2,"0"0,29-8,-29 5,56-3,-58 6,48-8,15-2,-43 8,76-17,-78 11,87-6,15 3,32-1,-81 16,109-4,-114-9,-47 4,53 0,1505 7,-730 1,-852-1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43.591"/>
    </inkml:context>
    <inkml:brush xml:id="br0">
      <inkml:brushProperty name="width" value="0.035" units="cm"/>
      <inkml:brushProperty name="height" value="0.035" units="cm"/>
      <inkml:brushProperty name="color" value="#E71224"/>
    </inkml:brush>
  </inkml:definitions>
  <inkml:trace contextRef="#ctx0" brushRef="#br0">5 1 24575,'5'0'0,"1"0"0,-1 1 0,0-1 0,0 1 0,1 0 0,-1 1 0,0-1 0,0 1 0,0 0 0,-1 1 0,1-1 0,0 1 0,-1 0 0,0 0 0,1 0 0,-1 0 0,0 1 0,-1 0 0,1 0 0,-1 0 0,0 0 0,4 5 0,-1 3 0,1 1 0,-2-1 0,0 1 0,0 0 0,-1 1 0,-1-1 0,3 21 0,-5-30 0,-1 0 0,0 0 0,0 0 0,-1 0 0,1-1 0,-1 1 0,0 0 0,0 0 0,0-1 0,0 1 0,-1 0 0,1-1 0,-1 0 0,0 1 0,0-1 0,0 0 0,-1 0 0,1 0 0,-1 0 0,1 0 0,-1-1 0,0 1 0,0-1 0,0 0 0,-1 1 0,1-2 0,0 1 0,-1 0 0,1-1 0,-1 1 0,0-1 0,1 0 0,-1 0 0,0-1 0,0 1 0,0-1 0,1 0 0,-1 0 0,0 0 0,0 0 0,0-1 0,0 1 0,1-1 0,-5-1 0,6 1 0,-1 0 0,1 0 0,0 0 0,0-1 0,0 1 0,0-1 0,0 1 0,0-1 0,1 1 0,-1-1 0,0 0 0,1 0 0,-1 0 0,1 0 0,0 0 0,0 0 0,0 0 0,0-1 0,0 1 0,0 0 0,0-1 0,1 1 0,-1 0 0,1-1 0,0 1 0,0-1 0,0 1 0,0-1 0,0 1 0,0 0 0,1-4 0,0 3 0,-1 0 0,1 0 0,0 0 0,0 0 0,0 0 0,0 1 0,1-1 0,-1 0 0,1 0 0,0 1 0,-1-1 0,1 1 0,0 0 0,1 0 0,-1-1 0,0 1 0,1 1 0,-1-1 0,1 0 0,-1 0 0,1 1 0,0 0 0,0-1 0,4 0 0,10-1-136,0 2-1,0 0 1,0 0-1,0 2 1,0 0-1,0 1 1,0 1-1,-1 0 0,23 8 1,-21-6-6690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44.269"/>
    </inkml:context>
    <inkml:brush xml:id="br0">
      <inkml:brushProperty name="width" value="0.035" units="cm"/>
      <inkml:brushProperty name="height" value="0.035" units="cm"/>
      <inkml:brushProperty name="color" value="#E71224"/>
    </inkml:brush>
  </inkml:definitions>
  <inkml:trace contextRef="#ctx0" brushRef="#br0">0 1 24575,'6'1'0,"-1"-1"0,1 1 0,-1 1 0,1-1 0,-1 1 0,1 0 0,-1 0 0,0 1 0,0 0 0,6 4 0,50 38 0,-46-32 0,-8-7 0,-1 1 0,0 0 0,0 0 0,-1 0 0,0 0 0,0 1 0,-1 0 0,0 0 0,-1 0 0,5 14 0,-7-19 0,0 0 0,0 0 0,-1 1 0,1-1 0,-1 0 0,0 1 0,0-1 0,0 0 0,0 0 0,-1 1 0,1-1 0,-1 0 0,-2 6 0,2-8 0,0 1 0,0 0 0,0 0 0,-1 0 0,1-1 0,-1 1 0,1-1 0,-1 1 0,0-1 0,1 0 0,-1 0 0,0 1 0,0-1 0,0-1 0,0 1 0,0 0 0,0 0 0,0-1 0,0 1 0,0-1 0,-1 1 0,-3-1 0,5 0 0,-1 1 0,1-1 0,-1 0 0,1 0 0,-1 0 0,1 0 0,-1 0 0,1 0 0,-1 0 0,1-1 0,-1 1 0,1 0 0,-1-1 0,1 1 0,-1-1 0,1 0 0,0 1 0,-1-1 0,1 0 0,0 0 0,0 0 0,0 0 0,-1 0 0,1 0 0,0 0 0,0 0 0,1-1 0,-1 1 0,0 0 0,0-1 0,1 1 0,-1 0 0,0-1 0,1 1 0,-1-1 0,1 1 0,-1-2 0,2 1 0,-1 0 0,0 0 0,0 0 0,0 0 0,1 1 0,-1-1 0,1 0 0,0 0 0,-1 0 0,1 1 0,0-1 0,0 0 0,0 1 0,0-1 0,0 1 0,0-1 0,1 1 0,-1 0 0,0 0 0,1-1 0,-1 1 0,1 0 0,0 0 0,-1 0 0,1 0 0,0 1 0,-1-1 0,1 0 0,0 1 0,3-1 0,12-2-245,0 1 1,0 0-1,30 3 0,-42-1-141,18 0-6440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1:14.2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430 27,'-35'1,"0"-2,0-2,-48-9,51 7,-1 1,0 1,-50 4,45 0,16-1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1:15.8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1074 16,'-992'0,"983"-1,-1 1,0-1,1-1,-18-4,10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1:32.5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1 103,'662'0,"-632"-1,55-11,-54 7,52-3,-22 9,-27 0,-1-1,1-2,0-1,34-8,-26 4,0 1,0 3,1 2,57 5,2-2,-73-1,-1-2,1-2,47-9,-32 5,-1 2,1 2,0 2,50 5,8-2,863-2,-945-1,-1-1,33-7,35-4,550 11,-309 4,-308 0,-1 0,33 7,35 4,70-15,66 4,-154 10,-50-8,0 0,27 1,-16-4,13-1,88 14,-97-9,70 1,-73-5,1 0,56 11,-44-5,0-2,1-2,-1-1,48-6,10 1,355 3,-438 1,0 1,34 8,-33-5,0-1,26 1,7-4,-22-2,-1 2,0 2,40 7,-26-3,0-2,0-2,1-1,47-6,10 1,1270 3,-1353-1,1-1,32-8,34-2,-44 10,272 5,-294 1,-3 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1:39.2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77,'1043'0,"-1024"-1,0-1,34-7,33-4,365 12,-216 2,-216-2,0-1,34-8,-33 6,1 0,25-1,-17 4,0-1,50-10,-56 8,1 1,44 0,-46 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49.757"/>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1:42.4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1 156,'10'-1,"1"0,-1-1,1 0,12-5,37-5,-54 11,30-1,62-11,-66 7,0 3,-1 0,38 3,-38 1,0-2,-1-1,45-9,-45 6,1 1,-1 2,1 1,36 3,63-2,-61-13,-51 9,0 0,29-1,270 4,-150 2,-148-2,1-1,32-7,34-4,467 11,-267 4,-268-3,1-1,35-8,-34 6,0 0,26-1,643 3,-336 4,-305-2,-11-1,-1 1,0 2,71 13,-65-8,0-2,1-1,-1-3,58-5,2 1,1346 3,-1430-1,1-1,35-8,-34 6,0 0,26-1,643 3,-336 4,130-2,-465 2,1-1,35 10,-34-7,0 0,26 1,558-3,-293-5,-282 2,56-11,-55 7,54-4,1136 10,-1175 4,-29 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1:44.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2638 0,'-18'1,"-1"1,-35 8,35-5,-1-2,-27 3,-90-8,-57 4,125 10,50-8,0 0,-27 0,-490-2,259-4,248 4,0 1,-38 8,15-1,-4 0,30-4,-1-2,-42 2,11-7,24 0,-1 1,1 2,0 1,-36 8,35-5,0-1,-1-2,0-2,-56-4,40 0,-58 5,-17 22,106-23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1:53.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1 156,'123'2,"135"-5,-190-9,-49 7,-1 2,29-3,642 4,-335 5,-256-1,108-5,-138-9,-49 8,0 0,27-1,677 3,-353 5,-264-1,117-5,-154-9,-51 7,1 2,28-3,320 5,-175 3,-172-3,-1-1,33-8,35-3,584 12,-326 3,-326-3,-1-1,36-8,-34 5,0 1,26-1,440 4,-235 3,-231-3,-1-1,34-8,33-2,636 10,-352 4,-342-1,-1 2,1 1,-1 1,0 1,29 10,-36-10,4-1,0-1,0-1,0-1,1-1,35-3,-39 0,0 1,-1 1,1 1,0 0,-1 2,1 0,-1 2,29 9,-32-6,-2-2</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1:56.0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6693 0,'-43'2,"-52"9,52-5,-55 1,78-5,1-1,-35 9,-32 3,-10-1,69-7,-52 3,-1650-9,1710 0,0-1,-34-7,-33-4,-636 11,351 4,-1076-2,1428-1,0-1,-35-8,34 6,0 0,-26-1,-642 3,334 4,248-4,-117 5,202 1,5 2</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2:21.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0 234,'99'2,"108"-5,-138-9,-51 7,0 2,30-3,-19 6,1-2,48-10,-32 5,-1 2,1 2,86 5,-30 1,1422-3,-1505-1,0-1,34-8,-33 5,1 2,24-2,644 3,-335 4,1703-2,-2038-1,1-1,32-8,34-2,19 13,44-3,-80-10,-51 8,0 0,29-1,371 4,-200 2,-199-2,-1-1,1-1,-1-1,36-12,-36 10,1 1,0 0,0 1,31-2,-22 6,0-2,54-10,95-13,-131 18,0 2,1 2,83 6,-27-1,888-2,-975 1,0 1,0 0,18 6,36 4,-51-10,0 2,-1 0,0 0,21 10,50 11,140 25,-196-44,-1 1,0 2,0 1,34 16,-36-15,1-1,0-2,48 8,-4-2,25 17,-46-12,-35-14,0-1,0-1,22 1,38 6,-33-3,0-2,0-2,85-6,-28 1,887 2,-969-2,0 0,39-10,-10 2,1 0,-24 4,1 2,43-2,1302 7,-1354 0,1 1,32 8,34 2,36 1,-80-6,49 0,-65-6,48 10,-49-6,52 3,33-10,85 3,-126 11,-50-7,0-2,27 2,73-5,-65-1,0 2,100 14,-120-10,46 2,-49-6,0 2,32 7,37 3,-71-11,45 9,-30-4,1-2,-1-2,1-2,46-5,11 1,30 6,142-6,-262 1,1-1,-1 0,0 0,0-1,-1-1,1 0,14-8,73-52,-89 57,4-3,-4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2:22.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276 26,'-4'0,"-6"0,-6 0,1-4,-3-2,-1 1,-3 1,-1 0,-2 3,0-1,-1 2,0 0,1 0,3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2:26.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9168 104,'-637'0,"618"-1,-1-1,-32-7,-34-4,-71 15,-67-4,155-11,51 9,0 0,-30-1,-640 3,334 5,-2643-3,2978-2,-1 1,-32-9,-34-3,-366 12,217 3,217-3,-1-1,-35-9,34 7,0 0,-26-1,-642 3,334 5,-687-3,1022 1,1 1,-36 8,34-6,-1 0,-24 1,-255-4,143-2,135 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25.8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3225 83,'-41'0,"19"2,0-2,-1 0,1-2,0 0,1-1,-1-1,0-2,-35-12,42 12,0 1,0 1,-1 0,-31-2,-13-4,14 3,0 2,-1 2,-83 6,26 0,-2105-3,2194 1,0 1,1 0,-1 1,1 1,-26 9,-29 8,51-17</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28.3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1522 53,'-942'0,"924"-1,-1-1,-35-9,34 7,0 0,-26-1,43 5,-45-1,-79-13,83 9,1 1,-64 3,98 1,-13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30.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1826 29,'-100'2,"-106"-5,138-9,49 7,1 2,-29-3,-557 5,293 3,291-1,0 2,0 0,0 1,-35 13,-38 7,37-14,30-4,-1-2,-42 2,45-6,2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0.100"/>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31.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3071 28,'-2058'0,"2039"-1,0-1,-34-8,33 5,-1 2,-24-2,-492 3,261 4,254-2</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33.6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3376 1,'-5'1,"-1"0,1 1,-1-1,1 2,0-1,0 0,-6 5,-16 6,-3-5,-1-2,0-1,0-2,0 0,-1-3,-50-4,-8 1,-56 1,-165 5,226 9,53-7,-54 3,15-8,35-2,-1 2,1 2,0 1,-38 9,32-5,0-2,-1-2,1-1,-57-6,-4 1,74 5,-56 9,55-6,-53 3,32-8,19-1,0 2,0 0,-61 13,66-9,1-1,-1-2,-34 0,33-2,0 1,-54 10,37-4,1-2,0-2,-1-1,-46-6,-11 1,73 3,0-1,0-1,-47-10,-71-19,16 10,88 14,23 5</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35.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2417 29,'-663'0,"645"-1,-1-1,-35-8,34 5,0 1,-26-1,-575 4,302 3,300-1,0 1,-34 8,33-5,-1-2,-25 2,-112-6,-65 3,163 12,43-10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41.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3019 7,'-1'2,"1"0,-1 0,0 1,0-1,1 0,-2 0,1 0,0 0,0 0,-1 0,1 0,-1-1,0 1,1 0,-1-1,0 1,0-1,0 0,0 1,0-1,0 0,0 0,-1-1,1 1,0 0,0-1,-1 1,-3-1,-68 9,-407-8,222-4,169 5,-99-4,120-11,51 9,0 0,-30-1,10 4,8 1,0-1,1-2,-32-7,17 3,-1 2,1 2,-1 2,-46 5,-11-1,-21-6,-134 6,224 2,-58 15,65-12,0-2,0-1,-51 3,39-6,-49 8,49-4,-53 0,60-4,-55 9,55-6,-49 2,58-7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43.8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2461 54,'-90'1,"-100"-3,122-10,50 7,-1 2,-28-3,-286 6,157 1,157-2,0-1,-34-8,-33-3,-636 11,351 5,143-3,206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45.2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1,'-610'0,"588"0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47.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1217 0,'-1194'0,"1172"0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50.4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0 159,'29'0,"0"-1,1-1,44-11,-29 6,0 2,0 2,0 2,46 5,12-2,-74-2,-1-1,1-1,47-10,-32 5,-1 2,1 2,0 2,49 4,10 0,507-3,-594 1,0 1,0 0,18 6,36 4,13 1,-61-8,0-1,28 1,670-4,-347-3,-354 1,-1-1,36-8,-34 5,0 2,26-2,626 3,-327 4,-326-3,1-1,32-8,34-2,-42 8,-1-2,0-1,48-16,49-8,-61 23,-52 6,50-9,-33 4,1 2,0 2,-1 2,47 5,11-2,812-2,-892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51.3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378 0,'-4'0,"-6"0,-6 0,-4 0,-3 0,-2 0,-1 0,0 0,-1 0,1 0,0 0,0 0,0 0,1 0,-1 0,1 0,4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57.4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4849 108,'0'-1,"0"0,-1 0,1 0,0 0,-1 0,1 0,-1 1,1-1,-1 0,0 0,1 1,-1-1,0 0,1 1,-1-1,0 0,0 1,0-1,1 1,-1 0,0-1,0 1,0 0,-2-1,-31-8,18 6,-19-10,17 6,0 0,-1 2,1 0,-1 1,0 0,-21 0,13 3,-45-10,46 6,-52-3,-406 9,465 0,1 1,-1 1,1 1,-35 12,34-10,0 0,0-2,0 0,-31 2,24-4,-47 9,47-6,0-1,-26 0,26-4,0 1,0 2,-34 7,15-3,0-2,0-2,-89-6,32 1,-432 2,515-1,0-1,-34-8,-33-3,70 13,-14-1,1 0,0-2,-30-7,0-2,-1 2,-1 3,-104 1,138 6,0-1,0-1,0-1,-28-7,15 4,0 1,0 2,0 1,-52 6,-2-2,69 0,0 1,0 0,-45 15,43-11,-1 0,-50 4,-413-8,245-6,68 3,157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0.443"/>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5:59.5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103,'-11'-1,"0"0,1-1,0 0,-14-5,-36-6,30 10,0-2,-43-13,46 11,0 1,-1 0,-38-1,-45-5,76 6,-49-1,-500 8,558 1,0 1,0 0,-46 15,46-11,0-1,0-1,-49 3,49-6,1 0,-26 6,25-3,-50 3,-178-9,232 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6:01.3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1751 78,'-21'-1,"0"-1,-33-8,-28-2,-10-1,65 8,-1 1,-29-1,-103-8,-11 0,-845 14,995-1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6:26.0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3833 58,'-738'0,"719"-1,-1-1,-32-8,-34-3,-637 11,353 5,342-3,0-1,0-1,-51-11,37 6,0 2,-1 2,1 1,-57 6,-3-1,-1168-3,1249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6:37.8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6:38.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94 0,'-5'0,"-5"0,-5 0,-5 0,-3 0,2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0.786"/>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1.19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8:06.4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4503 382,'-1043'0,"1013"-2,-55-9,54 5,-52-1,-577 8,638 0,0 1,-38 10,12-2,-60 13,61-11,-52 5,76-13,0 1,-33 11,37-10,0-1,0 0,-1-1,-30 2,-585-8,615 1,1-1,-33-7,-34-4,-33 0,82 7,-61-2,87 8,-20 1,-1-2,1-1,-53-10,57 7,1 2,-35-2,34 4,0-1,-33-7,5-3,0 2,-1 3,-99 0,125 8,18 0,0 0,0-1,0-1,0 0,-18-4,29 5,1 0,-1 0,1 0,-1 0,1 0,-1 0,1 0,-1-1,1 1,0 0,-1 0,1 0,-1-1,1 1,0 0,-1 0,1-1,-1 1,1 0,0-1,0 1,-1 0,1-1,0 1,-1-1,1 1,0-1,0 1,0 0,0-1,-1 1,1-1,0 1,0-1,0 1,0-1,0 0,15-12,25-4,33-8,-15 5,67-15,-28 12,36-6,-113 25,-1-1,26-10,-29 9,1 1,0 0,27-4,31-4,-51 8,0 1,31-2,43-6,-72 7,53-3,-34 6,47-9,-49 5,57-1,2389 8,-2469-2,-1-1,33-7,34-4,-1 13,-50 1,-1-1,1-2,67-12,-60 6,-22 6</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8:08.2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329 1,'-4'0,"-6"0,-6 0,-3 0,-5 0,-1 0,-1 0,0 0,3 4,3 2,-1 0,0-2,-1-1,2 4,2-1,3 4,4 5,4-1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8:09.2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1116 29,'-19'-1,"1"-1,-36-9,34 7,0 0,-27-1,-558 4,295 3,288-2</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8:12.7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48:18.4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5054 126,'-83'-1,"-116"-18,69-3,62 9,0 3,-97-2,146 11,1 0,-1-2,-17-5,-49-4,-605 10,338 4,-1909-2,2242 1,1 1,-36 8,34-5,0-1,-26 1,-253-5,140-1,139 0,0-2,1 0,-1-1,-31-11,-26-5,58 16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48:26.265"/>
    </inkml:context>
    <inkml:brush xml:id="br0">
      <inkml:brushProperty name="width" value="0.035" units="cm"/>
      <inkml:brushProperty name="height" value="0.035" units="cm"/>
      <inkml:brushProperty name="color" value="#E71224"/>
    </inkml:brush>
  </inkml:definitions>
  <inkml:trace contextRef="#ctx0" brushRef="#br0">638 1 24575,'-61'0'0,"-104"4"0,147-2 0,0 1 0,1 0 0,-1 2 0,1 0 0,0 1 0,0 0 0,-18 10 0,15-6 0,1 1 0,-1 1 0,2 0 0,-1 2 0,2 0 0,0 0 0,-27 32 0,35-34 0,0 0 0,0 2 0,1-1 0,1 1 0,0 0 0,1 0 0,1 1 0,0 0 0,1 0 0,0 0 0,2 0 0,-1 0 0,2 1 0,0 0 0,2 18 0,-2-13 0,1-12 0,0 1 0,0-1 0,1 0 0,0 1 0,2 10 0,-2-17 0,0-1 0,0 0 0,0 0 0,0 1 0,0-1 0,0 0 0,1 0 0,-1 0 0,0 0 0,1-1 0,0 1 0,-1 0 0,1 0 0,0-1 0,0 0 0,0 1 0,0-1 0,0 0 0,1 0 0,-1 0 0,0 0 0,0 0 0,1 0 0,-1-1 0,3 1 0,26 2 0,-1 0 0,1-3 0,47-4 0,8 0 0,294 4-1365,-358 0-5461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48:27.510"/>
    </inkml:context>
    <inkml:brush xml:id="br0">
      <inkml:brushProperty name="width" value="0.035" units="cm"/>
      <inkml:brushProperty name="height" value="0.035" units="cm"/>
      <inkml:brushProperty name="color" value="#E71224"/>
    </inkml:brush>
  </inkml:definitions>
  <inkml:trace contextRef="#ctx0" brushRef="#br0">235 434 24575,'17'-1'0,"0"-1"0,0 0 0,0-1 0,0-1 0,0 0 0,-1-1 0,0-1 0,0-1 0,24-13 0,-15 5 0,-1-1 0,-1 0 0,-1-2 0,0-1 0,19-22 0,-37 37 0,0-1 0,0-1 0,-1 1 0,1 0 0,-1-1 0,-1 0 0,1 1 0,-1-1 0,0 0 0,0-1 0,-1 1 0,1 0 0,-1 0 0,-1-1 0,1 1 0,-1 0 0,-1-1 0,0-6 0,1 9 0,-1 0 0,0 0 0,0 0 0,0 0 0,-1 0 0,1 0 0,-1 0 0,0 1 0,0-1 0,0 1 0,0-1 0,-1 1 0,1 0 0,-1 0 0,0 0 0,0 0 0,0 0 0,-1 1 0,1-1 0,0 1 0,-1 0 0,0 0 0,1 0 0,-1 1 0,0-1 0,0 1 0,0 0 0,-5-1 0,-167-25 0,106 15 0,46 7 0,-2 1 0,-32 0 0,49 3 0,1 1 0,-1 1 0,0 0 0,1 0 0,-1 1 0,1 0 0,-1 0 0,1 1 0,0 0 0,0 0 0,-14 9 0,17-8 0,0 0 0,0 1 0,0-1 0,1 1 0,0 0 0,0 0 0,0 0 0,1 0 0,0 1 0,0-1 0,0 1 0,0 0 0,1 0 0,0 0 0,0 0 0,1 0 0,-1 8 0,-3 32 0,2 0 0,3 0 0,6 66 0,-6-109 0,1 0 0,0 0 0,-1 0 0,1 0 0,0 0 0,0 0 0,1-1 0,-1 1 0,1 0 0,-1-1 0,1 1 0,0-1 0,0 1 0,0-1 0,0 0 0,0 0 0,0 0 0,1 0 0,-1 0 0,1-1 0,-1 1 0,1-1 0,3 2 0,8 2 0,-1-1 0,1 0 0,26 4 0,2 1 0,-17-4-273,0-1 0,0-1 0,0-1 0,37-1 0,-40-2-6553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48:28.649"/>
    </inkml:context>
    <inkml:brush xml:id="br0">
      <inkml:brushProperty name="width" value="0.035" units="cm"/>
      <inkml:brushProperty name="height" value="0.035" units="cm"/>
      <inkml:brushProperty name="color" value="#E71224"/>
    </inkml:brush>
  </inkml:definitions>
  <inkml:trace contextRef="#ctx0" brushRef="#br0">255 233 24575,'53'19'0,"-10"-14"0,0-1 0,0-2 0,81-8 0,-119 6 0,1-1 0,-1 0 0,0 0 0,0 0 0,1-1 0,-1 1 0,0-1 0,0 0 0,0-1 0,-1 1 0,1-1 0,0 0 0,-1-1 0,0 1 0,0 0 0,7-8 0,-9 8 0,0-1 0,0 1 0,-1-1 0,1 1 0,-1-1 0,1 1 0,-1-1 0,0 0 0,-1 0 0,1 0 0,-1 1 0,1-1 0,-1 0 0,0 0 0,-1 0 0,1 0 0,-1 0 0,1 1 0,-1-1 0,0 0 0,0 0 0,-1 1 0,-3-8 0,4 9 0,-1-1 0,0 0 0,0 1 0,1-1 0,-1 1 0,-1 0 0,1 0 0,0 0 0,-1 0 0,1 0 0,-1 0 0,1 0 0,-1 1 0,-5-3 0,-48-12 0,5 1 0,21 5 0,0 0 0,-1 2 0,-62-8 0,52 11 0,-1 2 0,1 2 0,-58 6 0,94-4 0,0 0 0,1 0 0,-1 0 0,0 1 0,1 0 0,-1 0 0,1 1 0,0-1 0,-1 1 0,1 0 0,1 0 0,-1 0 0,0 0 0,1 1 0,-1-1 0,1 1 0,0 0 0,0 0 0,1 0 0,-1 1 0,1-1 0,0 1 0,0-1 0,-1 7 0,0-5 0,1 0 0,1 0 0,-1 1 0,1-1 0,0 0 0,1 1 0,-1-1 0,1 1 0,1-1 0,-1 0 0,1 1 0,0-1 0,1 0 0,-1 1 0,1-1 0,0 0 0,1 0 0,3 6 0,0-3 0,-1-1 0,1 0 0,1 0 0,0-1 0,0 0 0,0 0 0,1-1 0,-1 1 0,2-2 0,-1 1 0,1-1 0,0-1 0,0 1 0,18 5 0,-9-4 0,1-1 0,-1 0 0,1-2 0,0 0 0,28 0 0,-2-2 0,53-7 0,-86 4-170,-2 0-1,1-1 0,0 0 1,0-1-1,-1 0 0,0 0 1,10-7-1,-6 4-6655</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0:28.4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26,'0'-4,"0"-6,0-1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1.562"/>
    </inkml:context>
    <inkml:brush xml:id="br0">
      <inkml:brushProperty name="width" value="0.035" units="cm"/>
      <inkml:brushProperty name="height" value="0.035" units="cm"/>
      <inkml:brushProperty name="color" value="#E71224"/>
    </inkml:brush>
  </inkml:definitions>
  <inkml:trace contextRef="#ctx0" brushRef="#br0">1 431 24575,'0'0'-8191</inkml:trace>
  <inkml:trace contextRef="#ctx0" brushRef="#br0" timeOffset="1">27 0 24575,'0'0'-8191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0:40.7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837 27,'-459'0,"440"-1,0-1,-34-8,33 5,0 1,-26-1,-132 6,156-1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0:42.4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4346 209,'-433'0,"414"-1,0-1,-34-8,-33-2,22 11,34 2,-1-2,0-1,-52-10,41 5,-1 1,0 3,1 2,-57 4,-3 0,54-2,10 0,0-2,0-1,-64-12,58 7,0 2,0 2,0 2,-49 5,-9-2,74-1,0-2,1-1,-52-11,51 7,0 3,0 0,-42 2,41 1,0-1,0-1,-35-8,20 3,0 2,-1 2,1 2,-48 5,-10-2,80-2,-12 1,-1-2,1-1,-55-11,60 8,-1 1,0 2,-44 1,44 2,1-2,-1-1,-48-9,-73-16,105 21,0 1,0 2,-84 6,26 0,23-5,-91 4,103 10,50-7,0-2,-27 2,22-4,0-1,-1 1,1 1,-41 9,47-6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0:45.6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0 206,'11'-1,"0"0,0-1,0 0,11-4,38-6,402 8,-236 7,2365-3,-2562-1,57-11,-57 6,56-2,-47 6,47-8,-48 4,56-1,466 8,-540-2,0-1,35-8,-34 5,0 2,26-2,70 6,47-2,-94-11,-50 7,0 2,27-2,676 3,-352 4,-326-2,0-1,71-13,-81 9,0 2,64 2,15-1,-44-10,-50 7,1 2,25-2,339 4,-183 2,-183-2,1-1,35-8,-34 6,0 0,26-1,423 4,-227 2,-220-1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0:46.7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708 0,'-686'0,"664"0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1:22.0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3076 97,'-53'-20,"1"14,0 2,0 2,-54 5,-3 0,-1856-3,1935-1,-55-11,55 7,-53-3,58 8,0-1,1-1,-39-9,36 6,-1 1,1 2,-41 1,42 1,0 0,0-2,-50-10,58 8</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1:23.1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0,'1438'0,"-1260"13,-5 0,17 0,3 0,-51-14,-3 0,147 17,-62-2,-13-2,31 2,-27-3,111-3,-85-5,-92 8,66 3,13-1,0 0,-139-14,318 16,-255-4,191-10,-151-3,1102 2,-1276 1,1 1,35 8,-34-6,0 0,26 1,208-5,-232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1:26.5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5356 103,'-124'-2,"-134"5,190 9,50-7,-1-2,-28 3,-29-6,43-1,-1 2,1 1,-56 10,58-6,-55 3,-15 2,38-3,0-3,-123-6,67-1,-720 2,820-1,1-1,-36-8,34 5,0 1,-26-1,-643 3,336 5,263-2,-99-3,121-10,48 8,1 0,-27-1,-5 5,22 0,-1-1,0-1,-43-10,43 7,0 1,0 2,0 1,-41 3,-58-3,60-11,50 8,0 0,-26-1,17 5,0-2,-54-11,55 8,0 1,-34 0,33 3,0-1,-29-7,29 4,0 1,-41 1,42 2,-1-1,-47-9,56 8,-1-1,-31 1,30 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1:31.1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760 2,'-100'-2,"-107"5,122 9,55-6,-58 2,-140-9,207 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1:43.820"/>
    </inkml:context>
    <inkml:brush xml:id="br0">
      <inkml:brushProperty name="width" value="0.035" units="cm"/>
      <inkml:brushProperty name="height" value="0.035" units="cm"/>
      <inkml:brushProperty name="color" value="#E71224"/>
    </inkml:brush>
  </inkml:definitions>
  <inkml:trace contextRef="#ctx0" brushRef="#br0">643 1 24575,'-509'0'0,"501"0"0,1 0 0,0 0 0,0 1 0,0 0 0,0 0 0,0 1 0,1 0 0,-1 0 0,0 0 0,1 1 0,-8 4 0,11-5 0,-1 1 0,1 0 0,0 0 0,1 0 0,-1 0 0,1 0 0,-1 0 0,1 0 0,0 1 0,0-1 0,0 1 0,1 0 0,-1 0 0,1-1 0,0 1 0,0 0 0,0 0 0,1 0 0,-1 0 0,1 7 0,-1 10 0,-1-3 0,1 0 0,1 1 0,0-1 0,1 0 0,2 0 0,5 28 0,-7-45 0,-1 0 0,1 0 0,0 1 0,0-1 0,-1 0 0,1 0 0,0 0 0,0 0 0,0 0 0,0 0 0,0 0 0,0 0 0,1-1 0,-1 1 0,0 0 0,0-1 0,1 1 0,-1-1 0,0 1 0,0-1 0,1 1 0,-1-1 0,1 0 0,-1 0 0,0 0 0,1 0 0,-1 0 0,1 0 0,-1 0 0,0 0 0,1 0 0,-1-1 0,0 1 0,1 0 0,1-2 0,8-2 0,-1 0 0,0-1 0,16-10 0,-8 5 0,-2 2 0,1 0 0,0 1 0,0 0 0,1 2 0,0 0 0,0 1 0,0 1 0,0 0 0,1 2 0,-1 0 0,20 2 0,-33 0 0,0 0 0,0 1 0,1-1 0,-1 1 0,-1 1 0,1-1 0,0 1 0,-1 0 0,1 0 0,-1 0 0,0 0 0,0 1 0,0-1 0,0 1 0,-1 0 0,1 1 0,-1-1 0,0 1 0,0-1 0,-1 1 0,0 0 0,0 0 0,0 0 0,2 6 0,3 11 0,-1 0 0,-1 1 0,-1-1 0,2 30 0,-6-48 0,1-1 0,-1 1 0,0-1 0,0 0 0,0 1 0,-1-1 0,1 1 0,-1-1 0,0 1 0,0-1 0,0 0 0,0 0 0,-1 0 0,0 1 0,1-1 0,-1 0 0,0-1 0,0 1 0,0 0 0,-5 4 0,1-3 0,0 0 0,1-1 0,-1 0 0,-1 0 0,1 0 0,0-1 0,0 0 0,-1 0 0,-12 1 0,-26 6-455,0-2 0,-69 1 0,92-8-6371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1:47.707"/>
    </inkml:context>
    <inkml:brush xml:id="br0">
      <inkml:brushProperty name="width" value="0.035" units="cm"/>
      <inkml:brushProperty name="height" value="0.035" units="cm"/>
      <inkml:brushProperty name="color" value="#E71224"/>
    </inkml:brush>
  </inkml:definitions>
  <inkml:trace contextRef="#ctx0" brushRef="#br0">175 335 24575,'1'-8'0,"1"-1"0,1 1 0,-1 0 0,1 0 0,0-1 0,1 2 0,0-1 0,0 0 0,1 1 0,7-10 0,12-22 0,-19 31 0,-1-1 0,0 1 0,0-1 0,-1 0 0,0 0 0,-1 0 0,0-1 0,-1 1 0,1-12 0,-2 17 0,0 0 0,-1 0 0,0 1 0,0-1 0,0 0 0,0 0 0,-1 1 0,1-1 0,-1 1 0,0-1 0,0 1 0,0 0 0,-1 0 0,1 0 0,-1 0 0,0 0 0,0 1 0,1-1 0,-2 1 0,1-1 0,0 1 0,0 0 0,-1 0 0,1 1 0,-5-2 0,-6-2-29,-1 1 1,1 1-1,-1 0 0,1 1 0,-1 1 0,0 0 0,1 1 0,-24 3 0,3-2-1076,12 0-5721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1.921"/>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1:48.143"/>
    </inkml:context>
    <inkml:brush xml:id="br0">
      <inkml:brushProperty name="width" value="0.035" units="cm"/>
      <inkml:brushProperty name="height" value="0.035" units="cm"/>
      <inkml:brushProperty name="color" value="#E71224"/>
    </inkml:brush>
  </inkml:definitions>
  <inkml:trace contextRef="#ctx0" brushRef="#br0">378 28 24575,'-4'0'0,"-6"0"0,-6 0 0,-4 0 0,-3 0 0,-2 0 0,3-5 0,2-1 0,-1 1 0,-1 0 0,-1 2 0,-1 1 0,-1 1 0,0 1 0,0 0 0,-1 0 0,1 0 0,3 0-8191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1:51.984"/>
    </inkml:context>
    <inkml:brush xml:id="br0">
      <inkml:brushProperty name="width" value="0.035" units="cm"/>
      <inkml:brushProperty name="height" value="0.035" units="cm"/>
      <inkml:brushProperty name="color" value="#E71224"/>
    </inkml:brush>
  </inkml:definitions>
  <inkml:trace contextRef="#ctx0" brushRef="#br0">214 5 24575,'-47'-2'0,"32"0"0,1 1 0,-1 1 0,1 0 0,-1 1 0,1 1 0,-24 5 0,35-5 0,1-1 0,-1 1 0,1-1 0,0 1 0,-1 0 0,1 0 0,0 1 0,0-1 0,0 0 0,1 0 0,-1 1 0,1-1 0,-1 1 0,1 0 0,0-1 0,0 1 0,-2 5 0,2-2 0,-1-1 0,1 1 0,0-1 0,0 1 0,1 0 0,-1 0 0,1-1 0,1 9 0,0-13 0,0 0 0,-1 1 0,1-1 0,0 1 0,0-1 0,0 0 0,0 0 0,0 1 0,0-1 0,1 0 0,-1 0 0,0 0 0,0 0 0,1-1 0,-1 1 0,1 0 0,-1 0 0,1-1 0,-1 1 0,1-1 0,-1 1 0,1-1 0,-1 0 0,1 0 0,-1 0 0,1 1 0,2-2 0,52 1 0,-43-1 0,2 0 0,-1 1 0,0 1 0,28 4 0,-39-4 0,1-1 0,-1 1 0,1 0 0,-1 1 0,1-1 0,-1 1 0,0-1 0,0 1 0,0 0 0,0 0 0,0 1 0,0-1 0,0 0 0,-1 1 0,1 0 0,-1-1 0,0 1 0,0 0 0,0 0 0,3 7 0,-4-9 0,-1 1 0,1-1 0,-1 0 0,1 1 0,-1-1 0,0 1 0,0-1 0,1 1 0,-1-1 0,0 1 0,0-1 0,-1 1 0,1-1 0,0 1 0,0-1 0,-1 1 0,1-1 0,-1 1 0,1-1 0,-1 0 0,0 1 0,0-1 0,0 2 0,-2-1 0,1 0 0,0 1 0,-1-1 0,1 0 0,-1 0 0,0-1 0,0 1 0,0 0 0,0-1 0,-4 2 0,-4 0 0,0 0 0,-1 0 0,0-1 0,-21 1 0,8-2-1365,2-1-5461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2:04.073"/>
    </inkml:context>
    <inkml:brush xml:id="br0">
      <inkml:brushProperty name="width" value="0.035" units="cm"/>
      <inkml:brushProperty name="height" value="0.035" units="cm"/>
      <inkml:brushProperty name="color" value="#E71224"/>
    </inkml:brush>
  </inkml:definitions>
  <inkml:trace contextRef="#ctx0" brushRef="#br0">0 2 24575,'34'-1'0,"-18"0"0,0 1 0,0 1 0,27 4 0,-37-3 0,-1-1 0,1 1 0,0 1 0,-1-1 0,0 1 0,1 0 0,-1 0 0,0 0 0,0 1 0,-1-1 0,1 1 0,-1 1 0,6 6 0,2 3 0,0 2 0,-2-1 0,0 1 0,15 33 0,-22-45 0,-1 0 0,-1 1 0,1-1 0,-1 1 0,1 0 0,-2-1 0,1 1 0,0 0 0,-1 0 0,0-1 0,0 1 0,0 0 0,0 0 0,-1-1 0,0 1 0,0 0 0,0-1 0,-1 1 0,1 0 0,-1-1 0,0 0 0,-1 1 0,1-1 0,-6 7 0,4-8 0,0 0 0,0 0 0,-1-1 0,1 1 0,-1-1 0,0 0 0,0 0 0,1 0 0,-1-1 0,0 0 0,0 0 0,-1 0 0,1 0 0,0-1 0,-8 0 0,4 0 0,-1 0 0,0-1 0,1 0 0,-1-1 0,1 0 0,-1 0 0,-12-6 0,17 4 0,0-1 0,0 1 0,1-1 0,-1 0 0,1 0 0,0-1 0,1 1 0,-1-1 0,1 0 0,1 0 0,-1 0 0,1 0 0,0 0 0,0-1 0,0 1 0,1-1 0,0 1 0,1-1 0,-1 1 0,1-1 0,2-12 0,-2 17 0,1 0 0,0 0 0,0 0 0,1 0 0,-1 0 0,0 0 0,1 1 0,-1-1 0,1 0 0,0 1 0,-1-1 0,1 1 0,0 0 0,0-1 0,0 1 0,0 0 0,0 0 0,0 0 0,0 0 0,0 1 0,0-1 0,1 0 0,-1 1 0,0 0 0,0-1 0,1 1 0,-1 0 0,0 0 0,1 1 0,-1-1 0,0 0 0,0 1 0,4 0 0,4 1 0,0 1 0,0 0 0,-1 1 0,1 0 0,17 10 0,151 92 0,-163-98-341,0-1 0,1 0-1,28 7 1,-27-9-6485</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2:08.197"/>
    </inkml:context>
    <inkml:brush xml:id="br0">
      <inkml:brushProperty name="width" value="0.035" units="cm"/>
      <inkml:brushProperty name="height" value="0.035" units="cm"/>
      <inkml:brushProperty name="color" value="#E71224"/>
    </inkml:brush>
  </inkml:definitions>
  <inkml:trace contextRef="#ctx0" brushRef="#br0">440 0 24575,'-29'0'0,"0"1"0,0 2 0,-46 9 0,51-8 0,-1-1 0,0-1 0,-38-1 0,-20 0 0,81-1 0,0 1 0,-1-1 0,1 1 0,0-1 0,-1 1 0,1 0 0,0-1 0,0 1 0,0 1 0,-1-1 0,1 0 0,0 0 0,1 1 0,-1-1 0,0 1 0,0-1 0,1 1 0,-1 0 0,1 0 0,-1 0 0,-1 2 0,1 1 0,0 0 0,0 0 0,0 0 0,1-1 0,0 2 0,0-1 0,0 0 0,0 0 0,1 9 0,0-5 0,1 1 0,0-1 0,0 0 0,0 0 0,2 0 0,-1 0 0,1 0 0,0 0 0,1-1 0,0 1 0,5 8 0,-5-14 0,0 1 0,0-1 0,-1-1 0,2 1 0,-1-1 0,0 1 0,0-1 0,1 0 0,-1-1 0,1 1 0,0-1 0,-1 0 0,1 0 0,0 0 0,0-1 0,9 0 0,10 0 0,46-5 0,-5-8 0,-47 8 0,1 1 0,34-2 0,-46 5 0,-1 1 0,1 0 0,0 1 0,0-1 0,0 1 0,0 0 0,-1 1 0,14 4 0,-18-4 0,0-1 0,0 1 0,1-1 0,-1 1 0,-1 0 0,1 0 0,0 0 0,0 0 0,-1 0 0,1 0 0,-1 0 0,1 1 0,-1-1 0,0 0 0,0 1 0,0-1 0,0 1 0,-1-1 0,1 1 0,-1 0 0,1-1 0,-1 1 0,0 0 0,0-1 0,0 1 0,-1 2 0,1 0 0,-1-1 0,0 1 0,0-1 0,0 0 0,0 1 0,-1-1 0,0 0 0,1 0 0,-2 0 0,1 0 0,0 0 0,-1-1 0,0 1 0,0-1 0,-3 4 0,-8 6 0,-1 0 0,-21 14 0,-18 15 0,50-38-124,0 0 0,-1 0 0,1 0 0,-1 0 0,1-1 0,-1 0-1,0 0 1,-1 0 0,1 0 0,-9 2 0,-3-1-6702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2.956"/>
    </inkml:context>
    <inkml:brush xml:id="br0">
      <inkml:brushProperty name="width" value="0.035" units="cm"/>
      <inkml:brushProperty name="height" value="0.035" units="cm"/>
      <inkml:brushProperty name="color" value="#E71224"/>
    </inkml:brush>
  </inkml:definitions>
  <inkml:trace contextRef="#ctx0" brushRef="#br0">0 23 24575,'5'0'0,"5"0"0,6 0 0,4 0 0,3 0 0,-3-4 0,1-2 0,0 0 0,1 2 0,-3 1-8191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2.278"/>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2.61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4:14.9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837 27,'-124'2,"-134"-5,189-9,51 8,-1 0,-28-1,-232 5,257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4:15.9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1395 52,'-149'3,"-161"-7,226-8,53 7,-57-4,-59 12,-111-5,189-10,50 7,0 2,-27-2,-106 5,130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4:16.8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74 1,'0'4,"-4"2,-6-1,-1 4,-4 0,-2-2,0-1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4:37.1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938 1,'-915'0,"893"0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4:40.8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1 154,'39'0,"0"-2,60-11,16 1,-81 10,58-10,-51 6,0 1,0 2,53 3,-50 1,-1-1,76-12,-57 4,0 2,0 4,73 5,-13 0,807-3,-884 2,1 3,59 13,58 6,-83-21,-38-3,1 3,47 8,-48-4,0-3,79-2,-79-3,0 2,78 11,-63-4,0-2,0-4,77-5,-16 0,-70 4,-10 0,0-1,0-3,64-11,-75 8,21-5,-1-1,66-28,-80 28,0 1,59-11,-29 8,85-16,-53 25,-73 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3.627"/>
    </inkml:context>
    <inkml:brush xml:id="br0">
      <inkml:brushProperty name="width" value="0.035" units="cm"/>
      <inkml:brushProperty name="height" value="0.035" units="cm"/>
      <inkml:brushProperty name="color" value="#E71224"/>
    </inkml:brush>
  </inkml:definitions>
  <inkml:trace contextRef="#ctx0" brushRef="#br0">1035 28 24575,'-36'1'0,"-1"0"0,0-2 0,1-1 0,-58-12 0,57 8 0,0 2 0,-1 1 0,-71 5 0,35-1 0,57 1 0,0-1 0,0 2 0,0 0 0,1 1 0,-1 1 0,1 0 0,0 1 0,1 1 0,-28 16 0,15-5 0,1 0 0,1 2 0,0 1 0,-25 27 0,40-38 0,0 0 0,1 1 0,1 0 0,0 0 0,0 1 0,1 0 0,1 0 0,0 1 0,1 0 0,0 1 0,1-1 0,-5 17 0,-6 26 0,10-41 0,1 0 0,1 0 0,0 0 0,2 1 0,-3 27 0,5-40 0,0 1 0,1-1 0,-1 1 0,1-1 0,0 0 0,0 0 0,0 1 0,0-1 0,0 0 0,1 0 0,-1 0 0,1 0 0,0-1 0,0 1 0,0 0 0,0-1 0,1 1 0,-1-1 0,1 0 0,-1 0 0,1 0 0,0 0 0,0 0 0,0 0 0,0-1 0,0 0 0,0 1 0,0-1 0,0 0 0,1 0 0,-1-1 0,4 1 0,296 49 0,62-45 0,-196-8 0,-144 3-1365,-3 0-5461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5.366"/>
    </inkml:context>
    <inkml:brush xml:id="br0">
      <inkml:brushProperty name="width" value="0.035" units="cm"/>
      <inkml:brushProperty name="height" value="0.035" units="cm"/>
      <inkml:brushProperty name="color" value="#E71224"/>
    </inkml:brush>
  </inkml:definitions>
  <inkml:trace contextRef="#ctx0" brushRef="#br0">1107 658 24575,'-6'-1'0,"1"1"0,-1-1 0,0-1 0,1 1 0,-1-1 0,1 0 0,0 0 0,0-1 0,0 0 0,0 1 0,0-2 0,0 1 0,1 0 0,-1-1 0,1 0 0,0 0 0,-5-7 0,-8-11 0,1 0 0,-19-34 0,20 29 0,5 9 0,2 0 0,-1-1 0,-6-26 0,9 24 0,-2 1 0,-18-36 0,16 36 0,1 0 0,-12-41 0,13 37 0,-20-44 0,25 61 0,-1 0 0,0 0 0,-1 1 0,0 0 0,0 0 0,0 0 0,-1 0 0,1 1 0,-1 0 0,-10-6 0,15 11 0,0-1 0,1 1 0,-1 0 0,0 0 0,0-1 0,0 1 0,0 0 0,0 0 0,0 0 0,1 0 0,-1 0 0,0 0 0,0 0 0,0 1 0,0-1 0,0 0 0,0 0 0,1 1 0,-1-1 0,0 0 0,0 1 0,0-1 0,1 1 0,-1-1 0,0 1 0,0 0 0,1-1 0,-1 1 0,1 0 0,-1-1 0,1 1 0,-1 0 0,1 0 0,-1-1 0,1 1 0,-1 0 0,1 0 0,0 0 0,-1 1 0,-17 49 0,11-29 0,-8 19 0,-19 79 0,24-77 0,-30 78 0,-26 51 0,19-69 0,33-85 0,14-17 0,0-1 0,0 0 0,-1 0 0,1 0 0,0 0 0,0 0 0,0 0 0,0 0 0,0 0 0,-1 0 0,1 0 0,0 1 0,0-1 0,0 0 0,0 0 0,-1 0 0,1 0 0,0 0 0,0 0 0,0 0 0,0 0 0,-1 0 0,1 0 0,0 0 0,0-1 0,0 1 0,0 0 0,-1 0 0,1 0 0,0 0 0,0 0 0,0 0 0,0 0 0,0 0 0,0 0 0,-1 0 0,1-1 0,0 1 0,0 0 0,0 0 0,0 0 0,0 0 0,0 0 0,0 0 0,0-1 0,0 1 0,-1 0 0,1 0 0,0 0 0,0 0 0,0-1 0,-1-38 0,2 22 0,1-423 0,-4 416 0,-1 0 0,-1 1 0,-1-1 0,-1 1 0,0 0 0,-11-22 0,16 43 0,0-1 0,1 1 0,-1 0 0,0 0 0,-1 0 0,1 0 0,0 0 0,0 0 0,-1 0 0,1 1 0,-1-1 0,0 0 0,0 1 0,1-1 0,-1 1 0,0 0 0,0-1 0,0 1 0,0 0 0,0 0 0,-1 1 0,-2-2 0,2 2 0,0 0 0,0 0 0,0 0 0,0 0 0,0 1 0,0 0 0,0-1 0,0 1 0,0 0 0,0 0 0,0 1 0,0-1 0,1 0 0,-6 4 0,1 1 0,0 0 0,0 0 0,0 0 0,1 1 0,0 0 0,0 0 0,1 0 0,0 1 0,0 0 0,-5 12 0,-71 203 0,15-85 0,56-115-341,-1-1 0,-1 0-1,-19 24 1,22-33-6485</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7:54:46.533"/>
    </inkml:context>
    <inkml:brush xml:id="br0">
      <inkml:brushProperty name="width" value="0.035" units="cm"/>
      <inkml:brushProperty name="height" value="0.035" units="cm"/>
      <inkml:brushProperty name="color" value="#E71224"/>
    </inkml:brush>
  </inkml:definitions>
  <inkml:trace contextRef="#ctx0" brushRef="#br0">438 590 24575,'72'2'0,"-48"1"0,0-2 0,1-1 0,-1-1 0,0-1 0,0-1 0,0-1 0,25-8 0,-26 4 0,-11 4 0,0 0 0,0-1 0,0 0 0,-1-1 0,0 0 0,17-13 0,-24 15 0,-1-1 0,0 0 0,0 0 0,-1 0 0,0 0 0,0-1 0,0 1 0,0 0 0,-1-1 0,0 0 0,0 1 0,0-1 0,-1 0 0,0-6 0,-5-82 0,4 88 0,0-1 0,0 1 0,-1 0 0,0 0 0,0 0 0,0 0 0,-1 0 0,1 0 0,-1 0 0,-7-8 0,1 3 0,-1 1 0,0 0 0,-17-12 0,17 13 0,-26-26 0,31 28 0,-2 0 0,1 1 0,-1 0 0,0 0 0,0 0 0,-11-6 0,-26-11 0,-1 3 0,-1 1 0,-75-19 0,89 32 0,-1 2 0,1 1 0,-1 2 0,-52 4 0,5-1 0,75-2 0,0 0 0,0 0 0,0 0 0,0 0 0,0 1 0,0 0 0,0 0 0,0 0 0,0 0 0,1 1 0,-1 0 0,0 0 0,1 0 0,0 1 0,-1-1 0,1 1 0,0 0 0,0 0 0,1 1 0,-1-1 0,1 1 0,-1 0 0,1-1 0,0 2 0,1-1 0,-1 0 0,1 0 0,0 1 0,0 0 0,0-1 0,0 1 0,1 0 0,0 0 0,0 0 0,0 0 0,1-1 0,-1 1 0,1 0 0,1 6 0,-2 19 0,-1-1 0,2 0 0,1 0 0,8 55 0,-7-76 0,1-1 0,0 0 0,0 0 0,1 0 0,-1 0 0,2-1 0,-1 0 0,1 1 0,0-1 0,0-1 0,0 1 0,7 4 0,11 9 0,48 28 0,-8-6 0,119 78 0,-168-112-136,0 0-1,1-1 1,0 0-1,1-1 1,-1-1-1,1-1 1,0 0-1,0-1 0,28 0 1,-22-2-6690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4:54.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1 128,'8'-1,"0"0,0 0,0-1,15-5,23-4,36-2,-55 7,0 2,41-2,-19 3,59-10,-36 4,4-2,-35 5,71-3,-104 9,24 1,0-2,-1-1,54-10,-65 8,-1 1,32 0,-30 2</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4:59.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0 158,'8'0,"21"2,1-2,0-2,-1 0,1-2,-1-1,0-2,29-9,-44 11,1 1,-1 1,1 1,0 0,0 1,21 1,-17 0,-1-1,0 0,30-7,-2 0,1 1,-1 3,1 2,74 6,-11-2,296-2,-387-1,0-1,34-8,-33 6,1 0,25-1,91 6,56-2,-125-11,-49 7,0 2,27-2,-18 4,0-1,54-10,-43 5,0 3,0 1,0 2,41 4,4-1,-65-1,0 1,34 8,-33-6,0 0,26 1,643-3,-336-5,434 3,-767 2,-1 0,34 7,33 4,106 4,-105-7,-46-1,-25-4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4.046"/>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5:01.2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0,'3608'0,"-3578"2,55 9,-54-6,51 3,-57-8,0 1,-1 2,40 8,-38-6,1-1,36 0,-35-3,0 2,28 5,-26-3,0-2,0 0,55-4,34 2,-50 11,-50-8,0-1,27 2,592-3,-311-4,-306 2</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5:04.6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1 384,'33'-1,"63"-12,-21 1,-1 2,-31 3,69-2,-73 9,0-1,61-12,-57 8,1 1,-1 2,47 4,71-3,-76-11,-55 6,58-2,41 10,97-4,-157-10,-50 8,0 0,27-1,72-8,-80 7,59-1,-56 7,-7 1,1-1,-1-2,62-11,-53 6,1 2,0 2,0 1,49 6,10-1,-55-3,-11 1,-1-1,1-2,69-13,-75 10,1 1,0 1,-1 2,48 3,61-2,-12-24,-45 11,-61 8,0 1,28-1,23 5,-39 1,0-1,-1-2,57-11,-60 8,0 1,0 1,44 3,-44 0,-1 0,1-2,48-10,-44 6,1 2,0 1,0 2,55 4,-54 0,1-2,0-2,71-11,65-11,-67 12,-54 6,101 5,22-1,-106-12,-51 9,1 0,28-1,608 3,-319 4,-315 0,-1 0,41 10,-11-2,1 0,-24-4,0-2,45 2,-46-6,-1 2,1 0,35 8,117 16,-151-20,48 1,26 6,-80-9,150 29,-104-22,-40-6,0-1,30 0,-20-2,51 9,-53-5,59 1,14-9,115 4,-155 10,-49-8,0-1,27 2,69-6,50 2,-97 12,-50-9,1 0,28 1,45-4,-82 4,-22 2,-22 2,-72-2,-107-9,67 0,-743 2,876-1,-1-1,0 0,-18-5,-1-1,14 5</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5:08.4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54,'35'0,"2"1,0-2,0-1,57-11,-50 6,1 2,0 2,0 1,45 6,12-1,1549-3,-1632-1,-1-1,36-8,-34 5,0 1,26-1,643 3,-336 5,1781-3,-2116 1,1 1,35 8,-34-5,0-2,26 2,72 8,-78-7,56 1,590-8,-665 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5:10.5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3680 28,'-433'0,"414"-1,-1-1,-32-8,-34-2,-636 10,351 4,313-2,17-2,1 2,0 2,-70 13,82-10,1-1,-1-2,-52-2,52-1,-1 1,0 1,-42 8,12 6,31-8,0 0,0-2,-57 4,53-8,-52 10,51-6,-47 2,59-6,1 1,-30 8,-37 2,50-11,7-1,0 2,0 0,-31 8,-91 16,108-19,0-2,0-2,-1-2,-46-4,-12 0,81 3</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55:12.3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79,'53'-20,"44"11,-70 8,-1-1,36-7,-28 3,1 2,0 1,0 2,44 4,-29 0,52-6,-33-9,-50 8,0 0,27-1,676 3,-352 5,-345-3,-3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1:15.1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1566 231,'-1'-6,"0"0,0 1,0-1,-1 1,1-1,-1 1,-1 0,1-1,-1 1,0 0,0 0,0 1,-1-1,1 1,-1 0,0 0,-1 0,1 0,-8-5,-10-5,-1 0,-46-20,57 29,-13-6,0 2,-1 0,0 2,0 1,-28-3,-7 4,-69 2,5 1,-106 5,147 9,52-7,-55 3,61-6,0 1,0 1,-42 13,40-10,0 0,-49 3,-90 16,452-28,-147 3,-116-1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1:16.2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1267 132,'0'-1,"0"0,-1 0,1 0,-1 0,1 0,-1 0,1 0,-1 0,1 0,-1 0,0 0,1 1,-1-1,0 0,0 1,0-1,1 0,-1 1,0-1,0 1,0-1,0 1,0 0,0-1,0 1,0 0,0 0,0-1,0 1,-1 0,1 0,0 0,0 1,-1-1,-41 4,42-4,-72 19,57-13,-1-1,1-1,-1-1,-26 2,4-7,0-1,1-3,-1 0,-46-16,47 12,2 0,-40-19,44 16,-54-14,50 19,1 1,-1 1,-59 0,22 5,38-1,0 2,0 1,-67 12,80-7</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1:16.6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68 1,'-4'0,"-6"0,-5 0,-5 0,1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1:17.1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612 149,'0'-2,"-1"1,1 0,-1 0,1 0,-1 0,1 0,-1 0,0 0,0 0,1 0,-1 0,0 1,0-1,0 0,0 0,0 1,0-1,0 1,0-1,-1 1,1-1,0 1,0 0,0-1,0 1,-1 0,-1 0,-38-5,36 5,-126 0,-21-1,136-2,1-1,-1 0,1-1,1-1,-1 0,1-1,0-1,0 0,-14-11,-51-27,64 39</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1:19.9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4046 103,'-484'0,"464"-1,1-1,-34-8,-33-3,-32 1,79 6,-57-1,72 7,1-1,-1-1,-43-10,24 5,0 2,0 2,-1 1,-52 6,-6-1,-1600-3,1672-2,-55-9,54 6,-52-3,-526 9,599-1,1 1,-1 0,1 0,-19 6,12-2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4.384"/>
    </inkml:context>
    <inkml:brush xml:id="br0">
      <inkml:brushProperty name="width" value="0.035" units="cm"/>
      <inkml:brushProperty name="height" value="0.035" units="cm"/>
      <inkml:brushProperty name="color" value="#E71224"/>
    </inkml:brush>
  </inkml:definitions>
  <inkml:trace contextRef="#ctx0" brushRef="#br0">0 26 24575,'0'-4'0,"0"-6"0,0-1-8191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1:22.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4036 0,'-26'2,"1"1,0 1,-47 13,44-9,0-2,-49 5,-23 5,48-6,-3 0,29-4,0-2,-44 2,-90-9,-137 6,228 9,50-8,0 0,-27 1,-72 8,80-7,-59 1,-1860-8,1926 3,0 1,1 2,-43 11,43-8,0-2,-1-1,-42 2,-182-8,233 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1:24.6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4601 77,'-586'0,"567"-1,-1-1,-32-7,-34-4,-50 15,-58-4,125-11,51 9,-1 0,-28-1,-71-8,79 8,-57-2,-1125 8,1202 0,0 1,-34 7,-33 4,22-12,34-2,-1 2,0 1,-52 10,40-5,1-2,-1-1,0-3,-55-5,-4 1,66 3,0-1,0 2,0 1,-59 12,-82 12,133-19,-1-2,0-2,-89-6,31 0,39 4,30 1,0-2,0-1,0-2,-55-11,72 9</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1:25.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3502 230,'-124'2,"-134"-5,190-9,50 7,-1 2,-28-3,-574 5,302 3,288-4,0-1,-35-9,17 4,-9-3,33 5,0 2,-45-2,35 6,3 1,0-2,0-1,-51-10,53 7,-1 1,1 2,-1 1,-36 3,-63-3,61-11,50 7,1 2,-29-3,-70 8,-45-4,34-22,75 14,28 4,-1 2,-47-3,48 7,-1-1,1-2,-37-7,-115-16,110 18,47 7</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1:26.8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2488 204,'-31'0,"1"-1,0-2,-42-8,-56-16,-24 2,134 21,-23-6,-1 2,0 2,-59-2,-891 9,962-3,0-1,0-2,-49-15,-4 0,-5-3,68 16,-1 1,-1 1,1 1,-36-3,-248 8,283-1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1:28.6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3274 52,'-1068'0,"1049"-1,1-1,-36-8,34 5,0 2,-26-2,-72-8,78 7,-56-1,-1656 8,1730-1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1:37.245"/>
    </inkml:context>
    <inkml:brush xml:id="br0">
      <inkml:brushProperty name="width" value="0.035" units="cm"/>
      <inkml:brushProperty name="height" value="0.035" units="cm"/>
      <inkml:brushProperty name="color" value="#E71224"/>
    </inkml:brush>
  </inkml:definitions>
  <inkml:trace contextRef="#ctx0" brushRef="#br0">363 29 24575,'-53'-12'0,"8"1"0,-3 7 0,-1 2 0,-62 6 0,109-3 0,-1-1 0,0 1 0,1 0 0,-1 0 0,0 0 0,1 0 0,-1 0 0,1 0 0,0 1 0,-1-1 0,1 1 0,0 0 0,0-1 0,0 1 0,0 0 0,0 0 0,1 1 0,-1-1 0,0 0 0,1 0 0,0 1 0,-1-1 0,1 1 0,0-1 0,1 1 0,-1 0 0,0-1 0,1 1 0,-1 0 0,1 4 0,-2 12 0,1 0 0,1 0 0,4 30 0,-1-14 0,-4-2 0,0-22 0,1 1 0,0-1 0,1 1 0,3 18 0,-3-28 0,-1 0 0,1 1 0,0-1 0,0 0 0,0 1 0,0-1 0,0 0 0,1 0 0,-1 0 0,1 0 0,-1 0 0,1 0 0,0 0 0,-1-1 0,1 1 0,0-1 0,0 1 0,0-1 0,1 0 0,-1 1 0,0-1 0,0 0 0,1-1 0,-1 1 0,1 0 0,2 0 0,13 0 0,0 0 0,0-1 0,0-1 0,0-1 0,0-1 0,31-8 0,24-3 0,-54 11 0,-15 2 0,0 0 0,0 0 0,0 0 0,0 1 0,0 0 0,0 0 0,7 1 0,-9-1 0,-1 1 0,0-1 0,0 1 0,0-1 0,0 1 0,0 0 0,0 0 0,0-1 0,0 1 0,0 0 0,0 0 0,-1 0 0,1 0 0,0 0 0,-1 0 0,1 0 0,0 0 0,-1 1 0,1-1 0,-1 0 0,0 0 0,1 0 0,-1 1 0,0-1 0,0 0 0,0 0 0,0 1 0,0-1 0,0 0 0,0 2 0,-1 2 0,1 0 0,-1 0 0,0-1 0,0 1 0,0 0 0,-1-1 0,0 1 0,0-1 0,0 0 0,0 1 0,-1-1 0,1 0 0,-1 0 0,0-1 0,0 1 0,-1-1 0,1 1 0,-1-1 0,0 0 0,1 0 0,-1-1 0,-1 1 0,1-1 0,-7 3 0,-12 6 0,-1-2 0,0-1 0,-35 8 0,45-13 0,-19 4-65,22-5-152,-1 1 1,1 0-1,-1 0 0,1 1 1,-17 8-1,15-3-6609</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1:38.457"/>
    </inkml:context>
    <inkml:brush xml:id="br0">
      <inkml:brushProperty name="width" value="0.035" units="cm"/>
      <inkml:brushProperty name="height" value="0.035" units="cm"/>
      <inkml:brushProperty name="color" value="#E71224"/>
    </inkml:brush>
  </inkml:definitions>
  <inkml:trace contextRef="#ctx0" brushRef="#br0">80 1 24575,'-2'24'0,"-1"1"0,0-1 0,-2 1 0,-10 31 0,-9 44 0,13-52 0,6-29 0,1-1 0,-3 31 0,6-45 0,1 1 0,0-1 0,0 0 0,1 0 0,-1 1 0,1-1 0,0 0 0,0 0 0,0 1 0,1-1 0,0 0 0,-1 0 0,1-1 0,1 1 0,-1 0 0,4 5 0,-2-6 0,0 0 0,1 0 0,-1-1 0,0 1 0,1-1 0,0 0 0,-1 0 0,1 0 0,0-1 0,0 1 0,0-1 0,0-1 0,0 1 0,0-1 0,0 0 0,0 0 0,9-1 0,3-1 0,-1 0 0,0-1 0,0-1 0,20-6 0,-25 5 0,0 0 0,0 0 0,0-1 0,-1-1 0,0 1 0,0-1 0,-1-1 0,0 0 0,0-1 0,9-11 0,17-13 0,-28 28 0,-1-1 0,0 1 0,0-1 0,0 0 0,-1-1 0,1 0 0,-2 0 0,1 0 0,5-11 0,9-24 0,-12 28 0,-1-1 0,0 1 0,5-20 0,-26 51 0,-5 17 0,-19 73 0,24-73 0,2 0 0,1 1 0,2 1 0,2 0 0,1 0 0,-3 50 0,8-70-341,1-1 0,-2 1-1,-6 23 1,4-22-6485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1:39.406"/>
    </inkml:context>
    <inkml:brush xml:id="br0">
      <inkml:brushProperty name="width" value="0.035" units="cm"/>
      <inkml:brushProperty name="height" value="0.035" units="cm"/>
      <inkml:brushProperty name="color" value="#E71224"/>
    </inkml:brush>
  </inkml:definitions>
  <inkml:trace contextRef="#ctx0" brushRef="#br0">393 0 24575,'1'37'0,"0"-22"0,-1 0 0,0 0 0,-1 0 0,-4 18 0,5-29 0,-2 0 0,1 0 0,-1 0 0,1 0 0,-1 0 0,0 0 0,0 0 0,-1-1 0,1 1 0,-1-1 0,0 1 0,0-1 0,0 0 0,0 0 0,0 0 0,-1-1 0,0 1 0,-6 3 0,-131 56 0,130-58-97,0 1-1,-1-2 1,1 0-1,-1 0 1,0-1-1,1 0 1,-1-1-1,0 0 1,0-1-1,0-1 1,0 0-1,0 0 0,-14-4 1,9-1-6729</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1:40.385"/>
    </inkml:context>
    <inkml:brush xml:id="br0">
      <inkml:brushProperty name="width" value="0.035" units="cm"/>
      <inkml:brushProperty name="height" value="0.035" units="cm"/>
      <inkml:brushProperty name="color" value="#E71224"/>
    </inkml:brush>
  </inkml:definitions>
  <inkml:trace contextRef="#ctx0" brushRef="#br0">104 161 24575,'0'11'0,"0"0"0,1 0 0,0 0 0,1 0 0,0 0 0,6 14 0,-7-21 0,0 0 0,1-1 0,0 1 0,0-1 0,0 0 0,0 1 0,1-1 0,-1 0 0,1 0 0,0-1 0,0 1 0,0 0 0,0-1 0,0 0 0,1 0 0,-1 0 0,1 0 0,-1 0 0,1-1 0,0 1 0,5 0 0,19 5 0,-9-2 0,0 0 0,0-1 0,0-1 0,0-1 0,21-1 0,-37-1 0,1 0 0,0 0 0,0-1 0,-1 1 0,1-1 0,0 0 0,-1 0 0,1-1 0,-1 1 0,0-1 0,1 1 0,-1-1 0,0 0 0,0 0 0,0-1 0,0 1 0,0-1 0,-1 1 0,1-1 0,-1 0 0,1 0 0,-1 0 0,0 0 0,0 0 0,-1-1 0,1 1 0,-1-1 0,1 1 0,-1-1 0,0 1 0,-1-1 0,2-4 0,1-16 0,-1 1 0,0-1 0,-2 0 0,-1 0 0,0 0 0,-8-31 0,8 51 0,0 1 0,0 0 0,-1 0 0,1-1 0,-1 1 0,0 0 0,0 1 0,0-1 0,0 0 0,-1 0 0,1 1 0,-1 0 0,1-1 0,-1 1 0,0 0 0,0 0 0,0 0 0,0 1 0,0-1 0,0 1 0,0 0 0,-1-1 0,1 2 0,-1-1 0,1 0 0,-5 0 0,-11-1 0,0 1 0,-1 1 0,-33 3 0,11 0 0,31-3 0,0 1 0,0 0 0,0 1 0,0 0 0,0 0 0,0 1 0,0 1 0,0 0 0,1 0 0,-17 10 0,22-10 0,0 0 0,0 0 0,0 0 0,0 1 0,1 0 0,0 0 0,0 0 0,0 0 0,0 1 0,1-1 0,0 1 0,0 0 0,1 0 0,-1 0 0,1 0 0,0 0 0,1 1 0,0-1 0,-1 11 0,1 168 0,2-90 0,0-89 0,-1 0 0,0 0 0,1 0 0,0 0 0,1-1 0,-1 1 0,1 0 0,0-1 0,0 1 0,1-1 0,0 1 0,0-1 0,0 0 0,0 0 0,1-1 0,0 1 0,0-1 0,0 0 0,9 7 0,-6-6 0,1 0 0,1 0 0,-1-1 0,1 0 0,0 0 0,0-1 0,0 0 0,0-1 0,0 0 0,1 0 0,17 0 0,-14-2-89,11 2-124,0-1 1,0-1-1,0-2 0,0 0 1,36-9-1,-43 5-6613</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1:41.335"/>
    </inkml:context>
    <inkml:brush xml:id="br0">
      <inkml:brushProperty name="width" value="0.035" units="cm"/>
      <inkml:brushProperty name="height" value="0.035" units="cm"/>
      <inkml:brushProperty name="color" value="#E71224"/>
    </inkml:brush>
  </inkml:definitions>
  <inkml:trace contextRef="#ctx0" brushRef="#br0">182 1 24575,'-8'1'0,"1"0"0,-1 0 0,0 1 0,0 0 0,1 0 0,-1 1 0,1 0 0,-1 0 0,1 1 0,0 0 0,1 0 0,-1 0 0,1 1 0,0 0 0,0 1 0,0-1 0,0 1 0,1 0 0,0 1 0,1-1 0,-5 8 0,5-7 0,0 0 0,0 0 0,0 0 0,1 1 0,0 0 0,1 0 0,-1 0 0,2 0 0,-1 0 0,1 0 0,0 0 0,1 0 0,0 1 0,0-1 0,1 0 0,0 0 0,0 0 0,1 0 0,0 0 0,3 9 0,-3-13 0,1-1 0,-1 0 0,1 0 0,0 0 0,0 0 0,0 0 0,0 0 0,0-1 0,0 0 0,1 0 0,-1 0 0,1 0 0,-1 0 0,1-1 0,0 1 0,0-1 0,0 0 0,0 0 0,0 0 0,0-1 0,0 0 0,0 1 0,0-1 0,0-1 0,0 1 0,6-2 0,-4 2 0,1-1 0,-1 0 0,1-1 0,-1 1 0,1-1 0,-1 0 0,0-1 0,0 0 0,0 0 0,0 0 0,-1-1 0,1 1 0,-1-1 0,0-1 0,8-7 0,-9 7 0,1-1 0,-1 0 0,0 0 0,-1-1 0,1 1 0,-1-1 0,-1 1 0,1-1 0,-1 0 0,0 0 0,-1 0 0,0-1 0,0 1 0,0 0 0,-1 0 0,0-1 0,-1-6 0,1 13 0,0 1 0,0 0 0,0-1 0,0 1 0,0-1 0,0 1 0,0 0 0,0-1 0,0 1 0,0-1 0,0 1 0,-1-1 0,1 1 0,0 0 0,0-1 0,0 1 0,-1 0 0,1-1 0,0 1 0,0 0 0,-1-1 0,1 1 0,0 0 0,-1 0 0,1-1 0,0 1 0,-1 0 0,1 0 0,-1-1 0,1 1 0,0 0 0,-1 0 0,0 0 0,-5 12 0,-1 25 0,6-32 0,-5 130 0,6-118 0,1 0 0,1 0 0,0-1 0,1 1 0,11 31 0,-13-46-72,0 1 1,0-1-1,1 1 0,-1-1 0,1 0 0,-1 0 0,1 0 0,0 0 1,0 0-1,0 0 0,0 0 0,0-1 0,0 1 0,0 0 0,1-1 1,-1 0-1,0 0 0,5 2 0,9 2-6754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4.739"/>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1:41.939"/>
    </inkml:context>
    <inkml:brush xml:id="br0">
      <inkml:brushProperty name="width" value="0.035" units="cm"/>
      <inkml:brushProperty name="height" value="0.035" units="cm"/>
      <inkml:brushProperty name="color" value="#E71224"/>
    </inkml:brush>
  </inkml:definitions>
  <inkml:trace contextRef="#ctx0" brushRef="#br0">2 54 24575,'0'281'0,"-2"-362"0,4-95 0,-1 173 5,-1 0 0,1-1 0,-1 1 0,1 0 0,0 0 0,0 0 0,0 0 0,1 0 0,-1 0 0,1 1 0,-1-1 0,1 0 0,0 1 0,0-1 0,0 1 0,1 0 0,-1 0 0,0 0 0,1 0 0,-1 0 0,1 0 0,0 0 0,4-1 0,1 0-191,1 0 1,-1 1-1,1 0 0,-1 0 1,1 1-1,-1 0 1,13 0-1,0 1-6640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1:42.747"/>
    </inkml:context>
    <inkml:brush xml:id="br0">
      <inkml:brushProperty name="width" value="0.035" units="cm"/>
      <inkml:brushProperty name="height" value="0.035" units="cm"/>
      <inkml:brushProperty name="color" value="#E71224"/>
    </inkml:brush>
  </inkml:definitions>
  <inkml:trace contextRef="#ctx0" brushRef="#br0">109 1 24575,'-4'0'0,"0"-1"0,0 1 0,0 0 0,0 0 0,0 1 0,0-1 0,0 1 0,1 0 0,-1 0 0,0 0 0,0 1 0,0-1 0,1 1 0,-1 0 0,1 0 0,0 0 0,-1 0 0,1 1 0,0-1 0,0 1 0,0 0 0,1 0 0,-1 0 0,1 0 0,0 1 0,-1-1 0,1 0 0,1 1 0,-1 0 0,0-1 0,1 1 0,0 0 0,0 0 0,0 0 0,0 0 0,1 0 0,0 0 0,0 0 0,0 6 0,-1 5 0,-1 0 0,1 0 0,1 0 0,0 0 0,1 0 0,1 0 0,0 0 0,4 15 0,-5-28 0,0 0 0,0 0 0,0 0 0,1 0 0,-1 0 0,0 0 0,1 0 0,-1-1 0,1 1 0,0-1 0,-1 1 0,1-1 0,0 0 0,0 1 0,0-1 0,0 0 0,0 0 0,0 0 0,0-1 0,5 2 0,50 1 0,-2-1 0,-53-1 0,0-1 0,0 1 0,1-1 0,-1 1 0,0 0 0,0 0 0,0 0 0,0 0 0,0 0 0,0 1 0,0-1 0,0 1 0,-1-1 0,1 1 0,-1 0 0,1-1 0,-1 1 0,1 0 0,0 3 0,-1-4 0,-1 0 0,1 1 0,-1-1 0,1 0 0,-1 1 0,0-1 0,0 0 0,0 1 0,0-1 0,0 0 0,0 1 0,0-1 0,0 1 0,-1-1 0,1 0 0,0 1 0,-1-1 0,1 0 0,-1 1 0,1-1 0,-1 0 0,0 0 0,0 0 0,1 0 0,-1 1 0,0-1 0,0 0 0,0 0 0,0-1 0,0 1 0,0 0 0,-1 0 0,1 0 0,0-1 0,-2 2 0,-52 22 0,42-20 0,-27 9-1365,22-8-5461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5.381"/>
    </inkml:context>
    <inkml:brush xml:id="br0">
      <inkml:brushProperty name="width" value="0.035" units="cm"/>
      <inkml:brushProperty name="height" value="0.035" units="cm"/>
      <inkml:brushProperty name="color" value="#E71224"/>
    </inkml:brush>
  </inkml:definitions>
  <inkml:trace contextRef="#ctx0" brushRef="#br0">0 26 24575,'0'-5'0,"0"-5"0,0-1-8191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4:31.8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4670 234,'-2'5,"0"-1,0 1,0-1,-1 0,1 0,-1 0,0 0,-1 0,1-1,0 1,-1-1,0 0,0 0,0 0,0-1,-1 1,1-1,-1 0,1 0,-1-1,0 1,1-1,-1 0,0 0,0-1,0 1,0-1,0 0,0-1,1 1,-1-1,0 0,0 0,0 0,-5-3,-2-3,-1-1,-1 0,0 0,0 1,-1 1,0 1,0 0,-1 1,1 0,-1 1,0 1,-16 0,-2101 5,2114-4,1-1,-36-8,34 5,0 2,-26-2,-643 3,336 4,-607-2,1055-22,-74 18,0 0,-1-1,26-10,-23 7,0 1,30-5,98-12,-96 12,19-1,-34 9,72-18,-78 14,1 1,0 2,39-2,-51 7,77 0,101-13,-74 2,192 9,-149 5,-149-3,13-1,1 2,0 1,53 11,-58-8,1-1,-1-2,1-1,36-3,63 2,-61 13,-51-9,1 0,28 1,6-4,-23-1,1 1,-1 1,40 9,-42-6,1-2,0 0,36-2,-37-1,1 1,-1 1,41 8,-27-3,1-2,-1-1,1-3,55-5,4 1,-52 4,0-3,79-12,34-12,-64 13,-71 12,47-10,77-15,-106 19,0 2,0 2,84 6,-26 0,48-3,-130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4:52.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582 29,'-49'0,"10"1,1-1,0-2,-64-12,65 8,0 1,0 3,-73 3,37 1,51-2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5.787"/>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4:53.7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1192 58,'-34'1,"1"-2,-1-1,-53-11,57 7,-1 2,1 2,-45 1,44 1,1 0,-1-2,-43-9,31 4,-1 2,0 2,-1 2,-47 5,-11-2,-175-2,256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5:00.0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3197 0,'-25'1,"0"2,-30 6,-43 4,1-1,70-7,-52 3,58-8,-9 0,0 0,1 3,-50 9,51-7,0-1,-1-2,-40 0,40-3,0 2,0 2,-35 6,12 3,0-3,0-1,-86 0,109-7,-59 10,57-6,-50 3,-1055-8,520-1,594 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5:01.3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4014 176,'-815'0,"796"-1,1-1,-36-9,34 7,0 0,-26-1,-643 3,336 5,333-4,1-1,-33-8,-34-3,-92 15,-76-4,185-10,51 7,0 2,-30-3,-70-6,79 6,-57-1,86 7,-21 1,0-2,1-1,-57-11,60 8,-50-3,-22-5,53 7,0 1,-1 2,-83 5,28 1,73-3,0-1,0-1,-47-10,56 8,2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6:52.9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6:54.4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7:02.6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657 53,'-59'0,"18"2,1-3,0-1,-71-12,84 8,-47-1,45 5,-43-9,45 6,1 2,-1 0,-34 3,39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7:05.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0 128,'1'-1,"-1"0,0 0,1 0,-1 0,1 0,-1 0,1 1,-1-1,1 0,-1 0,1 0,0 0,0 1,-1-1,1 0,0 1,0-1,0 0,0 1,0 0,0-1,0 1,0-1,0 1,0 0,0 0,2-1,35-5,-26 5,119-24,-79 14,24-2,-44 9,1-1,43-12,-47 9,-1 2,1 1,47-3,637 10,-689-1,1 2,0 1,-1 1,32 12,19 2,-38-10,0-2,1-2,51 2,-12-8,-55 1</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7:10.8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15013 234,'-116'2,"-124"-4,171-10,50 7,0 2,-26-2,-91 7,-59-4,127-11,50 9,-1 0,-28-1,-62-8,74 8,-50-2,49 7,5 0,0 0,0-2,-53-11,41 6,1 2,-1 1,0 3,-55 5,-5-1,-3793-3,3856-2,-53-9,53 5,-56-1,-11 9,-117-4,140-10,53 6,-56-2,48 6,-46-9,48 6,-55-2,64 7,-3 1,-1-2,0-1,-60-11,66 8,0 1,-50 0,48 3,0 0,-42-9,25 3,0 2,0 2,-88 5,30 1,14-5,-100 5,61 21,36 0,72-17,0-1,0-1,0-1,-36 2,30-6,-1 2,1 1,-32 7,31-5,-1-2,-44 1,43-3,2 1,-45 8,28-3,-1-2,0-2,-89-6,31 1,-2716 2,2790 1,-57 11,57-7,-56 4,-1312-10,1379-1,-1 1,-35-10,34 7,0 0,-26-1,-473 4,250 3,250-1,1 1,-36 8,34-6,0 0,-26 1,-71-6,-45 2,145 2,0 0,1 1,0 1,-18 8,-3 0,21-8</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7:16.923"/>
    </inkml:context>
    <inkml:brush xml:id="br0">
      <inkml:brushProperty name="width" value="0.035" units="cm"/>
      <inkml:brushProperty name="height" value="0.035" units="cm"/>
      <inkml:brushProperty name="color" value="#E71224"/>
    </inkml:brush>
  </inkml:definitions>
  <inkml:trace contextRef="#ctx0" brushRef="#br0">350 1 24575,'2'90'0,"-5"100"0,-1-158 0,-17 60 0,14-67 0,1 1 0,1 0 0,-3 51 0,9 15 0,7-115 0,1-1 0,1 1 0,14-24 0,-15 32 0,1 1 0,0-1 0,1 1 0,0 1 0,2 0 0,-1 1 0,1 0 0,1 1 0,0 1 0,1 0 0,17-9 0,-40 31 0,1 1 0,0-1 0,1 1 0,-8 22 0,10-25 0,-11 21 0,-29 48 0,-7 10 0,49-84 0,0-1 0,0 0 0,-1-1 0,0 1 0,0 0 0,0-1 0,0 1 0,0-1 0,-1 0 0,0 0 0,1-1 0,-6 4 0,7-5 0,0 0 0,1 0 0,-1-1 0,0 1 0,1-1 0,-1 1 0,0-1 0,1 0 0,-1 1 0,0-1 0,0 0 0,0 0 0,1 0 0,-1 0 0,0-1 0,0 1 0,0 0 0,1-1 0,-1 1 0,0-1 0,1 0 0,-1 0 0,1 1 0,-1-1 0,0 0 0,1 0 0,0 0 0,-1-1 0,1 1 0,0 0 0,-1 0 0,1-1 0,-1-1 0,-103-114 0,79 83 0,4 5 0,-28-47 0,3 19-1365,39 43-5461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7:17.899"/>
    </inkml:context>
    <inkml:brush xml:id="br0">
      <inkml:brushProperty name="width" value="0.035" units="cm"/>
      <inkml:brushProperty name="height" value="0.035" units="cm"/>
      <inkml:brushProperty name="color" value="#E71224"/>
    </inkml:brush>
  </inkml:definitions>
  <inkml:trace contextRef="#ctx0" brushRef="#br0">913 0 24575,'-764'0'0,"750"1"32,0 1 1,0 0-1,-20 6 0,-19 3-1526,34-9-5332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6.161"/>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7:20.798"/>
    </inkml:context>
    <inkml:brush xml:id="br0">
      <inkml:brushProperty name="width" value="0.035" units="cm"/>
      <inkml:brushProperty name="height" value="0.035" units="cm"/>
      <inkml:brushProperty name="color" value="#E71224"/>
    </inkml:brush>
  </inkml:definitions>
  <inkml:trace contextRef="#ctx0" brushRef="#br0">662 2 24575,'-48'0'0,"11"-1"0,0 1 0,0 2 0,-69 13 0,79-10 0,-50 4 0,-21 3 0,14 0 105,-9 2-1575,75-10-5356</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7:21.338"/>
    </inkml:context>
    <inkml:brush xml:id="br0">
      <inkml:brushProperty name="width" value="0.035" units="cm"/>
      <inkml:brushProperty name="height" value="0.035" units="cm"/>
      <inkml:brushProperty name="color" value="#E71224"/>
    </inkml:brush>
  </inkml:definitions>
  <inkml:trace contextRef="#ctx0" brushRef="#br0">810 105 24575,'-4'-1'0,"-1"0"0,1-1 0,-1 1 0,1-1 0,0 0 0,0 0 0,0-1 0,-6-4 0,-11-5 0,6 6 0,0 2 0,-1-1 0,1 2 0,-1 0 0,-17-1 0,-31-6 0,35 6 0,0 0 0,-51 1 0,51 3 0,1-2 0,-57-9 0,50 6-30,0 0 0,0 3 0,-66 3 0,38 0-1215,42-1-5581</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7:54.3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6053 3,'-892'0,"851"2,-55 10,55-6,-60 1,-1321-8,1404 0,-1-1,-35-8,34 5,0 2,-26-2,-575 3,302 4,300-1,0 1,-34 8,33-5,-1-1,-24 1,-42-5,52-1,-1 1,0 2,-60 11,52-6,0-2,1-2,-1-1,-50-6,-8 1,-1321 3,1414 0,-1-1,1 0,-1 0,-17-6,11 2</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7:59.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1775 52,'-941'0,"921"-1,1-1,-34-7,-33-4,-112 15,-86-4,215-11,50 9,0 0,-26-1,24 4</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08:35.627"/>
    </inkml:context>
    <inkml:brush xml:id="br0">
      <inkml:brushProperty name="width" value="0.035" units="cm"/>
      <inkml:brushProperty name="height" value="0.035" units="cm"/>
      <inkml:brushProperty name="color" value="#E71224"/>
    </inkml:brush>
  </inkml:definitions>
  <inkml:trace contextRef="#ctx0" brushRef="#br0">0 1 24575,'4'0'0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8:43.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5636 1,'-5030'0,"5011"1,0 1,-34 8,33-5,-1-2,-25 2,-360-5,384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8:44.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27,'-76'-11,"49"5,-48-3,-307 10,363 0,1 1,-36 8,34-6,0 0,-26 1,-51 8,70-8,-52 2,-21-9,-80 4,76 21,84-21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8:46.4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1 230,'51'1,"-1"-3,78-12,-27 2,-68 10,47-10,-52 7,0 1,30 1,-30 1,1 0,29-7,-25 3,50-2,19-4,-39 4,1 3,122 6,-67 2,1050-3,-1139-2,55-9,-55 5,53-1,-45 7,-8 0,1 0,-1-2,54-11,-58 8,1 1,37 0,-36 2,0 0,28-7,-25 4,0 1,0 2,38 1,-39 2,0-2,0 0,48-11,-36 5,1 2,-1 2,1 1,56 6,3-1,-59-5,52-9,-52 5,56-1,739 8,-824 0,1 0,-1 2,27 7,-40-10,16 4</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08:49.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79,'60'1,"-2"0,-1-2,100-15,21-11,-135 22,1 1,77 5,20-2,-51-11,-58 6,43-1,844 5,-448 4,239-2,-663 3,50 7,44 3,-125-12,31-2,0 3,62 11,-64-7,-1-2,69-3,-70-1,-1 1,81 12,-67-5,1-3,-1-2,84-6,-21 0,1963 3,-2061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6.488"/>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6.863"/>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0:30.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07:23:43.299"/>
    </inkml:context>
    <inkml:brush xml:id="br0">
      <inkml:brushProperty name="width" value="0.035" units="cm"/>
      <inkml:brushProperty name="height" value="0.035" units="cm"/>
      <inkml:brushProperty name="color" value="#E71224"/>
    </inkml:brush>
  </inkml:definitions>
  <inkml:trace contextRef="#ctx0" brushRef="#br0">1 42 24575,'4'0'0,"6"0"0,5 0 0,1-4 0,1-2 0,3 0 0,1 2 0,-2-4 0,0 0 0,-3 2-8191</inkml:trace>
  <inkml:trace contextRef="#ctx0" brushRef="#br0" timeOffset="1">533 16 24575,'5'0'0,"5"0"0,1 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7.219"/>
    </inkml:context>
    <inkml:brush xml:id="br0">
      <inkml:brushProperty name="width" value="0.035" units="cm"/>
      <inkml:brushProperty name="height" value="0.035" units="cm"/>
      <inkml:brushProperty name="color" value="#E71224"/>
    </inkml:brush>
  </inkml:definitions>
  <inkml:trace contextRef="#ctx0" brushRef="#br0">0 5 24575,'0'-4'0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7.594"/>
    </inkml:context>
    <inkml:brush xml:id="br0">
      <inkml:brushProperty name="width" value="0.035" units="cm"/>
      <inkml:brushProperty name="height" value="0.035" units="cm"/>
      <inkml:brushProperty name="color" value="#E71224"/>
    </inkml:brush>
  </inkml:definitions>
  <inkml:trace contextRef="#ctx0" brushRef="#br0">0 47 24575,'0'-5'0,"0"-5"0,0-6 0,0 1-8191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8:34.5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5256 54,'-3634'0,"3618"-1,0 0,0-2,-18-4,-37-5,-11-1,60 8,-1 1,-26-1,-756 3,390 4,365-2,28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8:35.8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5230 185,'0'-1,"-1"0,1 0,-1 0,1-1,-1 1,0 0,1 0,-1 0,0 0,0 1,1-1,-1 0,0 0,0 0,0 1,0-1,0 0,0 1,0-1,-1 1,1-1,0 1,0 0,0-1,0 1,-1 0,-1 0,-39-5,38 5,-426-4,220 7,-628-3,819-1,-1-1,-32-8,-34-2,-60 13,-64-3,142-10,50 8,-1 0,-28-1,-642 3,336 4,-307-2,640-1,1-1,-34-7,-33-4,-1 0,65 8,0 1,-24 0,-52-9,72 8,-53-3,18 9,26 0,-1-1,1-2,-63-12,54 7,1 2,-1 2,0 2,-50 5,-8-2,26-2,54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8:36.6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276 26,'-4'0,"-6"0,-6 0,1-4,-3-2,-1 1,-3 0,-1 2,-2 1,0 1,-1 1,0 0,0 0,5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8:37.8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1014 1,'0'1,"0"0,-1 0,1 0,-1 0,1 0,-1 0,1-1,-1 1,1 0,-1 0,0 0,1-1,-1 1,0 0,0 0,0-1,0 1,0-1,1 1,-1-1,0 1,0-1,0 0,0 1,0-1,0 0,-2 0,-36 6,27-5,-41 9,26-4,-1-1,-45 1,-664-7,715 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8:52.5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29,'433'0,"-414"-1,-1-1,36-8,-34 5,0 2,26-2,643 3,-336 4,5845-2,-6179 1,-1 1,36 9,-34-7,0 0,26 1,7-4,-22-2,-1 2,1 2,38 7,-25-3,0-2,1-2,-1-1,48-6,10 1,431 3,-513-1,-1-1,33-8,34-2,103 14,80-4,-201-11,-50 9,1 0,28-1,642 3,-336 4,231-2,-565 1,0 1,34 9,-33-7,1 0,24 1,52 7,-70-7,52 3,-58-7,-1 2,30 6,38 4,30-1,-79-6,57 1,895-8,-969 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8:55.4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4087 1,'-2059'0,"2039"1,1 1,-33 8,-34 2,-637-10,353-4,-366 2,714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9:03.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0,'586'0,"-556"2,55 9,-54-6,52 3,1505-7,-738-3,-831 3,0 1,34 8,-33-5,1-2,24 3,644-5,-335-3,-214 0,151 5,-206 8,-53-5,55 2,598-9,-666 2,0 1,34 8,-33-5,1-2,25 2,72 8,-79-7,57 1,4325-8,-4403 2,1 1,35 8,-34-5,0-2,26 2,643-3,-336-4,-74 2,-258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9:06.7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0,'2365'0,"-2337"2,58 10,-56-7,54 3,2196-6,-1081-5,-437 3,-742 1,-1 1,33 8,34 3,637-11,-353-5,87 3,-436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3.007"/>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9:09.8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1,'1094'0,"-1075"1,0 1,34 8,33 2,-23-11,-19-1,0 2,60 10,-44-4,0-2,1-4,70-5,-12 1,897 2,-996 1,-1 1,33 7,34 4,332-12,-200-2,-199 2,-1 1,36 8,-34-6,1 0,24 1,492-3,-260-4,-252 3,0 2,33 7,11 2,4-2,-31-3,72 2,-79-8,62 12,-26-2,107 15,-158-23,0 1,37 13,-40-11,0 0,1-2,0 0,19 2,-10-3,-1 1,46 14,-46-11,0-1,50 6,-35-8,71 17,-77-12,0-3,72 5,-69-11,2 2,1-3,0-2,64-11,-57 0,88-38,-86 31,70-20,-22 25,-28 7,-5 1,0 3,117 6,-61 1,336-2,-438 1,-1 1,36 9,-34-7,0 0,26 1,-19-5,-1 1,0 1,1 1,-1 1,0 2,36 12,-37-11,0-2,0 0,0-2,1-1,-1-1,1-1,33-4,19 1,-49 5,57 9,-56-6,53 3,965-7,-470-3,-559 3,0 1,34 8,-33-5,1-1,24 1,-17-6,-1 3,0 0,-1 1,1 2,0 0,31 12,-43-12,1-1,-1-1,1-1,0 0,0-1,26-2,-23 1,-1 0,0 1,1 1,25 5,-13 0,1-2,-1-2,1-1,0-1,33-3,77 3,-74 11,-49-8,0-1,27 2,592-3,-310-4,-314 1,1-1,-1 0,19-5,20-4,-34 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9:10.7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892 148,'-132'2,"-143"-5,264 1,-1 0,1-1,0 0,1-1,-15-7,15 6,-1 1,0 0,-1 0,-19-3,-16-1,-51-15,15 3,75 18,0-1,0 0,0 0,0-1,-9-6,-12-5,14 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9:12.9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4468 53,'-3736'0,"3714"-1,1-2,-40-8,13 1,-5 0,27 4,0 1,-46-1,-309 7,359-1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9:15.9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0 173,'35'1,"0"-2,0-2,48-9,-53 7,1 2,-1 0,54 4,-54 0,1-1,0-1,49-9,93-16,-92 17,4 1,151 8,-100 2,-54 0,90-4,-104-10,-49 7,0 2,27-2,677 3,-353 4,-272-3,108 3,-137 10,-50-8,0 0,26 1,8-4,-23-2,1 2,-1 2,41 7,-28-3,1-2,0-1,1-3,47-5,10 1,2641 3,-2723-1,-1-1,34-7,33-4,247 12,-158 2,-155-2,-1-1,33-7,34-4,637 11,-353 4,189-2,-532 2,-1 1,1 1,44 13,-45-10,0-1,1-1,47 3,-54-7,0 1,31 7,36 4,-22-13,-34 0,1 1,0 1,47 9,-35-4,0-2,0-2,0-1,49-6,9 1,2641 3,-2723-1,-1-1,34-7,33-4,112 15,86-4,-215-11,-51 9,1 0,28-1,71-8,-79 7,57-1,-45 8,-14 0,0-1,0-2,66-12,-59 7,0 2,0 2,0 2,49 5,9-2,-65-1,-3 0,1-2,-1-1,65-12,-71 9,0 1,0 1,42 2,-41 1,0-1,0-1,35-8,87-16,-134 22</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9:24.3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1 287,'1068'0,"-1049"-2,0 1,34-9,33-3,-1 13,-51 1,1-1,0-2,66-12,-66 8,0 1,1 3,-1 0,58 6,-42-2,60-4,-43-10,-49 8,0 0,27-1,336 6,-363 0,0 1,34 7,33 4,32 0,-80-7,59 2,-86-8,21-1,-1 2,1 1,51 10,-39-5,0-2,0-2,0-2,49-5,9 2,4039 2,-4123 1,1 1,35 8,-34-6,0 0,26 1,-5-3,-20 0,0-1,0-1,0 0,-1-2,32-6,-51 8,0 0,0-1,-1 1,1 0,0 0,0-1,-1 1,1 0,0-1,-1 1,1-1,0 1,-1-1,1 1,-1-1,1 1,-1-1,1 0,-1 1,0-1,1 0,-1 1,0-1,1 0,-1 0,0 1,0-1,0 0,1 0,-1 1,0-1,0 0,0 0,0 0,-1 1,1-1,0 0,0 0,-1-1,1 2,0-1,0 0,-1 1,1-1,0 0,0 0,0 1,0-1,0 0,0 0,0 1,0-1,0 0,1 1,-1-1,0 0,0 1,1-1,-1 0,0 1,1-1,-1 0,1 1,-1-1,0 1,1-1,0 1,-1-1,1 1,-1-1,1 1,-1-1,1 1,0 0,-1-1,1 1,0 0,0 0,-1 0,1-1,0 1,-1 0,1 0,0 0,0 0,-1 0,1 0,0 1,0-1,0 0,266-2,-131 5,753-3,-864-2,0-1,0-1,46-13,-44 9,0 2,52-5,-1 9,-36 1,-1-1,53-9,-34 3,1 3,0 2,70 6,-12 0,617-3,-716-1,-1-1,33-8,34-3,102 16,81-6,-200-9,-51 7,1 2,28-3,-18 6,0-2,50-10,-33 5,-1 2,1 2,86 5,-30 1,-72-4,55-11,-55 7,53-3,-81 8,44 0,0-2,64-11,-65 7,-1 2,0 2,57 5,71-5,-104-10,-49 8,1 1,25-2,7 4,-23 1,1-1,-1-1,45-9,-31 4,-1 1,1 3,0 2,55 4,4 0,1499-3,-1583 1,1 1,35 8,-34-5,0-1,26 1,321-4,-175-3,-172 3,-1 1,33 8,34 3,50-15,59 4,-155 7,-23-3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19:29.6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0,'3634'0,"-3783"13,98-6,-57-1,66-6,0 1,-77 13,73-8,-1-1,-78-3,78-3,-1 2,-71 11,56-4,1-3,-126-5,69-3,-364 3,465 1,-1 1,-35 8,34-5,0-1,-26 1,-372-4,201-3,187 4,-55 9,54-6,-52 3,-374-9,444 2,-1 0,1 1,-21 6,1 0,15-4</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3:52.5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3:59.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835 128,'-11'-1,"1"0,-1-1,1-1,-15-4,-8-2,-198-43,130 31,58 11,-1 2,0 2,-53-2,-56 9,131-1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4:02.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1 154,'7037'0,"-7017"-1,-1-1,34-8,33-3,636 12,-351 3,2067-2,-2406-2,1-2,-1-1,47-13,24-5,24-2,-73 15,-26 4,-1 2,41-2,-47 5,-1-1,31-8,35-2,-65 11</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4:09.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14068 159,'-9'-1,"1"-1,-1 1,0-1,1-1,-1 1,1-1,-14-8,13 7,-1-1,0 1,-1 1,1 0,-12-2,-50-8,48 8,0 1,-33-2,-41-7,72 9,-53-4,50 8,0-1,0-1,-47-10,33 5,0 2,0 2,0 1,-54 6,-5-1,65-3,2 1,-1-2,0-1,-59-11,52 6,-1 2,0 2,0 1,-49 6,-10-1,-379-3,462 1,1 1,-33 8,-34 2,-29-13,-50 3,97 10,49-8,1 0,-29 1,-70-6,-46 2,95 11,49-7,0-2,-27 2,-457-3,243-4,242 3,-1 1,-35 8,34-6,0 0,-26 1,-72 8,79-7,-57 1,-490-8,556 2,-54 11,53-7,-52 3,-1912-7,942-3,1033 0,1 0,-33-7,-34-4,48 12,8 1,0-1,0-2,-31-7,17 4,-1 0,1 3,-1 2,-45 5,-13-1,-913-3,987-2,-57-10,57 7,-55-3,-602 9,657 0,-57 11,56-6,-54 2,-830-9,884 2,-55 11,54-7,-52 3,-780-9,843-1,1 1,-34-9,-33-3,-230 12,149 3,148-3,1-1,-36-9,34 7,0 0,-26-1,-4 5,28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3.352"/>
    </inkml:context>
    <inkml:brush xml:id="br0">
      <inkml:brushProperty name="width" value="0.035" units="cm"/>
      <inkml:brushProperty name="height" value="0.035" units="cm"/>
      <inkml:brushProperty name="color" value="#E71224"/>
    </inkml:brush>
  </inkml:definitions>
  <inkml:trace contextRef="#ctx0" brushRef="#br0">0 229 24575,'0'0'-8191</inkml:trace>
  <inkml:trace contextRef="#ctx0" brushRef="#br0" timeOffset="1">25 1 24575,'0'0'-8191</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4:11.1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1,'1499'0,"-1477"0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4:14.1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0 211,'1932'0,"-1913"-1,-1-1,36-9,-34 7,0 0,26-1,19 5,-33 0,-1-1,1-1,48-9,-54 6,1 1,33 0,-32 3,-1-2,33-6,91-17,-123 21,0 2,42-1,-42 4,0-2,45-8,-45 5,-1 1,32 0,-32 3,1-2,32-6,-33 4,0 1,46 0,-45 4,0-2,43-8,29-3,-71 11,45-9,-32 4,0 2,1 2,-1 2,83 8,-97-3,-1 1,28 10,38 6,14 5,-88-23</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4:20.4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1 106,'1195'0,"-1176"-1,-1-1,36-9,-34 7,0 0,26-1,643 3,-336 5,2467-3,-2801-1,0-1,34-8,33-3,-23 13,-32 0,0 0,-1-2,54-11,83-13,-102 18,0 3,116 6,-60 2,2419-3,-2520 1,-1 1,34 8,33 2,-62-11,-2-1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5:00.2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6:32.9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688 96,'-29'1,"0"-3,1 0,-47-10,-4-3,52 11,-1-1,-49-16,58 15,0 2,0 0,0 1,0 1,-1 0,-27 3,24 0,0-2,-1 0,-42-9,48 5</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6:34.2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1775 153,'-13'-1,"0"0,0-2,0 1,1-2,-1 1,-16-9,16 7,-1 0,0 1,0 0,0 1,-15-1,-81-9,68 7,-60-2,-534 9,616-2,1-1,-33-7,-34-4,57 10,1 0,0-2,-32-10,43 9,0 1,-1 1,1 0,-1 2,0 0,0 1,0 0,0 2,0 0,-31 7,29-3,1-1,-1-1,-32 1,30-3</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6:34.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1649 1,'-35'0,"-1"-1,1 2,-1 1,-62 12,55-7,0-2,0-2,-1-1,-52-6,-6 1,-914 3,995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7:42.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1,'8'1,"0"0,-1 0,1 1,13 5,25 4,6-8,54-4,45 2,-127 3,1 1,37 11,-41-9,1-1,1-1,28 3,-30-7</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7:44.6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1,'585'0,"-563"0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7:46.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53,'30'0,"1"-1,-1-2,41-8,-25 4,0 2,1 2,85 5,-30 1,-60-5,54-10,-55 6,60-1,762 8,-834 0,57 11,-57-6,56 2,-34-8,-18-1,0 1,-1 2,57 11,-62-8,-1-2,47 1,-46-3,0 1,47 9,-30-4,-1-2,1-2,-1-2,52-5,7 2,-62 2,0 2,58 11,-63-8,-1-2,49 0,-61-3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6:53.706"/>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27:48.3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5306 59,'-29'0,"0"1,0 1,-46 10,31-5,-1-2,0-1,0-3,-47-5,-10 2,-1676 2,1759 1,-1 1,-32 7,-34 4,58-12,0 1,-53 10,37-5,0-1,-1-3,1-2,-48-5,-11 1,-20 6,-135-6,174-10,53 8,-57-4,-14 11,-74-3,107-11,50 7,0 2,-27-2,-123 7,-69-4,153-10,55 6,-58-2,71 7,0-1,1 0,0-1,-1-1,1 0,-21-10,10 5,2 3,-1 1,0 2,1 0,-1 2,0 1,-36 4,-16-1,-125-3,181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30:14.2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88,'1348'0,"-1328"-1,-1-1,33-8,34-3,19 14,44-2,-80-11,-51 7,1 2,28-3,642 4,-336 5,-295-3,-18 2,1-2,-1-3,70-11,-24-1,-71 8</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30:15.9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2598 104,'-132'2,"-143"-5,207-9,49 7,1 2,-29-3,17 5,1-1,-50-10,46 7,-1 1,1 2,-1 1,-34 4,21-1,-49-5,-31-22,76 15,24 5,0 0,-45-1,-1098 7,1161-1,-1 1,1 0,-1 0,-17 6,10-2</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00.323"/>
    </inkml:context>
    <inkml:brush xml:id="br0">
      <inkml:brushProperty name="width" value="0.035" units="cm"/>
      <inkml:brushProperty name="height" value="0.035" units="cm"/>
      <inkml:brushProperty name="color" value="#E71224"/>
    </inkml:brush>
  </inkml:definitions>
  <inkml:trace contextRef="#ctx0" brushRef="#br0">0 1 24575,'4'2'0,"-1"0"0,0 0 0,0 0 0,0 1 0,-1 0 0,1-1 0,-1 1 0,1 0 0,-1 0 0,0 0 0,0 1 0,1 3 0,7 7 0,12 8 0,-18-19 0,1 1 0,-1 0 0,0 0 0,0 1 0,0-1 0,0 1 0,-1 0 0,0 0 0,0 0 0,4 9 0,-7-13 0,0-1 0,-1 1 0,1 0 0,0-1 0,0 1 0,0 0 0,-1 0 0,1-1 0,0 1 0,0 0 0,-1-1 0,1 1 0,-1-1 0,1 1 0,-1 0 0,1-1 0,-1 1 0,1-1 0,-1 1 0,1-1 0,-1 1 0,1-1 0,-1 0 0,0 1 0,1-1 0,-1 0 0,0 0 0,0 1 0,1-1 0,-1 0 0,0 0 0,1 0 0,-1 0 0,0 0 0,0 0 0,1 0 0,-1 0 0,0 0 0,0 0 0,1 0 0,-1 0 0,0-1 0,1 1 0,-1 0 0,-1-1 0,-32-12 0,32 11 0,0 1 0,0-1 0,0 0 0,0 1 0,1-1 0,-1 0 0,1 0 0,-1 0 0,1 0 0,-1 0 0,1-1 0,0 1 0,0 0 0,0-1 0,0 1 0,1 0 0,-1-1 0,1 1 0,-1-1 0,1 1 0,0-1 0,0 0 0,0 1 0,0-1 0,1 1 0,-1-1 0,1 1 0,-1 0 0,1-1 0,1-2 0,0 2 0,0 0 0,0 0 0,0 0 0,0 1 0,1-1 0,-1 1 0,1-1 0,0 1 0,0 0 0,-1 0 0,1 0 0,1 1 0,-1-1 0,0 1 0,0 0 0,1-1 0,-1 1 0,0 1 0,1-1 0,6 0 0,-4 0 0,0 0 0,-1 0 0,1 1 0,0 0 0,0 0 0,-1 0 0,1 1 0,0 0 0,-1 0 0,1 0 0,0 1 0,-1-1 0,0 1 0,1 1 0,-1-1 0,0 1 0,0 0 0,0 0 0,-1 1 0,1-1 0,5 6 0,131 157 0,-138-161 0,0 0 0,0 1 0,0 0 0,-1-1 0,0 1 0,0 0 0,0 0 0,-1 0 0,0 0 0,0 1 0,-1 9 0,1-12 0,-1 0 0,0-1 0,-1 1 0,1-1 0,-1 1 0,0-1 0,1 1 0,-2-1 0,1 1 0,0-1 0,-1 0 0,1 1 0,-1-1 0,0 0 0,0 0 0,0 0 0,-1-1 0,1 1 0,0 0 0,-6 3 0,-1-1 0,0 0 0,0-1 0,0-1 0,-1 1 0,1-2 0,-1 1 0,-12 1 0,19-4 0,0 0 0,0 1 0,0-1 0,0-1 0,0 1 0,0 0 0,0-1 0,0 1 0,0-1 0,0 0 0,0 0 0,-4-2 0,6 2 0,0 0 0,0 0 0,-1 0 0,1 0 0,0 0 0,0-1 0,0 1 0,0 0 0,0-1 0,0 1 0,0-1 0,1 1 0,-1-1 0,1 1 0,-1-1 0,1 0 0,-1 1 0,1-1 0,0 1 0,0-1 0,0 0 0,0 1 0,0-1 0,0-2 0,0 2 0,0 0 0,1-1 0,-1 1 0,1 0 0,0 0 0,-1 0 0,1-1 0,0 1 0,0 0 0,0 0 0,1 0 0,-1 0 0,0 0 0,1 0 0,-1 1 0,1-1 0,0 0 0,-1 1 0,4-3 0,0 2 0,0-1 0,-1 0 0,1 1 0,0 0 0,1 0 0,-1 1 0,0-1 0,8 0 0,-6 1 0,1 0 0,-1 1 0,0-1 0,0 1 0,0 1 0,0-1 0,0 1 0,0 1 0,0-1 0,0 1 0,0 1 0,-1-1 0,11 6 0,-6 0-85,11 9-171,0-1 0,2-1 0,0-1 0,50 21 0,-58-30-6570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0:24.6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1242 0,'-30'2,"-55"9,54-6,-52 3,40-5,1 1,-59 15,60-11,0-1,-72 3,94-9,-1 1,-33 8,-33 3,-346-14,410 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00.928"/>
    </inkml:context>
    <inkml:brush xml:id="br0">
      <inkml:brushProperty name="width" value="0.035" units="cm"/>
      <inkml:brushProperty name="height" value="0.035" units="cm"/>
      <inkml:brushProperty name="color" value="#E71224"/>
    </inkml:brush>
  </inkml:definitions>
  <inkml:trace contextRef="#ctx0" brushRef="#br0">147 404 24575,'0'-3'0,"1"0"0,0 0 0,1 0 0,-1 1 0,0-1 0,1 0 0,-1 0 0,1 1 0,0-1 0,0 1 0,3-4 0,12-18 0,-12 11 0,-2 0 0,0 0 0,0-1 0,-1 1 0,-1-1 0,0-15 0,-7-82 0,5 101 0,-1 0 0,0 0 0,-1 0 0,0 1 0,0-1 0,-9-16 0,11 24 0,0 0 0,-1-1 0,1 1 0,0 0 0,-1 0 0,1-1 0,-1 1 0,0 0 0,0 1 0,1-1 0,-1 0 0,0 0 0,-1 1 0,1-1 0,0 1 0,0 0 0,-1 0 0,1 0 0,-1 0 0,1 0 0,-1 0 0,1 1 0,-1-1 0,1 1 0,-1 0 0,1-1 0,-1 1 0,0 0 0,1 1 0,-5 0 0,4 0 0,1 0 0,-1 0 0,1 1 0,0-1 0,0 0 0,0 1 0,0 0 0,0 0 0,0 0 0,0-1 0,0 2 0,1-1 0,-1 0 0,1 0 0,-1 0 0,1 1 0,-1 2 0,-16 51 0,10-28 0,1-4 0,1 0 0,-6 46 0,0 4 0,11-71 0,1 0 0,-1-1 0,1 1 0,-1 0 0,1 0 0,0 0 0,0 0 0,0 0 0,1-1 0,-1 1 0,1 0 0,0 0 0,-1 0 0,1-1 0,0 1 0,1-1 0,-1 1 0,0 0 0,1-1 0,1 3 0,0-2 0,0 0 0,1-1 0,-1 1 0,1-1 0,-1 1 0,1-1 0,0 0 0,0 0 0,-1-1 0,2 1 0,-1-1 0,4 1 0,9 1 0,0-1 0,1 0 0,-1-2 0,0 0 0,27-3 0,-23-1-1365,-4-2-5461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0:25.6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836 0,'-813'0,"791"0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0:27.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1 179,'585'0,"-565"-1,-1-1,34-8,33-3,39 15,54-4,-110-10,-51 7,0 2,30-3,-10 4,0-2,0-1,66-19,-59 8,-34 11,1 0,0 2,1-1,-1 1,21-2,58-7,-63 6,-1 3,29-2,44 7,80-4,-112-10,-49 8,1 1,26-2,385 5,-409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0:29.7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0:30.7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1:12.3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29,'1323'0,"-1305"-1,1-1,35-8,-34 5,0 2,26-2,642 3,-334 4,890-2,-1225 1,0 1,34 8,-33-5,1-1,24 1,105-7,57 4,-123 10,-52-7,55 3,1214-7,-596-3,-691 3,0 0,0 2,0-1,15 6,-28-7,16 3</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1:15.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0,'2388'0,"-2366"0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1:16.4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0,'1347'0,"-1332"1,-1 1,1 0,26 8,-40-10,16 5</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1:18.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3604 153,'-789'0,"769"-1,1-1,-33-7,-34-4,-33 0,81 7,-59-1,-1479 8,1557-3,0 1,-34-9,-33-3,50 12,7 1,-1-1,2-2,-37-7,37 5,1 1,-1 2,-30 0,29 2,1-1,-54-10,33-2,-45-8,74 19</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1:25.2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0 118,'39'0,"1"-2,58-11,-32 4,0 4,134 6,-73 1,-21-4,118 5,-156 10,-49-9,-1-1,29 3,95-6,-79-2,0 3,103 14,-99-6,0-4,128-6,-68-2,-21 5,118-4,-139-10,-53 6,54-2,-35 8,-19 1,0-1,0-2,60-11,-65 7,50-2,22-4,0 0,-70 10,46-10,102-13,-154 21,-1 2,1 0,31 2,-35 1,0-1,0 0,-1-2,1 0,25-7,-28 4</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1:27.2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2969 79,'-992'0,"973"-1,0-1,-34-8,33 5,0 2,-26-3,-271 6,150 1,148-2,0-1,-34-8,-33-2,-19 13,-44-3,81-10,49 8,1 0,-29-1,-422 3,227 4,220-2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01.592"/>
    </inkml:context>
    <inkml:brush xml:id="br0">
      <inkml:brushProperty name="width" value="0.035" units="cm"/>
      <inkml:brushProperty name="height" value="0.035" units="cm"/>
      <inkml:brushProperty name="color" value="#E71224"/>
    </inkml:brush>
  </inkml:definitions>
  <inkml:trace contextRef="#ctx0" brushRef="#br0">0 1 24575,'5'0'0,"0"1"0,0-1 0,0 1 0,0 0 0,0 0 0,-1 1 0,1 0 0,0 0 0,-1 0 0,0 0 0,1 0 0,-1 1 0,0 0 0,0 0 0,0 0 0,-1 0 0,1 1 0,-1 0 0,0-1 0,0 1 0,0 0 0,0 1 0,-1-1 0,0 0 0,0 1 0,0-1 0,2 8 0,1 5 0,0 0 0,-1 0 0,-1 0 0,0 1 0,-2 0 0,0 22 0,-1-29 0,0 2 0,0-1 0,-1 0 0,0 1 0,-6 22 0,7-33 0,0 0 0,-1-1 0,0 1 0,1 0 0,-1 0 0,0-1 0,0 1 0,0-1 0,0 1 0,0-1 0,0 1 0,0-1 0,-1 1 0,1-1 0,0 0 0,-1 0 0,1 0 0,-1 0 0,0 0 0,1 0 0,-1 0 0,0 0 0,1-1 0,-1 1 0,0 0 0,0-1 0,1 0 0,-1 1 0,0-1 0,0 0 0,0 0 0,0 0 0,0 0 0,1 0 0,-1-1 0,0 1 0,0-1 0,0 1 0,1-1 0,-4-1 0,2 1 0,0 0 0,0-1 0,1 0 0,-1 1 0,1-1 0,-1 0 0,1 0 0,-1-1 0,1 1 0,0 0 0,0-1 0,0 1 0,0-1 0,1 0 0,-1 0 0,1 0 0,0 1 0,-1-1 0,1 0 0,0-4 0,0 6 0,1-1 0,0 0 0,-1 1 0,1-1 0,0 0 0,0 1 0,0-1 0,0 1 0,0-1 0,0 0 0,1 1 0,-1-1 0,1 0 0,-1 1 0,1-1 0,-1 1 0,1-1 0,0 1 0,0 0 0,0-1 0,0 1 0,0 0 0,0-1 0,0 1 0,0 0 0,0 0 0,1 0 0,-1 0 0,0 0 0,1 0 0,-1 0 0,1 1 0,-1-1 0,1 0 0,-1 1 0,1-1 0,-1 1 0,1 0 0,2-1 0,8-1-97,0 0-1,0 1 1,0 1-1,1 0 1,-1 0-1,0 1 1,0 1-1,0 0 1,0 1-1,0 0 1,0 0-1,-1 2 0,14 6 1,-11-2-6729</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09:14:05.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49.3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2257 1,'-2033'0,"2014"1,-1 1,-32 7,-34 4,61-12,4-1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0.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1497 0,'-1474'0,"1452"0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8:51.2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2233 27,'-1678'0,"1649"-1,-57-11,56 6,-54-2,-220 9,282-1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05.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1 103,'54'-19,"171"-15,-194 30,55-16,-62 13,0 1,1 1,39-3,-42 8</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7.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632 1,'-29'1,"-57"11,56-7,-53 3,-299-9,360 1</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18.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29,'98'1,"110"-3,-140-11,-49 9,-1 0,29-1,405 4,-218 3,-212-2</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8.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77,'1068'0,"-1048"-1,-1-1,33-7,35-4,-71 12,13 1,0-2,1-1,29-7,-18 0,0 1,1 2,76-3,61 11,-158-1</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29.1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2004 27,'-1246'0,"1227"-2,-1 0,-32-7,-34-4,-282 12,177 3,169-2</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39.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53,'30'-1,"55"-10,-54 5,52-1,-63 5,1 0,29-7,37-4,636 11,-353 5,-351-2,-1 1,36 8,-34-6,0 0,26 1,43-4,-40-2,0 3,70 11,-69-6,-28-5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02.247"/>
    </inkml:context>
    <inkml:brush xml:id="br0">
      <inkml:brushProperty name="width" value="0.035" units="cm"/>
      <inkml:brushProperty name="height" value="0.035" units="cm"/>
      <inkml:brushProperty name="color" value="#E71224"/>
    </inkml:brush>
  </inkml:definitions>
  <inkml:trace contextRef="#ctx0" brushRef="#br0">89 493 24575,'0'-7'0,"-2"-23"0,2 1 0,1-1 0,2 0 0,1 1 0,1-1 0,1 1 0,11-29 0,-12 43 0,0 0 0,-2-1 0,0 0 0,0 1 0,-2-1 0,0 0 0,0 0 0,-2 0 0,0 0 0,-1 0 0,-4-17 0,6 33 0,0-1 0,0 0 0,0 1 0,0-1 0,0 0 0,0 1 0,-1-1 0,1 0 0,0 1 0,-1-1 0,1 1 0,0-1 0,-1 1 0,1-1 0,-1 0 0,1 1 0,0-1 0,-1 1 0,1 0 0,-1-1 0,0 1 0,1-1 0,-1 1 0,1 0 0,-1-1 0,0 1 0,1 0 0,-1 0 0,0 0 0,1-1 0,-1 1 0,0 0 0,1 0 0,-1 0 0,0 0 0,1 0 0,-1 0 0,0 0 0,1 1 0,-1-1 0,0 0 0,1 0 0,-1 0 0,0 1 0,1-1 0,-1 0 0,0 1 0,1-1 0,-1 0 0,1 1 0,-1-1 0,1 1 0,-1-1 0,1 1 0,-1-1 0,1 1 0,-1 0 0,-30 41 0,24-31 0,0-3-191,0 0 1,-1 0-1,0-1 0,-14 11 0,19-15-220,-10 7-6415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3.2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1,'1145'0,"-1124"0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4.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 1,'-4'0,"-6"0,-5 0,-5 0,-3 0,-2 0,3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5.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1 174,'0'-1,"0"0,1 0,0 0,-1-1,1 1,0 0,-1 0,1 0,0 0,0 0,0 1,0-1,0 0,0 0,0 1,0-1,0 0,0 1,1-1,0 0,33-12,-26 10,9-3,1 1,0 1,30-2,22-5,-44 6,1 1,43 1,-43 2,0-1,45-8,-29 3,1 2,0 2,89 6,-32-1,-91-2,35 2,0-3,0-1,0-3,-1-1,61-17,39-9,-127 28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1420 1,'-10'1,"-1"0,1 1,-1 0,-12 4,-38 7,-26-10,45-3,-85 13,44 1,1-3,-134 0,197-10,0 1,-36 8,-30 2,-372-12,436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7.2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31,'80'-1,"121"-18,-127 12,1 3,81 7,-29 0,304-3,-410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7:39:48.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1344 0,'-865'0,"846"1,1 1,-36 8,34-5,0-1,-26 1,-234-6,259 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4:33.4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1471 6,'0'2,"-1"-1,0 1,1 0,-1-1,0 1,0-1,0 1,0-1,0 1,-1-1,1 0,0 1,0-1,-1 0,1 0,-1 0,1 0,-1 0,0 0,1-1,-1 1,0 0,1-1,-1 1,0-1,0 0,0 0,1 0,-4 0,-5-1,0 0,0-1,0 0,-15-6,-18-4,-28 6,-1 3,-72 5,21 1,-765-3,866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5:02.3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1267 28,'-133'2,"-141"-5,205-9,51 7,0 2,-30-3,-403 5,217 3,212-2</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30T18:45:10.187"/>
    </inkml:context>
    <inkml:brush xml:id="br0">
      <inkml:brushProperty name="width" value="0.035" units="cm"/>
      <inkml:brushProperty name="height" value="0.035" units="cm"/>
      <inkml:brushProperty name="color" value="#E71224"/>
    </inkml:brush>
  </inkml:definitions>
  <inkml:trace contextRef="#ctx0" brushRef="#br0">3858 52 24575,'-661'0'0,"641"1"0,1 1 0,-33 8 0,-34 3 0,-298-12 0,183-3 0,181 1 0,1-1 0,-33-8 0,-35-2 0,58 9 0,-1-1 0,-57-15 0,60 12 0,-1 0 0,0 2 0,-47-2 0,-713 8 0,772 0 0,-1 1 0,1 0 0,-17 6 0,-38 4 0,-12 1 0,61-8 0,0-1 0,-28 1 0,-69 7 0,80-6 0,-56 1 0,-465-8-1365,539 1-5461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5:25.0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2132 107,'-19'0,"-16"1,0-2,1-1,-57-11,63 8,1 1,-1 1,-30 2,30 1,-1-2,-53-9,-23-4,18 4,24 3,0 3,-121 6,67 1,64-3,1-2,-58-12,53 9,1 2,-96 6,42 0,29-3,-91 3,156 1,1 0,-1 0,1 2,-15 6,-35 10,46-18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13:57:13.79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5:26.2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26,'141'3,"150"-7,-223-8,-49 8,1 0,25 0,285 4,-308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6:05.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8710 105,'-687'0,"668"-1,0-1,-34-8,33 5,-1 2,-24-2,-52-8,70 8,-52-3,-1353 8,653 1,760-2,1-1,-36-8,34 5,-1 2,-24-2,-593 3,310 4,308-3,1-1,-33-7,-34-4,-637 11,353 4,-2500-2,2855 1,1 1,-1 0,-18 5,-19 4,32-9</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6:07.1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3071 54,'-1017'0,"998"-1,0-1,-34-8,32 5,1 1,-26-1,-321 4,175 3,172-3,1-1,-33-8,-34-3,-637 11,353 5,345-3,3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7:20.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15899 54,'-30'1,"-55"11,54-7,-52 3,-782-9,846 2,1 1,-36 8,34-6,-1 0,-24 1,-644-3,336-5,-2111 3,2445-1,1-1,-36-8,34 6,0 0,-26-1,7 4,9 1,1-1,-1-2,-31-7,31 5,0 1,-1 2,-41 1,42 2,0-2,1-1,-49-9,36 4,-1 2,0 2,1 1,-57 6,-3-1,-634-3,716-1,1-1,-34-8,-33-3,-636 11,352 5,-1154-3,1504 1,1 1,-34 7,-33 4,35-12,21-1,1 1,-1 1,-44 9,32-4,-1-2,0-1,0-3,-55-5,-4 2,-3911 2,3994 1,0 1,-34 7,-33 4,56-12,-13 0,-88 12,70-5,0-2,-1-4,-67-5,10 0,-794 3,891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7:21.6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0,'1220'0,"-1194"2,0 0,29 7,41 4,-74-12</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7:22.9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1953 26,'-1043'0,"1013"-1,-55-11,55 7,-53-3,-577 9,638-1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7:29.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27,'3151'0,"-3132"-1,0-1,34-8,33-2,298 11,-184 2,-180 0,-1 1,34 8,33 3,66-14,-130 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7:31.8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1,'916'0,"-898"1,1 1,35 8,-34-6,0 0,26 1,30-4,-43-2,1 1,-1 2,56 11,-61-8,1-2,-1 0,38-2,-38-1,1 1,-1 1,40 8,-25-3,-1-2,1-1,0-3,55-5,4 1,-73 3,0 1,0 1,47 11,-40-7,1-1,0-2,60-3,-56-1,0 2,66 9,-45-2,1-2,-1-4,64-5,-7 0,-29 2,99 3,-121 11,-50-9,1 0,28 1,122-7,68 4,-168 10,-50-8,0 0,27 1,355-4,-192-3,-180 4,57 10,-56-7,54 3,1521-7,-746-3,-844 1,1 0,-1-2,21-5,34-4,20-1,-63 8,1 1,29-1,-38 5,11 1,1-2,-2-1,51-10,-38 5,1 2,0 1,0 3,55 5,4-2,989-2,-1069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7:36.3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1599 26,'-30'-1,"-56"-11,56 7,-53-3,-1264 9,1325-1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30T18:47:37.0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1343 103,'-98'2,"-109"-4,139-11,49 9,1 0,-29-1,17 4,1-1,-50-10,-88-14,121 17,3 0,0 2,-79-4,-183 13,284-2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CF1801-8AA1-4D0D-B207-8F8D57C6EF88}" type="datetimeFigureOut">
              <a:rPr lang="he-IL" smtClean="0"/>
              <a:t>א'/תשרי/תשפ"ה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A1AC293-4CB0-4875-8578-1F1D643432A3}" type="slidenum">
              <a:rPr lang="he-IL" smtClean="0"/>
              <a:t>‹#›</a:t>
            </a:fld>
            <a:endParaRPr lang="he-IL"/>
          </a:p>
        </p:txBody>
      </p:sp>
    </p:spTree>
    <p:extLst>
      <p:ext uri="{BB962C8B-B14F-4D97-AF65-F5344CB8AC3E}">
        <p14:creationId xmlns:p14="http://schemas.microsoft.com/office/powerpoint/2010/main" val="199215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CF1801-8AA1-4D0D-B207-8F8D57C6EF88}" type="datetimeFigureOut">
              <a:rPr lang="he-IL" smtClean="0"/>
              <a:t>א'/תשרי/תשפ"ה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A1AC293-4CB0-4875-8578-1F1D643432A3}" type="slidenum">
              <a:rPr lang="he-IL" smtClean="0"/>
              <a:t>‹#›</a:t>
            </a:fld>
            <a:endParaRPr lang="he-IL"/>
          </a:p>
        </p:txBody>
      </p:sp>
    </p:spTree>
    <p:extLst>
      <p:ext uri="{BB962C8B-B14F-4D97-AF65-F5344CB8AC3E}">
        <p14:creationId xmlns:p14="http://schemas.microsoft.com/office/powerpoint/2010/main" val="2539960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CF1801-8AA1-4D0D-B207-8F8D57C6EF88}" type="datetimeFigureOut">
              <a:rPr lang="he-IL" smtClean="0"/>
              <a:t>א'/תשרי/תשפ"ה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A1AC293-4CB0-4875-8578-1F1D643432A3}" type="slidenum">
              <a:rPr lang="he-IL" smtClean="0"/>
              <a:t>‹#›</a:t>
            </a:fld>
            <a:endParaRPr lang="he-IL"/>
          </a:p>
        </p:txBody>
      </p:sp>
    </p:spTree>
    <p:extLst>
      <p:ext uri="{BB962C8B-B14F-4D97-AF65-F5344CB8AC3E}">
        <p14:creationId xmlns:p14="http://schemas.microsoft.com/office/powerpoint/2010/main" val="6418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CF1801-8AA1-4D0D-B207-8F8D57C6EF88}" type="datetimeFigureOut">
              <a:rPr lang="he-IL" smtClean="0"/>
              <a:t>א'/תשרי/תשפ"ה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A1AC293-4CB0-4875-8578-1F1D643432A3}" type="slidenum">
              <a:rPr lang="he-IL" smtClean="0"/>
              <a:t>‹#›</a:t>
            </a:fld>
            <a:endParaRPr lang="he-IL"/>
          </a:p>
        </p:txBody>
      </p:sp>
    </p:spTree>
    <p:extLst>
      <p:ext uri="{BB962C8B-B14F-4D97-AF65-F5344CB8AC3E}">
        <p14:creationId xmlns:p14="http://schemas.microsoft.com/office/powerpoint/2010/main" val="3138559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CF1801-8AA1-4D0D-B207-8F8D57C6EF88}" type="datetimeFigureOut">
              <a:rPr lang="he-IL" smtClean="0"/>
              <a:t>א'/תשרי/תשפ"ה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A1AC293-4CB0-4875-8578-1F1D643432A3}" type="slidenum">
              <a:rPr lang="he-IL" smtClean="0"/>
              <a:t>‹#›</a:t>
            </a:fld>
            <a:endParaRPr lang="he-IL"/>
          </a:p>
        </p:txBody>
      </p:sp>
    </p:spTree>
    <p:extLst>
      <p:ext uri="{BB962C8B-B14F-4D97-AF65-F5344CB8AC3E}">
        <p14:creationId xmlns:p14="http://schemas.microsoft.com/office/powerpoint/2010/main" val="4138995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CF1801-8AA1-4D0D-B207-8F8D57C6EF88}" type="datetimeFigureOut">
              <a:rPr lang="he-IL" smtClean="0"/>
              <a:t>א'/תשרי/תשפ"ה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A1AC293-4CB0-4875-8578-1F1D643432A3}" type="slidenum">
              <a:rPr lang="he-IL" smtClean="0"/>
              <a:t>‹#›</a:t>
            </a:fld>
            <a:endParaRPr lang="he-IL"/>
          </a:p>
        </p:txBody>
      </p:sp>
    </p:spTree>
    <p:extLst>
      <p:ext uri="{BB962C8B-B14F-4D97-AF65-F5344CB8AC3E}">
        <p14:creationId xmlns:p14="http://schemas.microsoft.com/office/powerpoint/2010/main" val="2800305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CF1801-8AA1-4D0D-B207-8F8D57C6EF88}" type="datetimeFigureOut">
              <a:rPr lang="he-IL" smtClean="0"/>
              <a:t>א'/תשרי/תשפ"ה</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9A1AC293-4CB0-4875-8578-1F1D643432A3}" type="slidenum">
              <a:rPr lang="he-IL" smtClean="0"/>
              <a:t>‹#›</a:t>
            </a:fld>
            <a:endParaRPr lang="he-IL"/>
          </a:p>
        </p:txBody>
      </p:sp>
    </p:spTree>
    <p:extLst>
      <p:ext uri="{BB962C8B-B14F-4D97-AF65-F5344CB8AC3E}">
        <p14:creationId xmlns:p14="http://schemas.microsoft.com/office/powerpoint/2010/main" val="2421672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CF1801-8AA1-4D0D-B207-8F8D57C6EF88}" type="datetimeFigureOut">
              <a:rPr lang="he-IL" smtClean="0"/>
              <a:t>א'/תשרי/תשפ"ה</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A1AC293-4CB0-4875-8578-1F1D643432A3}" type="slidenum">
              <a:rPr lang="he-IL" smtClean="0"/>
              <a:t>‹#›</a:t>
            </a:fld>
            <a:endParaRPr lang="he-IL"/>
          </a:p>
        </p:txBody>
      </p:sp>
    </p:spTree>
    <p:extLst>
      <p:ext uri="{BB962C8B-B14F-4D97-AF65-F5344CB8AC3E}">
        <p14:creationId xmlns:p14="http://schemas.microsoft.com/office/powerpoint/2010/main" val="382421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CF1801-8AA1-4D0D-B207-8F8D57C6EF88}" type="datetimeFigureOut">
              <a:rPr lang="he-IL" smtClean="0"/>
              <a:t>א'/תשרי/תשפ"ה</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9A1AC293-4CB0-4875-8578-1F1D643432A3}" type="slidenum">
              <a:rPr lang="he-IL" smtClean="0"/>
              <a:t>‹#›</a:t>
            </a:fld>
            <a:endParaRPr lang="he-IL"/>
          </a:p>
        </p:txBody>
      </p:sp>
    </p:spTree>
    <p:extLst>
      <p:ext uri="{BB962C8B-B14F-4D97-AF65-F5344CB8AC3E}">
        <p14:creationId xmlns:p14="http://schemas.microsoft.com/office/powerpoint/2010/main" val="371060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CF1801-8AA1-4D0D-B207-8F8D57C6EF88}" type="datetimeFigureOut">
              <a:rPr lang="he-IL" smtClean="0"/>
              <a:t>א'/תשרי/תשפ"ה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A1AC293-4CB0-4875-8578-1F1D643432A3}" type="slidenum">
              <a:rPr lang="he-IL" smtClean="0"/>
              <a:t>‹#›</a:t>
            </a:fld>
            <a:endParaRPr lang="he-IL"/>
          </a:p>
        </p:txBody>
      </p:sp>
    </p:spTree>
    <p:extLst>
      <p:ext uri="{BB962C8B-B14F-4D97-AF65-F5344CB8AC3E}">
        <p14:creationId xmlns:p14="http://schemas.microsoft.com/office/powerpoint/2010/main" val="411008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CF1801-8AA1-4D0D-B207-8F8D57C6EF88}" type="datetimeFigureOut">
              <a:rPr lang="he-IL" smtClean="0"/>
              <a:t>א'/תשרי/תשפ"ה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A1AC293-4CB0-4875-8578-1F1D643432A3}" type="slidenum">
              <a:rPr lang="he-IL" smtClean="0"/>
              <a:t>‹#›</a:t>
            </a:fld>
            <a:endParaRPr lang="he-IL"/>
          </a:p>
        </p:txBody>
      </p:sp>
    </p:spTree>
    <p:extLst>
      <p:ext uri="{BB962C8B-B14F-4D97-AF65-F5344CB8AC3E}">
        <p14:creationId xmlns:p14="http://schemas.microsoft.com/office/powerpoint/2010/main" val="3940686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F9CF1801-8AA1-4D0D-B207-8F8D57C6EF88}" type="datetimeFigureOut">
              <a:rPr lang="he-IL" smtClean="0"/>
              <a:t>א'/תשרי/תשפ"ה</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9A1AC293-4CB0-4875-8578-1F1D643432A3}" type="slidenum">
              <a:rPr lang="he-IL" smtClean="0"/>
              <a:t>‹#›</a:t>
            </a:fld>
            <a:endParaRPr lang="he-IL"/>
          </a:p>
        </p:txBody>
      </p:sp>
    </p:spTree>
    <p:extLst>
      <p:ext uri="{BB962C8B-B14F-4D97-AF65-F5344CB8AC3E}">
        <p14:creationId xmlns:p14="http://schemas.microsoft.com/office/powerpoint/2010/main" val="3022430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customXml" Target="../ink/ink128.xml"/><Relationship Id="rId18" Type="http://schemas.openxmlformats.org/officeDocument/2006/relationships/image" Target="../media/image37.png"/><Relationship Id="rId26" Type="http://schemas.openxmlformats.org/officeDocument/2006/relationships/customXml" Target="../ink/ink137.xml"/><Relationship Id="rId39" Type="http://schemas.openxmlformats.org/officeDocument/2006/relationships/image" Target="../media/image60.png"/><Relationship Id="rId21" Type="http://schemas.openxmlformats.org/officeDocument/2006/relationships/customXml" Target="../ink/ink134.xml"/><Relationship Id="rId34" Type="http://schemas.openxmlformats.org/officeDocument/2006/relationships/customXml" Target="../ink/ink141.xml"/><Relationship Id="rId42" Type="http://schemas.openxmlformats.org/officeDocument/2006/relationships/customXml" Target="../ink/ink145.xml"/><Relationship Id="rId47" Type="http://schemas.openxmlformats.org/officeDocument/2006/relationships/image" Target="../media/image64.png"/><Relationship Id="rId50" Type="http://schemas.openxmlformats.org/officeDocument/2006/relationships/customXml" Target="../ink/ink149.xml"/><Relationship Id="rId55" Type="http://schemas.openxmlformats.org/officeDocument/2006/relationships/image" Target="../media/image68.png"/><Relationship Id="rId63" Type="http://schemas.openxmlformats.org/officeDocument/2006/relationships/image" Target="../media/image72.png"/><Relationship Id="rId7" Type="http://schemas.openxmlformats.org/officeDocument/2006/relationships/image" Target="../media/image2711.png"/><Relationship Id="rId2" Type="http://schemas.openxmlformats.org/officeDocument/2006/relationships/chart" Target="../charts/chart23.xml"/><Relationship Id="rId16" Type="http://schemas.openxmlformats.org/officeDocument/2006/relationships/customXml" Target="../ink/ink130.xml"/><Relationship Id="rId29" Type="http://schemas.openxmlformats.org/officeDocument/2006/relationships/image" Target="../media/image55.png"/><Relationship Id="rId11" Type="http://schemas.openxmlformats.org/officeDocument/2006/relationships/customXml" Target="../ink/ink127.xml"/><Relationship Id="rId24" Type="http://schemas.openxmlformats.org/officeDocument/2006/relationships/customXml" Target="../ink/ink136.xml"/><Relationship Id="rId32" Type="http://schemas.openxmlformats.org/officeDocument/2006/relationships/customXml" Target="../ink/ink140.xml"/><Relationship Id="rId37" Type="http://schemas.openxmlformats.org/officeDocument/2006/relationships/image" Target="../media/image59.png"/><Relationship Id="rId40" Type="http://schemas.openxmlformats.org/officeDocument/2006/relationships/customXml" Target="../ink/ink144.xml"/><Relationship Id="rId45" Type="http://schemas.openxmlformats.org/officeDocument/2006/relationships/image" Target="../media/image63.png"/><Relationship Id="rId53" Type="http://schemas.openxmlformats.org/officeDocument/2006/relationships/image" Target="../media/image67.png"/><Relationship Id="rId58" Type="http://schemas.openxmlformats.org/officeDocument/2006/relationships/customXml" Target="../ink/ink153.xml"/><Relationship Id="rId5" Type="http://schemas.openxmlformats.org/officeDocument/2006/relationships/image" Target="../media/image34.png"/><Relationship Id="rId61" Type="http://schemas.openxmlformats.org/officeDocument/2006/relationships/image" Target="../media/image71.png"/><Relationship Id="rId19" Type="http://schemas.openxmlformats.org/officeDocument/2006/relationships/customXml" Target="../ink/ink132.xml"/><Relationship Id="rId14" Type="http://schemas.openxmlformats.org/officeDocument/2006/relationships/image" Target="../media/image2411.png"/><Relationship Id="rId22" Type="http://schemas.openxmlformats.org/officeDocument/2006/relationships/customXml" Target="../ink/ink135.xml"/><Relationship Id="rId27" Type="http://schemas.openxmlformats.org/officeDocument/2006/relationships/image" Target="../media/image54.png"/><Relationship Id="rId30" Type="http://schemas.openxmlformats.org/officeDocument/2006/relationships/customXml" Target="../ink/ink139.xml"/><Relationship Id="rId35" Type="http://schemas.openxmlformats.org/officeDocument/2006/relationships/image" Target="../media/image58.png"/><Relationship Id="rId43" Type="http://schemas.openxmlformats.org/officeDocument/2006/relationships/image" Target="../media/image62.png"/><Relationship Id="rId48" Type="http://schemas.openxmlformats.org/officeDocument/2006/relationships/customXml" Target="../ink/ink148.xml"/><Relationship Id="rId56" Type="http://schemas.openxmlformats.org/officeDocument/2006/relationships/customXml" Target="../ink/ink152.xml"/><Relationship Id="rId8" Type="http://schemas.openxmlformats.org/officeDocument/2006/relationships/customXml" Target="../ink/ink125.xml"/><Relationship Id="rId51" Type="http://schemas.openxmlformats.org/officeDocument/2006/relationships/image" Target="../media/image66.png"/><Relationship Id="rId3" Type="http://schemas.openxmlformats.org/officeDocument/2006/relationships/chart" Target="../charts/chart24.xml"/><Relationship Id="rId12" Type="http://schemas.openxmlformats.org/officeDocument/2006/relationships/image" Target="../media/image36.png"/><Relationship Id="rId17" Type="http://schemas.openxmlformats.org/officeDocument/2006/relationships/customXml" Target="../ink/ink131.xml"/><Relationship Id="rId25" Type="http://schemas.openxmlformats.org/officeDocument/2006/relationships/image" Target="../media/image53.png"/><Relationship Id="rId33" Type="http://schemas.openxmlformats.org/officeDocument/2006/relationships/image" Target="../media/image57.png"/><Relationship Id="rId38" Type="http://schemas.openxmlformats.org/officeDocument/2006/relationships/customXml" Target="../ink/ink143.xml"/><Relationship Id="rId46" Type="http://schemas.openxmlformats.org/officeDocument/2006/relationships/customXml" Target="../ink/ink147.xml"/><Relationship Id="rId59" Type="http://schemas.openxmlformats.org/officeDocument/2006/relationships/image" Target="../media/image70.png"/><Relationship Id="rId20" Type="http://schemas.openxmlformats.org/officeDocument/2006/relationships/customXml" Target="../ink/ink133.xml"/><Relationship Id="rId41" Type="http://schemas.openxmlformats.org/officeDocument/2006/relationships/image" Target="../media/image61.png"/><Relationship Id="rId54" Type="http://schemas.openxmlformats.org/officeDocument/2006/relationships/customXml" Target="../ink/ink151.xml"/><Relationship Id="rId62" Type="http://schemas.openxmlformats.org/officeDocument/2006/relationships/customXml" Target="../ink/ink155.xml"/><Relationship Id="rId1" Type="http://schemas.openxmlformats.org/officeDocument/2006/relationships/slideLayout" Target="../slideLayouts/slideLayout2.xml"/><Relationship Id="rId6" Type="http://schemas.openxmlformats.org/officeDocument/2006/relationships/customXml" Target="../ink/ink124.xml"/><Relationship Id="rId15" Type="http://schemas.openxmlformats.org/officeDocument/2006/relationships/customXml" Target="../ink/ink129.xml"/><Relationship Id="rId23" Type="http://schemas.openxmlformats.org/officeDocument/2006/relationships/image" Target="../media/image52.png"/><Relationship Id="rId28" Type="http://schemas.openxmlformats.org/officeDocument/2006/relationships/customXml" Target="../ink/ink138.xml"/><Relationship Id="rId36" Type="http://schemas.openxmlformats.org/officeDocument/2006/relationships/customXml" Target="../ink/ink142.xml"/><Relationship Id="rId49" Type="http://schemas.openxmlformats.org/officeDocument/2006/relationships/image" Target="../media/image65.png"/><Relationship Id="rId57" Type="http://schemas.openxmlformats.org/officeDocument/2006/relationships/image" Target="../media/image69.png"/><Relationship Id="rId10" Type="http://schemas.openxmlformats.org/officeDocument/2006/relationships/image" Target="../media/image35.png"/><Relationship Id="rId31" Type="http://schemas.openxmlformats.org/officeDocument/2006/relationships/image" Target="../media/image56.png"/><Relationship Id="rId44" Type="http://schemas.openxmlformats.org/officeDocument/2006/relationships/customXml" Target="../ink/ink146.xml"/><Relationship Id="rId52" Type="http://schemas.openxmlformats.org/officeDocument/2006/relationships/customXml" Target="../ink/ink150.xml"/><Relationship Id="rId60" Type="http://schemas.openxmlformats.org/officeDocument/2006/relationships/customXml" Target="../ink/ink154.xml"/><Relationship Id="rId4" Type="http://schemas.openxmlformats.org/officeDocument/2006/relationships/customXml" Target="../ink/ink123.xml"/><Relationship Id="rId9" Type="http://schemas.openxmlformats.org/officeDocument/2006/relationships/customXml" Target="../ink/ink126.xml"/></Relationships>
</file>

<file path=ppt/slides/_rels/slide11.xml.rels><?xml version="1.0" encoding="UTF-8" standalone="yes"?>
<Relationships xmlns="http://schemas.openxmlformats.org/package/2006/relationships"><Relationship Id="rId13" Type="http://schemas.openxmlformats.org/officeDocument/2006/relationships/customXml" Target="../ink/ink161.xml"/><Relationship Id="rId18" Type="http://schemas.openxmlformats.org/officeDocument/2006/relationships/image" Target="../media/image36.png"/><Relationship Id="rId26" Type="http://schemas.openxmlformats.org/officeDocument/2006/relationships/customXml" Target="../ink/ink169.xml"/><Relationship Id="rId39" Type="http://schemas.openxmlformats.org/officeDocument/2006/relationships/customXml" Target="../ink/ink176.xml"/><Relationship Id="rId21" Type="http://schemas.openxmlformats.org/officeDocument/2006/relationships/image" Target="../media/image75.png"/><Relationship Id="rId34" Type="http://schemas.openxmlformats.org/officeDocument/2006/relationships/customXml" Target="../ink/ink173.xml"/><Relationship Id="rId7" Type="http://schemas.openxmlformats.org/officeDocument/2006/relationships/image" Target="../media/image2411.png"/><Relationship Id="rId12" Type="http://schemas.openxmlformats.org/officeDocument/2006/relationships/image" Target="../media/image37.png"/><Relationship Id="rId17" Type="http://schemas.openxmlformats.org/officeDocument/2006/relationships/customXml" Target="../ink/ink164.xml"/><Relationship Id="rId25" Type="http://schemas.openxmlformats.org/officeDocument/2006/relationships/image" Target="../media/image77.png"/><Relationship Id="rId33" Type="http://schemas.openxmlformats.org/officeDocument/2006/relationships/image" Target="../media/image81.png"/><Relationship Id="rId38" Type="http://schemas.openxmlformats.org/officeDocument/2006/relationships/customXml" Target="../ink/ink175.xml"/><Relationship Id="rId2" Type="http://schemas.openxmlformats.org/officeDocument/2006/relationships/chart" Target="../charts/chart25.xml"/><Relationship Id="rId16" Type="http://schemas.openxmlformats.org/officeDocument/2006/relationships/customXml" Target="../ink/ink163.xml"/><Relationship Id="rId20" Type="http://schemas.openxmlformats.org/officeDocument/2006/relationships/customXml" Target="../ink/ink166.xml"/><Relationship Id="rId29"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customXml" Target="../ink/ink157.xml"/><Relationship Id="rId11" Type="http://schemas.openxmlformats.org/officeDocument/2006/relationships/customXml" Target="../ink/ink160.xml"/><Relationship Id="rId24" Type="http://schemas.openxmlformats.org/officeDocument/2006/relationships/customXml" Target="../ink/ink168.xml"/><Relationship Id="rId32" Type="http://schemas.openxmlformats.org/officeDocument/2006/relationships/customXml" Target="../ink/ink172.xml"/><Relationship Id="rId37" Type="http://schemas.openxmlformats.org/officeDocument/2006/relationships/image" Target="../media/image83.png"/><Relationship Id="rId5" Type="http://schemas.openxmlformats.org/officeDocument/2006/relationships/image" Target="../media/image73.png"/><Relationship Id="rId15" Type="http://schemas.openxmlformats.org/officeDocument/2006/relationships/image" Target="../media/image74.png"/><Relationship Id="rId23" Type="http://schemas.openxmlformats.org/officeDocument/2006/relationships/image" Target="../media/image76.png"/><Relationship Id="rId28" Type="http://schemas.openxmlformats.org/officeDocument/2006/relationships/customXml" Target="../ink/ink170.xml"/><Relationship Id="rId36" Type="http://schemas.openxmlformats.org/officeDocument/2006/relationships/customXml" Target="../ink/ink174.xml"/><Relationship Id="rId10" Type="http://schemas.openxmlformats.org/officeDocument/2006/relationships/customXml" Target="../ink/ink159.xml"/><Relationship Id="rId19" Type="http://schemas.openxmlformats.org/officeDocument/2006/relationships/customXml" Target="../ink/ink165.xml"/><Relationship Id="rId31" Type="http://schemas.openxmlformats.org/officeDocument/2006/relationships/image" Target="../media/image80.png"/><Relationship Id="rId4" Type="http://schemas.openxmlformats.org/officeDocument/2006/relationships/customXml" Target="../ink/ink156.xml"/><Relationship Id="rId9" Type="http://schemas.openxmlformats.org/officeDocument/2006/relationships/image" Target="../media/image2711.png"/><Relationship Id="rId14" Type="http://schemas.openxmlformats.org/officeDocument/2006/relationships/customXml" Target="../ink/ink162.xml"/><Relationship Id="rId22" Type="http://schemas.openxmlformats.org/officeDocument/2006/relationships/customXml" Target="../ink/ink167.xml"/><Relationship Id="rId27" Type="http://schemas.openxmlformats.org/officeDocument/2006/relationships/image" Target="../media/image78.png"/><Relationship Id="rId30" Type="http://schemas.openxmlformats.org/officeDocument/2006/relationships/customXml" Target="../ink/ink171.xml"/><Relationship Id="rId35" Type="http://schemas.openxmlformats.org/officeDocument/2006/relationships/image" Target="../media/image82.png"/><Relationship Id="rId8" Type="http://schemas.openxmlformats.org/officeDocument/2006/relationships/customXml" Target="../ink/ink158.xml"/><Relationship Id="rId3" Type="http://schemas.openxmlformats.org/officeDocument/2006/relationships/chart" Target="../charts/chart26.xml"/></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customXml" Target="../ink/ink182.xml"/><Relationship Id="rId18" Type="http://schemas.openxmlformats.org/officeDocument/2006/relationships/image" Target="../media/image90.png"/><Relationship Id="rId26" Type="http://schemas.openxmlformats.org/officeDocument/2006/relationships/image" Target="../media/image93.png"/><Relationship Id="rId3" Type="http://schemas.openxmlformats.org/officeDocument/2006/relationships/image" Target="../media/image2711.png"/><Relationship Id="rId21" Type="http://schemas.openxmlformats.org/officeDocument/2006/relationships/customXml" Target="../ink/ink186.xml"/><Relationship Id="rId7" Type="http://schemas.openxmlformats.org/officeDocument/2006/relationships/customXml" Target="../ink/ink179.xml"/><Relationship Id="rId12" Type="http://schemas.openxmlformats.org/officeDocument/2006/relationships/image" Target="../media/image87.png"/><Relationship Id="rId17" Type="http://schemas.openxmlformats.org/officeDocument/2006/relationships/customXml" Target="../ink/ink184.xml"/><Relationship Id="rId25" Type="http://schemas.openxmlformats.org/officeDocument/2006/relationships/customXml" Target="../ink/ink188.xml"/><Relationship Id="rId2" Type="http://schemas.openxmlformats.org/officeDocument/2006/relationships/customXml" Target="../ink/ink177.xml"/><Relationship Id="rId16" Type="http://schemas.openxmlformats.org/officeDocument/2006/relationships/image" Target="../media/image89.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customXml" Target="../ink/ink181.xml"/><Relationship Id="rId24" Type="http://schemas.openxmlformats.org/officeDocument/2006/relationships/image" Target="../media/image92.png"/><Relationship Id="rId5" Type="http://schemas.openxmlformats.org/officeDocument/2006/relationships/customXml" Target="../ink/ink178.xml"/><Relationship Id="rId15" Type="http://schemas.openxmlformats.org/officeDocument/2006/relationships/customXml" Target="../ink/ink183.xml"/><Relationship Id="rId23" Type="http://schemas.openxmlformats.org/officeDocument/2006/relationships/customXml" Target="../ink/ink187.xml"/><Relationship Id="rId10" Type="http://schemas.openxmlformats.org/officeDocument/2006/relationships/image" Target="../media/image86.png"/><Relationship Id="rId19" Type="http://schemas.openxmlformats.org/officeDocument/2006/relationships/customXml" Target="../ink/ink185.xml"/><Relationship Id="rId4" Type="http://schemas.openxmlformats.org/officeDocument/2006/relationships/chart" Target="../charts/chart27.xml"/><Relationship Id="rId9" Type="http://schemas.openxmlformats.org/officeDocument/2006/relationships/customXml" Target="../ink/ink180.xml"/><Relationship Id="rId14" Type="http://schemas.openxmlformats.org/officeDocument/2006/relationships/image" Target="../media/image88.png"/><Relationship Id="rId22" Type="http://schemas.openxmlformats.org/officeDocument/2006/relationships/image" Target="../media/image2411.png"/></Relationships>
</file>

<file path=ppt/slides/_rels/slide13.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customXml" Target="../ink/ink194.xml"/><Relationship Id="rId18" Type="http://schemas.openxmlformats.org/officeDocument/2006/relationships/image" Target="../media/image101.png"/><Relationship Id="rId26" Type="http://schemas.openxmlformats.org/officeDocument/2006/relationships/image" Target="../media/image105.png"/><Relationship Id="rId3" Type="http://schemas.openxmlformats.org/officeDocument/2006/relationships/customXml" Target="../ink/ink189.xml"/><Relationship Id="rId21" Type="http://schemas.openxmlformats.org/officeDocument/2006/relationships/customXml" Target="../ink/ink198.xml"/><Relationship Id="rId7" Type="http://schemas.openxmlformats.org/officeDocument/2006/relationships/customXml" Target="../ink/ink191.xml"/><Relationship Id="rId12" Type="http://schemas.openxmlformats.org/officeDocument/2006/relationships/image" Target="../media/image98.png"/><Relationship Id="rId17" Type="http://schemas.openxmlformats.org/officeDocument/2006/relationships/customXml" Target="../ink/ink196.xml"/><Relationship Id="rId25" Type="http://schemas.openxmlformats.org/officeDocument/2006/relationships/customXml" Target="../ink/ink200.xml"/><Relationship Id="rId2" Type="http://schemas.openxmlformats.org/officeDocument/2006/relationships/image" Target="../media/image94.png"/><Relationship Id="rId16" Type="http://schemas.openxmlformats.org/officeDocument/2006/relationships/image" Target="../media/image100.png"/><Relationship Id="rId20" Type="http://schemas.openxmlformats.org/officeDocument/2006/relationships/image" Target="../media/image102.png"/><Relationship Id="rId29" Type="http://schemas.openxmlformats.org/officeDocument/2006/relationships/customXml" Target="../ink/ink202.xml"/><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customXml" Target="../ink/ink193.xml"/><Relationship Id="rId24" Type="http://schemas.openxmlformats.org/officeDocument/2006/relationships/image" Target="../media/image104.png"/><Relationship Id="rId32" Type="http://schemas.openxmlformats.org/officeDocument/2006/relationships/image" Target="../media/image108.png"/><Relationship Id="rId5" Type="http://schemas.openxmlformats.org/officeDocument/2006/relationships/customXml" Target="../ink/ink190.xml"/><Relationship Id="rId15" Type="http://schemas.openxmlformats.org/officeDocument/2006/relationships/customXml" Target="../ink/ink195.xml"/><Relationship Id="rId23" Type="http://schemas.openxmlformats.org/officeDocument/2006/relationships/customXml" Target="../ink/ink199.xml"/><Relationship Id="rId28" Type="http://schemas.openxmlformats.org/officeDocument/2006/relationships/image" Target="../media/image106.png"/><Relationship Id="rId10" Type="http://schemas.openxmlformats.org/officeDocument/2006/relationships/image" Target="../media/image97.png"/><Relationship Id="rId19" Type="http://schemas.openxmlformats.org/officeDocument/2006/relationships/customXml" Target="../ink/ink197.xml"/><Relationship Id="rId31" Type="http://schemas.openxmlformats.org/officeDocument/2006/relationships/customXml" Target="../ink/ink203.xml"/><Relationship Id="rId4" Type="http://schemas.openxmlformats.org/officeDocument/2006/relationships/image" Target="../media/image9410.png"/><Relationship Id="rId9" Type="http://schemas.openxmlformats.org/officeDocument/2006/relationships/customXml" Target="../ink/ink192.xml"/><Relationship Id="rId14" Type="http://schemas.openxmlformats.org/officeDocument/2006/relationships/image" Target="../media/image99.png"/><Relationship Id="rId22" Type="http://schemas.openxmlformats.org/officeDocument/2006/relationships/image" Target="../media/image103.png"/><Relationship Id="rId27" Type="http://schemas.openxmlformats.org/officeDocument/2006/relationships/customXml" Target="../ink/ink201.xml"/><Relationship Id="rId30" Type="http://schemas.openxmlformats.org/officeDocument/2006/relationships/image" Target="../media/image107.png"/></Relationships>
</file>

<file path=ppt/slides/_rels/slide15.xml.rels><?xml version="1.0" encoding="UTF-8" standalone="yes"?>
<Relationships xmlns="http://schemas.openxmlformats.org/package/2006/relationships"><Relationship Id="rId8" Type="http://schemas.openxmlformats.org/officeDocument/2006/relationships/image" Target="../media/image643.png"/><Relationship Id="rId13" Type="http://schemas.openxmlformats.org/officeDocument/2006/relationships/image" Target="../media/image110.png"/><Relationship Id="rId3" Type="http://schemas.openxmlformats.org/officeDocument/2006/relationships/customXml" Target="../ink/ink204.xml"/><Relationship Id="rId7" Type="http://schemas.openxmlformats.org/officeDocument/2006/relationships/customXml" Target="../ink/ink206.xml"/><Relationship Id="rId12" Type="http://schemas.openxmlformats.org/officeDocument/2006/relationships/image" Target="../media/image810.png"/><Relationship Id="rId17" Type="http://schemas.openxmlformats.org/officeDocument/2006/relationships/image" Target="../media/image1110.png"/><Relationship Id="rId2" Type="http://schemas.openxmlformats.org/officeDocument/2006/relationships/image" Target="../media/image109.png"/><Relationship Id="rId16" Type="http://schemas.openxmlformats.org/officeDocument/2006/relationships/customXml" Target="../ink/ink210.xml"/><Relationship Id="rId1" Type="http://schemas.openxmlformats.org/officeDocument/2006/relationships/slideLayout" Target="../slideLayouts/slideLayout2.xml"/><Relationship Id="rId6" Type="http://schemas.openxmlformats.org/officeDocument/2006/relationships/image" Target="../media/image5100.png"/><Relationship Id="rId11" Type="http://schemas.openxmlformats.org/officeDocument/2006/relationships/customXml" Target="../ink/ink208.xml"/><Relationship Id="rId5" Type="http://schemas.openxmlformats.org/officeDocument/2006/relationships/customXml" Target="../ink/ink205.xml"/><Relationship Id="rId15" Type="http://schemas.openxmlformats.org/officeDocument/2006/relationships/image" Target="../media/image1010.png"/><Relationship Id="rId10" Type="http://schemas.openxmlformats.org/officeDocument/2006/relationships/image" Target="../media/image719.png"/><Relationship Id="rId4" Type="http://schemas.openxmlformats.org/officeDocument/2006/relationships/image" Target="../media/image4100.png"/><Relationship Id="rId9" Type="http://schemas.openxmlformats.org/officeDocument/2006/relationships/customXml" Target="../ink/ink207.xml"/><Relationship Id="rId14" Type="http://schemas.openxmlformats.org/officeDocument/2006/relationships/customXml" Target="../ink/ink209.xml"/></Relationships>
</file>

<file path=ppt/slides/_rels/slide16.xml.rels><?xml version="1.0" encoding="UTF-8" standalone="yes"?>
<Relationships xmlns="http://schemas.openxmlformats.org/package/2006/relationships"><Relationship Id="rId13" Type="http://schemas.openxmlformats.org/officeDocument/2006/relationships/customXml" Target="../ink/ink213.xml"/><Relationship Id="rId18" Type="http://schemas.openxmlformats.org/officeDocument/2006/relationships/image" Target="../media/image1910.png"/><Relationship Id="rId26" Type="http://schemas.openxmlformats.org/officeDocument/2006/relationships/image" Target="../media/image2310.png"/><Relationship Id="rId39" Type="http://schemas.openxmlformats.org/officeDocument/2006/relationships/customXml" Target="../ink/ink226.xml"/><Relationship Id="rId21" Type="http://schemas.openxmlformats.org/officeDocument/2006/relationships/customXml" Target="../ink/ink217.xml"/><Relationship Id="rId34" Type="http://schemas.openxmlformats.org/officeDocument/2006/relationships/image" Target="../media/image2710.png"/><Relationship Id="rId42" Type="http://schemas.openxmlformats.org/officeDocument/2006/relationships/image" Target="../media/image3110.png"/><Relationship Id="rId47" Type="http://schemas.openxmlformats.org/officeDocument/2006/relationships/customXml" Target="../ink/ink230.xml"/><Relationship Id="rId50" Type="http://schemas.openxmlformats.org/officeDocument/2006/relationships/image" Target="../media/image3510.png"/><Relationship Id="rId55" Type="http://schemas.openxmlformats.org/officeDocument/2006/relationships/customXml" Target="../ink/ink234.xml"/><Relationship Id="rId7" Type="http://schemas.openxmlformats.org/officeDocument/2006/relationships/image" Target="../media/image115.svg"/><Relationship Id="rId2" Type="http://schemas.openxmlformats.org/officeDocument/2006/relationships/image" Target="../media/image111.png"/><Relationship Id="rId16" Type="http://schemas.openxmlformats.org/officeDocument/2006/relationships/image" Target="../media/image1810.png"/><Relationship Id="rId29" Type="http://schemas.openxmlformats.org/officeDocument/2006/relationships/customXml" Target="../ink/ink221.xml"/><Relationship Id="rId11" Type="http://schemas.openxmlformats.org/officeDocument/2006/relationships/customXml" Target="../ink/ink212.xml"/><Relationship Id="rId24" Type="http://schemas.openxmlformats.org/officeDocument/2006/relationships/image" Target="../media/image2210.png"/><Relationship Id="rId32" Type="http://schemas.openxmlformats.org/officeDocument/2006/relationships/image" Target="../media/image2610.png"/><Relationship Id="rId37" Type="http://schemas.openxmlformats.org/officeDocument/2006/relationships/customXml" Target="../ink/ink225.xml"/><Relationship Id="rId40" Type="http://schemas.openxmlformats.org/officeDocument/2006/relationships/image" Target="../media/image3010.png"/><Relationship Id="rId45" Type="http://schemas.openxmlformats.org/officeDocument/2006/relationships/customXml" Target="../ink/ink229.xml"/><Relationship Id="rId53" Type="http://schemas.openxmlformats.org/officeDocument/2006/relationships/customXml" Target="../ink/ink233.xml"/><Relationship Id="rId58" Type="http://schemas.openxmlformats.org/officeDocument/2006/relationships/image" Target="../media/image3910.png"/><Relationship Id="rId5" Type="http://schemas.openxmlformats.org/officeDocument/2006/relationships/image" Target="../media/image113.svg"/><Relationship Id="rId19" Type="http://schemas.openxmlformats.org/officeDocument/2006/relationships/customXml" Target="../ink/ink216.xml"/><Relationship Id="rId4" Type="http://schemas.openxmlformats.org/officeDocument/2006/relationships/image" Target="../media/image112.png"/><Relationship Id="rId9" Type="http://schemas.openxmlformats.org/officeDocument/2006/relationships/customXml" Target="../ink/ink211.xml"/><Relationship Id="rId14" Type="http://schemas.openxmlformats.org/officeDocument/2006/relationships/image" Target="../media/image1710.png"/><Relationship Id="rId22" Type="http://schemas.openxmlformats.org/officeDocument/2006/relationships/image" Target="../media/image2110.png"/><Relationship Id="rId27" Type="http://schemas.openxmlformats.org/officeDocument/2006/relationships/customXml" Target="../ink/ink220.xml"/><Relationship Id="rId30" Type="http://schemas.openxmlformats.org/officeDocument/2006/relationships/image" Target="../media/image2510.png"/><Relationship Id="rId35" Type="http://schemas.openxmlformats.org/officeDocument/2006/relationships/customXml" Target="../ink/ink224.xml"/><Relationship Id="rId43" Type="http://schemas.openxmlformats.org/officeDocument/2006/relationships/customXml" Target="../ink/ink228.xml"/><Relationship Id="rId48" Type="http://schemas.openxmlformats.org/officeDocument/2006/relationships/image" Target="../media/image3410.png"/><Relationship Id="rId56" Type="http://schemas.openxmlformats.org/officeDocument/2006/relationships/image" Target="../media/image3810.png"/><Relationship Id="rId8" Type="http://schemas.openxmlformats.org/officeDocument/2006/relationships/image" Target="../media/image1.png"/><Relationship Id="rId51" Type="http://schemas.openxmlformats.org/officeDocument/2006/relationships/customXml" Target="../ink/ink232.xml"/><Relationship Id="rId3" Type="http://schemas.openxmlformats.org/officeDocument/2006/relationships/image" Target="../media/image2.jpeg"/><Relationship Id="rId12" Type="http://schemas.openxmlformats.org/officeDocument/2006/relationships/image" Target="../media/image1610.png"/><Relationship Id="rId17" Type="http://schemas.openxmlformats.org/officeDocument/2006/relationships/customXml" Target="../ink/ink215.xml"/><Relationship Id="rId25" Type="http://schemas.openxmlformats.org/officeDocument/2006/relationships/customXml" Target="../ink/ink219.xml"/><Relationship Id="rId33" Type="http://schemas.openxmlformats.org/officeDocument/2006/relationships/customXml" Target="../ink/ink223.xml"/><Relationship Id="rId38" Type="http://schemas.openxmlformats.org/officeDocument/2006/relationships/image" Target="../media/image2910.png"/><Relationship Id="rId46" Type="http://schemas.openxmlformats.org/officeDocument/2006/relationships/image" Target="../media/image3310.png"/><Relationship Id="rId59" Type="http://schemas.openxmlformats.org/officeDocument/2006/relationships/customXml" Target="../ink/ink236.xml"/><Relationship Id="rId20" Type="http://schemas.openxmlformats.org/officeDocument/2006/relationships/image" Target="../media/image2010.png"/><Relationship Id="rId41" Type="http://schemas.openxmlformats.org/officeDocument/2006/relationships/customXml" Target="../ink/ink227.xml"/><Relationship Id="rId54" Type="http://schemas.openxmlformats.org/officeDocument/2006/relationships/image" Target="../media/image3710.png"/><Relationship Id="rId1" Type="http://schemas.openxmlformats.org/officeDocument/2006/relationships/slideLayout" Target="../slideLayouts/slideLayout2.xml"/><Relationship Id="rId6" Type="http://schemas.openxmlformats.org/officeDocument/2006/relationships/image" Target="../media/image114.png"/><Relationship Id="rId15" Type="http://schemas.openxmlformats.org/officeDocument/2006/relationships/customXml" Target="../ink/ink214.xml"/><Relationship Id="rId23" Type="http://schemas.openxmlformats.org/officeDocument/2006/relationships/customXml" Target="../ink/ink218.xml"/><Relationship Id="rId28" Type="http://schemas.openxmlformats.org/officeDocument/2006/relationships/image" Target="../media/image2410.png"/><Relationship Id="rId36" Type="http://schemas.openxmlformats.org/officeDocument/2006/relationships/image" Target="../media/image2810.png"/><Relationship Id="rId49" Type="http://schemas.openxmlformats.org/officeDocument/2006/relationships/customXml" Target="../ink/ink231.xml"/><Relationship Id="rId57" Type="http://schemas.openxmlformats.org/officeDocument/2006/relationships/customXml" Target="../ink/ink235.xml"/><Relationship Id="rId10" Type="http://schemas.openxmlformats.org/officeDocument/2006/relationships/image" Target="../media/image1510.png"/><Relationship Id="rId31" Type="http://schemas.openxmlformats.org/officeDocument/2006/relationships/customXml" Target="../ink/ink222.xml"/><Relationship Id="rId44" Type="http://schemas.openxmlformats.org/officeDocument/2006/relationships/image" Target="../media/image3210.png"/><Relationship Id="rId52" Type="http://schemas.openxmlformats.org/officeDocument/2006/relationships/image" Target="../media/image3610.png"/><Relationship Id="rId60" Type="http://schemas.openxmlformats.org/officeDocument/2006/relationships/image" Target="../media/image4010.png"/></Relationships>
</file>

<file path=ppt/slides/_rels/slide17.xml.rels><?xml version="1.0" encoding="UTF-8" standalone="yes"?>
<Relationships xmlns="http://schemas.openxmlformats.org/package/2006/relationships"><Relationship Id="rId8" Type="http://schemas.openxmlformats.org/officeDocument/2006/relationships/image" Target="../media/image4510.png"/><Relationship Id="rId13" Type="http://schemas.openxmlformats.org/officeDocument/2006/relationships/customXml" Target="../ink/ink241.xml"/><Relationship Id="rId18" Type="http://schemas.openxmlformats.org/officeDocument/2006/relationships/image" Target="../media/image5010.png"/><Relationship Id="rId3" Type="http://schemas.openxmlformats.org/officeDocument/2006/relationships/image" Target="../media/image117.png"/><Relationship Id="rId21" Type="http://schemas.openxmlformats.org/officeDocument/2006/relationships/customXml" Target="../ink/ink245.xml"/><Relationship Id="rId7" Type="http://schemas.openxmlformats.org/officeDocument/2006/relationships/customXml" Target="../ink/ink238.xml"/><Relationship Id="rId12" Type="http://schemas.openxmlformats.org/officeDocument/2006/relationships/image" Target="../media/image4710.png"/><Relationship Id="rId17" Type="http://schemas.openxmlformats.org/officeDocument/2006/relationships/customXml" Target="../ink/ink243.xml"/><Relationship Id="rId2" Type="http://schemas.openxmlformats.org/officeDocument/2006/relationships/image" Target="../media/image116.png"/><Relationship Id="rId16" Type="http://schemas.openxmlformats.org/officeDocument/2006/relationships/image" Target="../media/image4910.png"/><Relationship Id="rId20" Type="http://schemas.openxmlformats.org/officeDocument/2006/relationships/image" Target="../media/image5110.png"/><Relationship Id="rId1" Type="http://schemas.openxmlformats.org/officeDocument/2006/relationships/slideLayout" Target="../slideLayouts/slideLayout2.xml"/><Relationship Id="rId6" Type="http://schemas.openxmlformats.org/officeDocument/2006/relationships/image" Target="../media/image4410.png"/><Relationship Id="rId11" Type="http://schemas.openxmlformats.org/officeDocument/2006/relationships/customXml" Target="../ink/ink240.xml"/><Relationship Id="rId5" Type="http://schemas.openxmlformats.org/officeDocument/2006/relationships/customXml" Target="../ink/ink237.xml"/><Relationship Id="rId15" Type="http://schemas.openxmlformats.org/officeDocument/2006/relationships/customXml" Target="../ink/ink242.xml"/><Relationship Id="rId10" Type="http://schemas.openxmlformats.org/officeDocument/2006/relationships/image" Target="../media/image4610.png"/><Relationship Id="rId19" Type="http://schemas.openxmlformats.org/officeDocument/2006/relationships/customXml" Target="../ink/ink244.xml"/><Relationship Id="rId4" Type="http://schemas.openxmlformats.org/officeDocument/2006/relationships/image" Target="../media/image118.png"/><Relationship Id="rId9" Type="http://schemas.openxmlformats.org/officeDocument/2006/relationships/customXml" Target="../ink/ink239.xml"/><Relationship Id="rId14" Type="http://schemas.openxmlformats.org/officeDocument/2006/relationships/image" Target="../media/image4810.png"/><Relationship Id="rId22" Type="http://schemas.openxmlformats.org/officeDocument/2006/relationships/image" Target="../media/image5210.png"/></Relationships>
</file>

<file path=ppt/slides/_rels/slide18.xml.rels><?xml version="1.0" encoding="UTF-8" standalone="yes"?>
<Relationships xmlns="http://schemas.openxmlformats.org/package/2006/relationships"><Relationship Id="rId8" Type="http://schemas.openxmlformats.org/officeDocument/2006/relationships/customXml" Target="../ink/ink248.xml"/><Relationship Id="rId13" Type="http://schemas.openxmlformats.org/officeDocument/2006/relationships/image" Target="../media/image5910.png"/><Relationship Id="rId18" Type="http://schemas.openxmlformats.org/officeDocument/2006/relationships/customXml" Target="../ink/ink253.xml"/><Relationship Id="rId26" Type="http://schemas.openxmlformats.org/officeDocument/2006/relationships/customXml" Target="../ink/ink257.xml"/><Relationship Id="rId3" Type="http://schemas.openxmlformats.org/officeDocument/2006/relationships/image" Target="../media/image120.png"/><Relationship Id="rId21" Type="http://schemas.openxmlformats.org/officeDocument/2006/relationships/image" Target="../media/image6310.png"/><Relationship Id="rId7" Type="http://schemas.openxmlformats.org/officeDocument/2006/relationships/image" Target="../media/image5610.png"/><Relationship Id="rId12" Type="http://schemas.openxmlformats.org/officeDocument/2006/relationships/customXml" Target="../ink/ink250.xml"/><Relationship Id="rId17" Type="http://schemas.openxmlformats.org/officeDocument/2006/relationships/image" Target="../media/image6110.png"/><Relationship Id="rId25" Type="http://schemas.openxmlformats.org/officeDocument/2006/relationships/image" Target="../media/image6510.png"/><Relationship Id="rId2" Type="http://schemas.openxmlformats.org/officeDocument/2006/relationships/image" Target="../media/image119.png"/><Relationship Id="rId16" Type="http://schemas.openxmlformats.org/officeDocument/2006/relationships/customXml" Target="../ink/ink252.xml"/><Relationship Id="rId20" Type="http://schemas.openxmlformats.org/officeDocument/2006/relationships/customXml" Target="../ink/ink254.xml"/><Relationship Id="rId29" Type="http://schemas.openxmlformats.org/officeDocument/2006/relationships/image" Target="../media/image6710.png"/><Relationship Id="rId1" Type="http://schemas.openxmlformats.org/officeDocument/2006/relationships/slideLayout" Target="../slideLayouts/slideLayout2.xml"/><Relationship Id="rId6" Type="http://schemas.openxmlformats.org/officeDocument/2006/relationships/customXml" Target="../ink/ink247.xml"/><Relationship Id="rId11" Type="http://schemas.openxmlformats.org/officeDocument/2006/relationships/image" Target="../media/image5810.png"/><Relationship Id="rId24" Type="http://schemas.openxmlformats.org/officeDocument/2006/relationships/customXml" Target="../ink/ink256.xml"/><Relationship Id="rId5" Type="http://schemas.openxmlformats.org/officeDocument/2006/relationships/image" Target="../media/image5510.png"/><Relationship Id="rId15" Type="http://schemas.openxmlformats.org/officeDocument/2006/relationships/image" Target="../media/image6010.png"/><Relationship Id="rId23" Type="http://schemas.openxmlformats.org/officeDocument/2006/relationships/image" Target="../media/image6410.png"/><Relationship Id="rId28" Type="http://schemas.openxmlformats.org/officeDocument/2006/relationships/customXml" Target="../ink/ink258.xml"/><Relationship Id="rId10" Type="http://schemas.openxmlformats.org/officeDocument/2006/relationships/customXml" Target="../ink/ink249.xml"/><Relationship Id="rId19" Type="http://schemas.openxmlformats.org/officeDocument/2006/relationships/image" Target="../media/image6210.png"/><Relationship Id="rId31" Type="http://schemas.openxmlformats.org/officeDocument/2006/relationships/image" Target="../media/image6810.png"/><Relationship Id="rId4" Type="http://schemas.openxmlformats.org/officeDocument/2006/relationships/customXml" Target="../ink/ink246.xml"/><Relationship Id="rId9" Type="http://schemas.openxmlformats.org/officeDocument/2006/relationships/image" Target="../media/image5710.png"/><Relationship Id="rId14" Type="http://schemas.openxmlformats.org/officeDocument/2006/relationships/customXml" Target="../ink/ink251.xml"/><Relationship Id="rId22" Type="http://schemas.openxmlformats.org/officeDocument/2006/relationships/customXml" Target="../ink/ink255.xml"/><Relationship Id="rId27" Type="http://schemas.openxmlformats.org/officeDocument/2006/relationships/image" Target="../media/image6610.png"/><Relationship Id="rId30" Type="http://schemas.openxmlformats.org/officeDocument/2006/relationships/customXml" Target="../ink/ink259.xml"/></Relationships>
</file>

<file path=ppt/slides/_rels/slide19.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20.png"/><Relationship Id="rId21" Type="http://schemas.openxmlformats.org/officeDocument/2006/relationships/image" Target="../media/image11.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24.png"/><Relationship Id="rId50" Type="http://schemas.openxmlformats.org/officeDocument/2006/relationships/customXml" Target="../ink/ink24.xml"/><Relationship Id="rId55"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chart" Target="../charts/chart1.xml"/><Relationship Id="rId16" Type="http://schemas.openxmlformats.org/officeDocument/2006/relationships/customXml" Target="../ink/ink7.xml"/><Relationship Id="rId29" Type="http://schemas.openxmlformats.org/officeDocument/2006/relationships/image" Target="../media/image15.png"/><Relationship Id="rId11" Type="http://schemas.openxmlformats.org/officeDocument/2006/relationships/image" Target="../media/image6.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19.png"/><Relationship Id="rId40" Type="http://schemas.openxmlformats.org/officeDocument/2006/relationships/customXml" Target="../ink/ink19.xml"/><Relationship Id="rId45" Type="http://schemas.openxmlformats.org/officeDocument/2006/relationships/image" Target="../media/image23.png"/><Relationship Id="rId53"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customXml" Target="../ink/ink4.xml"/><Relationship Id="rId19" Type="http://schemas.openxmlformats.org/officeDocument/2006/relationships/image" Target="../media/image10.png"/><Relationship Id="rId31" Type="http://schemas.openxmlformats.org/officeDocument/2006/relationships/image" Target="../media/image16.png"/><Relationship Id="rId44" Type="http://schemas.openxmlformats.org/officeDocument/2006/relationships/customXml" Target="../ink/ink21.xml"/><Relationship Id="rId52" Type="http://schemas.openxmlformats.org/officeDocument/2006/relationships/customXml" Target="../ink/ink25.xml"/><Relationship Id="rId4" Type="http://schemas.openxmlformats.org/officeDocument/2006/relationships/customXml" Target="../ink/ink1.xml"/><Relationship Id="rId9" Type="http://schemas.openxmlformats.org/officeDocument/2006/relationships/image" Target="../media/image5.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4.png"/><Relationship Id="rId30" Type="http://schemas.openxmlformats.org/officeDocument/2006/relationships/customXml" Target="../ink/ink14.xml"/><Relationship Id="rId35" Type="http://schemas.openxmlformats.org/officeDocument/2006/relationships/image" Target="../media/image18.png"/><Relationship Id="rId43" Type="http://schemas.openxmlformats.org/officeDocument/2006/relationships/image" Target="../media/image22.png"/><Relationship Id="rId48" Type="http://schemas.openxmlformats.org/officeDocument/2006/relationships/customXml" Target="../ink/ink23.xml"/><Relationship Id="rId8" Type="http://schemas.openxmlformats.org/officeDocument/2006/relationships/customXml" Target="../ink/ink3.xml"/><Relationship Id="rId51" Type="http://schemas.openxmlformats.org/officeDocument/2006/relationships/image" Target="../media/image26.png"/><Relationship Id="rId3" Type="http://schemas.openxmlformats.org/officeDocument/2006/relationships/chart" Target="../charts/chart2.xml"/><Relationship Id="rId12" Type="http://schemas.openxmlformats.org/officeDocument/2006/relationships/customXml" Target="../ink/ink5.xml"/><Relationship Id="rId17" Type="http://schemas.openxmlformats.org/officeDocument/2006/relationships/image" Target="../media/image9.png"/><Relationship Id="rId25" Type="http://schemas.openxmlformats.org/officeDocument/2006/relationships/image" Target="../media/image13.png"/><Relationship Id="rId33" Type="http://schemas.openxmlformats.org/officeDocument/2006/relationships/image" Target="../media/image17.png"/><Relationship Id="rId38" Type="http://schemas.openxmlformats.org/officeDocument/2006/relationships/customXml" Target="../ink/ink18.xml"/><Relationship Id="rId46" Type="http://schemas.openxmlformats.org/officeDocument/2006/relationships/customXml" Target="../ink/ink22.xml"/><Relationship Id="rId20" Type="http://schemas.openxmlformats.org/officeDocument/2006/relationships/customXml" Target="../ink/ink9.xml"/><Relationship Id="rId41" Type="http://schemas.openxmlformats.org/officeDocument/2006/relationships/image" Target="../media/image21.png"/><Relationship Id="rId54" Type="http://schemas.openxmlformats.org/officeDocument/2006/relationships/customXml" Target="../ink/ink26.xml"/><Relationship Id="rId1" Type="http://schemas.openxmlformats.org/officeDocument/2006/relationships/slideLayout" Target="../slideLayouts/slideLayout1.xml"/><Relationship Id="rId6" Type="http://schemas.openxmlformats.org/officeDocument/2006/relationships/customXml" Target="../ink/ink2.xml"/><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25.png"/></Relationships>
</file>

<file path=ppt/slides/_rels/slide20.xml.rels><?xml version="1.0" encoding="UTF-8" standalone="yes"?>
<Relationships xmlns="http://schemas.openxmlformats.org/package/2006/relationships"><Relationship Id="rId8" Type="http://schemas.openxmlformats.org/officeDocument/2006/relationships/customXml" Target="../ink/ink263.xml"/><Relationship Id="rId3" Type="http://schemas.openxmlformats.org/officeDocument/2006/relationships/image" Target="../media/image6910.png"/><Relationship Id="rId7" Type="http://schemas.openxmlformats.org/officeDocument/2006/relationships/image" Target="../media/image122.png"/><Relationship Id="rId2" Type="http://schemas.openxmlformats.org/officeDocument/2006/relationships/customXml" Target="../ink/ink260.xml"/><Relationship Id="rId1" Type="http://schemas.openxmlformats.org/officeDocument/2006/relationships/slideLayout" Target="../slideLayouts/slideLayout2.xml"/><Relationship Id="rId6" Type="http://schemas.openxmlformats.org/officeDocument/2006/relationships/customXml" Target="../ink/ink262.xml"/><Relationship Id="rId5" Type="http://schemas.openxmlformats.org/officeDocument/2006/relationships/image" Target="../media/image121.png"/><Relationship Id="rId4" Type="http://schemas.openxmlformats.org/officeDocument/2006/relationships/customXml" Target="../ink/ink261.xml"/><Relationship Id="rId9" Type="http://schemas.openxmlformats.org/officeDocument/2006/relationships/image" Target="../media/image123.png"/></Relationships>
</file>

<file path=ppt/slides/_rels/slide21.xml.rels><?xml version="1.0" encoding="UTF-8" standalone="yes"?>
<Relationships xmlns="http://schemas.openxmlformats.org/package/2006/relationships"><Relationship Id="rId8" Type="http://schemas.openxmlformats.org/officeDocument/2006/relationships/customXml" Target="../ink/ink266.xml"/><Relationship Id="rId3" Type="http://schemas.openxmlformats.org/officeDocument/2006/relationships/image" Target="../media/image124.png"/><Relationship Id="rId7" Type="http://schemas.openxmlformats.org/officeDocument/2006/relationships/image" Target="../media/image700.png"/><Relationship Id="rId2" Type="http://schemas.openxmlformats.org/officeDocument/2006/relationships/chart" Target="../charts/chart30.xml"/><Relationship Id="rId1" Type="http://schemas.openxmlformats.org/officeDocument/2006/relationships/slideLayout" Target="../slideLayouts/slideLayout2.xml"/><Relationship Id="rId6" Type="http://schemas.openxmlformats.org/officeDocument/2006/relationships/customXml" Target="../ink/ink265.xml"/><Relationship Id="rId5" Type="http://schemas.openxmlformats.org/officeDocument/2006/relationships/image" Target="../media/image690.png"/><Relationship Id="rId10" Type="http://schemas.openxmlformats.org/officeDocument/2006/relationships/image" Target="../media/image125.png"/><Relationship Id="rId4" Type="http://schemas.openxmlformats.org/officeDocument/2006/relationships/customXml" Target="../ink/ink264.xml"/><Relationship Id="rId9" Type="http://schemas.openxmlformats.org/officeDocument/2006/relationships/image" Target="../media/image710.png"/></Relationships>
</file>

<file path=ppt/slides/_rels/slide22.xml.rels><?xml version="1.0" encoding="UTF-8" standalone="yes"?>
<Relationships xmlns="http://schemas.openxmlformats.org/package/2006/relationships"><Relationship Id="rId26" Type="http://schemas.openxmlformats.org/officeDocument/2006/relationships/customXml" Target="../ink/ink277.xml"/><Relationship Id="rId21" Type="http://schemas.openxmlformats.org/officeDocument/2006/relationships/image" Target="../media/image130.png"/><Relationship Id="rId42" Type="http://schemas.openxmlformats.org/officeDocument/2006/relationships/customXml" Target="../ink/ink285.xml"/><Relationship Id="rId47" Type="http://schemas.openxmlformats.org/officeDocument/2006/relationships/image" Target="../media/image960.png"/><Relationship Id="rId63" Type="http://schemas.openxmlformats.org/officeDocument/2006/relationships/image" Target="../media/image1040.png"/><Relationship Id="rId68" Type="http://schemas.openxmlformats.org/officeDocument/2006/relationships/customXml" Target="../ink/ink298.xml"/><Relationship Id="rId84" Type="http://schemas.openxmlformats.org/officeDocument/2006/relationships/customXml" Target="../ink/ink306.xml"/><Relationship Id="rId89" Type="http://schemas.openxmlformats.org/officeDocument/2006/relationships/image" Target="../media/image1170.png"/><Relationship Id="rId16" Type="http://schemas.openxmlformats.org/officeDocument/2006/relationships/customXml" Target="../ink/ink273.xml"/><Relationship Id="rId11" Type="http://schemas.openxmlformats.org/officeDocument/2006/relationships/customXml" Target="../ink/ink271.xml"/><Relationship Id="rId32" Type="http://schemas.openxmlformats.org/officeDocument/2006/relationships/customXml" Target="../ink/ink280.xml"/><Relationship Id="rId37" Type="http://schemas.openxmlformats.org/officeDocument/2006/relationships/image" Target="../media/image910.png"/><Relationship Id="rId53" Type="http://schemas.openxmlformats.org/officeDocument/2006/relationships/image" Target="../media/image990.png"/><Relationship Id="rId58" Type="http://schemas.openxmlformats.org/officeDocument/2006/relationships/customXml" Target="../ink/ink293.xml"/><Relationship Id="rId74" Type="http://schemas.openxmlformats.org/officeDocument/2006/relationships/customXml" Target="../ink/ink301.xml"/><Relationship Id="rId79" Type="http://schemas.openxmlformats.org/officeDocument/2006/relationships/image" Target="../media/image1120.png"/><Relationship Id="rId5" Type="http://schemas.openxmlformats.org/officeDocument/2006/relationships/customXml" Target="../ink/ink268.xml"/><Relationship Id="rId90" Type="http://schemas.openxmlformats.org/officeDocument/2006/relationships/customXml" Target="../ink/ink309.xml"/><Relationship Id="rId95" Type="http://schemas.openxmlformats.org/officeDocument/2006/relationships/image" Target="../media/image1200.png"/><Relationship Id="rId22" Type="http://schemas.openxmlformats.org/officeDocument/2006/relationships/customXml" Target="../ink/ink275.xml"/><Relationship Id="rId27" Type="http://schemas.openxmlformats.org/officeDocument/2006/relationships/image" Target="../media/image860.png"/><Relationship Id="rId43" Type="http://schemas.openxmlformats.org/officeDocument/2006/relationships/image" Target="../media/image940.png"/><Relationship Id="rId48" Type="http://schemas.openxmlformats.org/officeDocument/2006/relationships/customXml" Target="../ink/ink288.xml"/><Relationship Id="rId64" Type="http://schemas.openxmlformats.org/officeDocument/2006/relationships/customXml" Target="../ink/ink296.xml"/><Relationship Id="rId69" Type="http://schemas.openxmlformats.org/officeDocument/2006/relationships/image" Target="../media/image1070.png"/><Relationship Id="rId8" Type="http://schemas.openxmlformats.org/officeDocument/2006/relationships/image" Target="../media/image760.png"/><Relationship Id="rId51" Type="http://schemas.openxmlformats.org/officeDocument/2006/relationships/image" Target="../media/image980.png"/><Relationship Id="rId72" Type="http://schemas.openxmlformats.org/officeDocument/2006/relationships/customXml" Target="../ink/ink300.xml"/><Relationship Id="rId80" Type="http://schemas.openxmlformats.org/officeDocument/2006/relationships/customXml" Target="../ink/ink304.xml"/><Relationship Id="rId85" Type="http://schemas.openxmlformats.org/officeDocument/2006/relationships/image" Target="../media/image115.png"/><Relationship Id="rId93" Type="http://schemas.openxmlformats.org/officeDocument/2006/relationships/image" Target="../media/image1190.png"/><Relationship Id="rId3" Type="http://schemas.openxmlformats.org/officeDocument/2006/relationships/customXml" Target="../ink/ink267.xml"/><Relationship Id="rId12" Type="http://schemas.openxmlformats.org/officeDocument/2006/relationships/image" Target="../media/image6910.png"/><Relationship Id="rId17" Type="http://schemas.openxmlformats.org/officeDocument/2006/relationships/image" Target="../media/image800.png"/><Relationship Id="rId25" Type="http://schemas.openxmlformats.org/officeDocument/2006/relationships/image" Target="../media/image850.png"/><Relationship Id="rId33" Type="http://schemas.openxmlformats.org/officeDocument/2006/relationships/image" Target="../media/image890.png"/><Relationship Id="rId38" Type="http://schemas.openxmlformats.org/officeDocument/2006/relationships/customXml" Target="../ink/ink283.xml"/><Relationship Id="rId46" Type="http://schemas.openxmlformats.org/officeDocument/2006/relationships/customXml" Target="../ink/ink287.xml"/><Relationship Id="rId59" Type="http://schemas.openxmlformats.org/officeDocument/2006/relationships/image" Target="../media/image1020.png"/><Relationship Id="rId67" Type="http://schemas.openxmlformats.org/officeDocument/2006/relationships/image" Target="../media/image1060.png"/><Relationship Id="rId20" Type="http://schemas.openxmlformats.org/officeDocument/2006/relationships/customXml" Target="../ink/ink274.xml"/><Relationship Id="rId41" Type="http://schemas.openxmlformats.org/officeDocument/2006/relationships/image" Target="../media/image930.png"/><Relationship Id="rId54" Type="http://schemas.openxmlformats.org/officeDocument/2006/relationships/customXml" Target="../ink/ink291.xml"/><Relationship Id="rId62" Type="http://schemas.openxmlformats.org/officeDocument/2006/relationships/customXml" Target="../ink/ink295.xml"/><Relationship Id="rId70" Type="http://schemas.openxmlformats.org/officeDocument/2006/relationships/customXml" Target="../ink/ink299.xml"/><Relationship Id="rId75" Type="http://schemas.openxmlformats.org/officeDocument/2006/relationships/image" Target="../media/image1100.png"/><Relationship Id="rId83" Type="http://schemas.openxmlformats.org/officeDocument/2006/relationships/image" Target="../media/image1140.png"/><Relationship Id="rId88" Type="http://schemas.openxmlformats.org/officeDocument/2006/relationships/customXml" Target="../ink/ink308.xml"/><Relationship Id="rId91" Type="http://schemas.openxmlformats.org/officeDocument/2006/relationships/image" Target="../media/image1180.png"/><Relationship Id="rId1" Type="http://schemas.openxmlformats.org/officeDocument/2006/relationships/slideLayout" Target="../slideLayouts/slideLayout2.xml"/><Relationship Id="rId6" Type="http://schemas.openxmlformats.org/officeDocument/2006/relationships/image" Target="../media/image750.png"/><Relationship Id="rId15" Type="http://schemas.openxmlformats.org/officeDocument/2006/relationships/image" Target="../media/image790.png"/><Relationship Id="rId23" Type="http://schemas.openxmlformats.org/officeDocument/2006/relationships/image" Target="../media/image840.png"/><Relationship Id="rId28" Type="http://schemas.openxmlformats.org/officeDocument/2006/relationships/customXml" Target="../ink/ink278.xml"/><Relationship Id="rId36" Type="http://schemas.openxmlformats.org/officeDocument/2006/relationships/customXml" Target="../ink/ink282.xml"/><Relationship Id="rId49" Type="http://schemas.openxmlformats.org/officeDocument/2006/relationships/image" Target="../media/image970.png"/><Relationship Id="rId57" Type="http://schemas.openxmlformats.org/officeDocument/2006/relationships/image" Target="../media/image1011.png"/><Relationship Id="rId10" Type="http://schemas.openxmlformats.org/officeDocument/2006/relationships/image" Target="../media/image770.png"/><Relationship Id="rId31" Type="http://schemas.openxmlformats.org/officeDocument/2006/relationships/image" Target="../media/image880.png"/><Relationship Id="rId44" Type="http://schemas.openxmlformats.org/officeDocument/2006/relationships/customXml" Target="../ink/ink286.xml"/><Relationship Id="rId52" Type="http://schemas.openxmlformats.org/officeDocument/2006/relationships/customXml" Target="../ink/ink290.xml"/><Relationship Id="rId60" Type="http://schemas.openxmlformats.org/officeDocument/2006/relationships/customXml" Target="../ink/ink294.xml"/><Relationship Id="rId65" Type="http://schemas.openxmlformats.org/officeDocument/2006/relationships/image" Target="../media/image1050.png"/><Relationship Id="rId73" Type="http://schemas.openxmlformats.org/officeDocument/2006/relationships/image" Target="../media/image1090.png"/><Relationship Id="rId78" Type="http://schemas.openxmlformats.org/officeDocument/2006/relationships/customXml" Target="../ink/ink303.xml"/><Relationship Id="rId81" Type="http://schemas.openxmlformats.org/officeDocument/2006/relationships/image" Target="../media/image113.png"/><Relationship Id="rId86" Type="http://schemas.openxmlformats.org/officeDocument/2006/relationships/customXml" Target="../ink/ink307.xml"/><Relationship Id="rId94" Type="http://schemas.openxmlformats.org/officeDocument/2006/relationships/customXml" Target="../ink/ink311.xml"/><Relationship Id="rId4" Type="http://schemas.openxmlformats.org/officeDocument/2006/relationships/image" Target="../media/image740.png"/><Relationship Id="rId9" Type="http://schemas.openxmlformats.org/officeDocument/2006/relationships/customXml" Target="../ink/ink270.xml"/><Relationship Id="rId13" Type="http://schemas.openxmlformats.org/officeDocument/2006/relationships/image" Target="../media/image127.png"/><Relationship Id="rId18" Type="http://schemas.openxmlformats.org/officeDocument/2006/relationships/image" Target="../media/image128.png"/><Relationship Id="rId39" Type="http://schemas.openxmlformats.org/officeDocument/2006/relationships/image" Target="../media/image920.png"/><Relationship Id="rId34" Type="http://schemas.openxmlformats.org/officeDocument/2006/relationships/customXml" Target="../ink/ink281.xml"/><Relationship Id="rId50" Type="http://schemas.openxmlformats.org/officeDocument/2006/relationships/customXml" Target="../ink/ink289.xml"/><Relationship Id="rId55" Type="http://schemas.openxmlformats.org/officeDocument/2006/relationships/image" Target="../media/image1000.png"/><Relationship Id="rId76" Type="http://schemas.openxmlformats.org/officeDocument/2006/relationships/customXml" Target="../ink/ink302.xml"/><Relationship Id="rId7" Type="http://schemas.openxmlformats.org/officeDocument/2006/relationships/customXml" Target="../ink/ink269.xml"/><Relationship Id="rId71" Type="http://schemas.openxmlformats.org/officeDocument/2006/relationships/image" Target="../media/image1080.png"/><Relationship Id="rId92" Type="http://schemas.openxmlformats.org/officeDocument/2006/relationships/customXml" Target="../ink/ink310.xml"/><Relationship Id="rId2" Type="http://schemas.openxmlformats.org/officeDocument/2006/relationships/image" Target="../media/image126.png"/><Relationship Id="rId29" Type="http://schemas.openxmlformats.org/officeDocument/2006/relationships/image" Target="../media/image870.png"/><Relationship Id="rId24" Type="http://schemas.openxmlformats.org/officeDocument/2006/relationships/customXml" Target="../ink/ink276.xml"/><Relationship Id="rId40" Type="http://schemas.openxmlformats.org/officeDocument/2006/relationships/customXml" Target="../ink/ink284.xml"/><Relationship Id="rId45" Type="http://schemas.openxmlformats.org/officeDocument/2006/relationships/image" Target="../media/image950.png"/><Relationship Id="rId66" Type="http://schemas.openxmlformats.org/officeDocument/2006/relationships/customXml" Target="../ink/ink297.xml"/><Relationship Id="rId87" Type="http://schemas.openxmlformats.org/officeDocument/2006/relationships/image" Target="../media/image1160.png"/><Relationship Id="rId61" Type="http://schemas.openxmlformats.org/officeDocument/2006/relationships/image" Target="../media/image1030.png"/><Relationship Id="rId82" Type="http://schemas.openxmlformats.org/officeDocument/2006/relationships/customXml" Target="../ink/ink305.xml"/><Relationship Id="rId19" Type="http://schemas.openxmlformats.org/officeDocument/2006/relationships/image" Target="../media/image129.png"/><Relationship Id="rId14" Type="http://schemas.openxmlformats.org/officeDocument/2006/relationships/customXml" Target="../ink/ink272.xml"/><Relationship Id="rId30" Type="http://schemas.openxmlformats.org/officeDocument/2006/relationships/customXml" Target="../ink/ink279.xml"/><Relationship Id="rId35" Type="http://schemas.openxmlformats.org/officeDocument/2006/relationships/image" Target="../media/image900.png"/><Relationship Id="rId56" Type="http://schemas.openxmlformats.org/officeDocument/2006/relationships/customXml" Target="../ink/ink292.xml"/><Relationship Id="rId77" Type="http://schemas.openxmlformats.org/officeDocument/2006/relationships/image" Target="../media/image1111.png"/></Relationships>
</file>

<file path=ppt/slides/_rels/slide23.xml.rels><?xml version="1.0" encoding="UTF-8" standalone="yes"?>
<Relationships xmlns="http://schemas.openxmlformats.org/package/2006/relationships"><Relationship Id="rId26" Type="http://schemas.openxmlformats.org/officeDocument/2006/relationships/customXml" Target="../ink/ink320.xml"/><Relationship Id="rId21" Type="http://schemas.openxmlformats.org/officeDocument/2006/relationships/image" Target="../media/image134.png"/><Relationship Id="rId34" Type="http://schemas.openxmlformats.org/officeDocument/2006/relationships/customXml" Target="../ink/ink324.xml"/><Relationship Id="rId42" Type="http://schemas.openxmlformats.org/officeDocument/2006/relationships/customXml" Target="../ink/ink328.xml"/><Relationship Id="rId47" Type="http://schemas.openxmlformats.org/officeDocument/2006/relationships/image" Target="../media/image146.png"/><Relationship Id="rId50" Type="http://schemas.openxmlformats.org/officeDocument/2006/relationships/customXml" Target="../ink/ink332.xml"/><Relationship Id="rId55" Type="http://schemas.openxmlformats.org/officeDocument/2006/relationships/image" Target="../media/image150.png"/><Relationship Id="rId63" Type="http://schemas.openxmlformats.org/officeDocument/2006/relationships/image" Target="../media/image154.png"/><Relationship Id="rId7" Type="http://schemas.openxmlformats.org/officeDocument/2006/relationships/image" Target="../media/image136.emf"/><Relationship Id="rId2" Type="http://schemas.openxmlformats.org/officeDocument/2006/relationships/image" Target="../media/image131.png"/><Relationship Id="rId16" Type="http://schemas.openxmlformats.org/officeDocument/2006/relationships/customXml" Target="../ink/ink315.xml"/><Relationship Id="rId29" Type="http://schemas.openxmlformats.org/officeDocument/2006/relationships/image" Target="../media/image1380.png"/><Relationship Id="rId11" Type="http://schemas.openxmlformats.org/officeDocument/2006/relationships/image" Target="../media/image1290.png"/><Relationship Id="rId24" Type="http://schemas.openxmlformats.org/officeDocument/2006/relationships/customXml" Target="../ink/ink319.xml"/><Relationship Id="rId32" Type="http://schemas.openxmlformats.org/officeDocument/2006/relationships/customXml" Target="../ink/ink323.xml"/><Relationship Id="rId37" Type="http://schemas.openxmlformats.org/officeDocument/2006/relationships/image" Target="../media/image141.png"/><Relationship Id="rId40" Type="http://schemas.openxmlformats.org/officeDocument/2006/relationships/customXml" Target="../ink/ink327.xml"/><Relationship Id="rId45" Type="http://schemas.openxmlformats.org/officeDocument/2006/relationships/image" Target="../media/image145.png"/><Relationship Id="rId53" Type="http://schemas.openxmlformats.org/officeDocument/2006/relationships/image" Target="../media/image149.png"/><Relationship Id="rId58" Type="http://schemas.openxmlformats.org/officeDocument/2006/relationships/customXml" Target="../ink/ink336.xml"/><Relationship Id="rId5" Type="http://schemas.openxmlformats.org/officeDocument/2006/relationships/image" Target="../media/image134.emf"/><Relationship Id="rId61" Type="http://schemas.openxmlformats.org/officeDocument/2006/relationships/image" Target="../media/image153.png"/><Relationship Id="rId19" Type="http://schemas.openxmlformats.org/officeDocument/2006/relationships/image" Target="../media/image1330.png"/><Relationship Id="rId14" Type="http://schemas.openxmlformats.org/officeDocument/2006/relationships/customXml" Target="../ink/ink314.xml"/><Relationship Id="rId22" Type="http://schemas.openxmlformats.org/officeDocument/2006/relationships/customXml" Target="../ink/ink318.xml"/><Relationship Id="rId27" Type="http://schemas.openxmlformats.org/officeDocument/2006/relationships/image" Target="../media/image137.png"/><Relationship Id="rId30" Type="http://schemas.openxmlformats.org/officeDocument/2006/relationships/customXml" Target="../ink/ink322.xml"/><Relationship Id="rId35" Type="http://schemas.openxmlformats.org/officeDocument/2006/relationships/image" Target="../media/image140.png"/><Relationship Id="rId43" Type="http://schemas.openxmlformats.org/officeDocument/2006/relationships/image" Target="../media/image144.png"/><Relationship Id="rId48" Type="http://schemas.openxmlformats.org/officeDocument/2006/relationships/customXml" Target="../ink/ink331.xml"/><Relationship Id="rId56" Type="http://schemas.openxmlformats.org/officeDocument/2006/relationships/customXml" Target="../ink/ink335.xml"/><Relationship Id="rId64" Type="http://schemas.openxmlformats.org/officeDocument/2006/relationships/customXml" Target="../ink/ink339.xml"/><Relationship Id="rId8" Type="http://schemas.openxmlformats.org/officeDocument/2006/relationships/image" Target="../media/image137.emf"/><Relationship Id="rId51" Type="http://schemas.openxmlformats.org/officeDocument/2006/relationships/image" Target="../media/image148.png"/><Relationship Id="rId3" Type="http://schemas.openxmlformats.org/officeDocument/2006/relationships/image" Target="../media/image132.png"/><Relationship Id="rId12" Type="http://schemas.openxmlformats.org/officeDocument/2006/relationships/customXml" Target="../ink/ink313.xml"/><Relationship Id="rId17" Type="http://schemas.openxmlformats.org/officeDocument/2006/relationships/image" Target="../media/image1320.png"/><Relationship Id="rId25" Type="http://schemas.openxmlformats.org/officeDocument/2006/relationships/image" Target="../media/image136.png"/><Relationship Id="rId33" Type="http://schemas.openxmlformats.org/officeDocument/2006/relationships/image" Target="../media/image6910.png"/><Relationship Id="rId38" Type="http://schemas.openxmlformats.org/officeDocument/2006/relationships/customXml" Target="../ink/ink326.xml"/><Relationship Id="rId46" Type="http://schemas.openxmlformats.org/officeDocument/2006/relationships/customXml" Target="../ink/ink330.xml"/><Relationship Id="rId59" Type="http://schemas.openxmlformats.org/officeDocument/2006/relationships/image" Target="../media/image152.png"/><Relationship Id="rId20" Type="http://schemas.openxmlformats.org/officeDocument/2006/relationships/customXml" Target="../ink/ink317.xml"/><Relationship Id="rId41" Type="http://schemas.openxmlformats.org/officeDocument/2006/relationships/image" Target="../media/image143.png"/><Relationship Id="rId54" Type="http://schemas.openxmlformats.org/officeDocument/2006/relationships/customXml" Target="../ink/ink334.xml"/><Relationship Id="rId62" Type="http://schemas.openxmlformats.org/officeDocument/2006/relationships/customXml" Target="../ink/ink338.xml"/><Relationship Id="rId1" Type="http://schemas.openxmlformats.org/officeDocument/2006/relationships/slideLayout" Target="../slideLayouts/slideLayout2.xml"/><Relationship Id="rId6" Type="http://schemas.openxmlformats.org/officeDocument/2006/relationships/image" Target="../media/image135.emf"/><Relationship Id="rId15" Type="http://schemas.openxmlformats.org/officeDocument/2006/relationships/image" Target="../media/image1310.png"/><Relationship Id="rId23" Type="http://schemas.openxmlformats.org/officeDocument/2006/relationships/image" Target="../media/image135.png"/><Relationship Id="rId28" Type="http://schemas.openxmlformats.org/officeDocument/2006/relationships/customXml" Target="../ink/ink321.xml"/><Relationship Id="rId36" Type="http://schemas.openxmlformats.org/officeDocument/2006/relationships/customXml" Target="../ink/ink325.xml"/><Relationship Id="rId49" Type="http://schemas.openxmlformats.org/officeDocument/2006/relationships/image" Target="../media/image147.png"/><Relationship Id="rId57" Type="http://schemas.openxmlformats.org/officeDocument/2006/relationships/image" Target="../media/image151.png"/><Relationship Id="rId10" Type="http://schemas.openxmlformats.org/officeDocument/2006/relationships/customXml" Target="../ink/ink312.xml"/><Relationship Id="rId31" Type="http://schemas.openxmlformats.org/officeDocument/2006/relationships/image" Target="../media/image139.png"/><Relationship Id="rId44" Type="http://schemas.openxmlformats.org/officeDocument/2006/relationships/customXml" Target="../ink/ink329.xml"/><Relationship Id="rId52" Type="http://schemas.openxmlformats.org/officeDocument/2006/relationships/customXml" Target="../ink/ink333.xml"/><Relationship Id="rId60" Type="http://schemas.openxmlformats.org/officeDocument/2006/relationships/customXml" Target="../ink/ink337.xml"/><Relationship Id="rId65" Type="http://schemas.openxmlformats.org/officeDocument/2006/relationships/image" Target="../media/image155.png"/><Relationship Id="rId4" Type="http://schemas.openxmlformats.org/officeDocument/2006/relationships/image" Target="../media/image133.png"/><Relationship Id="rId9" Type="http://schemas.openxmlformats.org/officeDocument/2006/relationships/image" Target="../media/image138.png"/><Relationship Id="rId13" Type="http://schemas.openxmlformats.org/officeDocument/2006/relationships/image" Target="../media/image1300.png"/><Relationship Id="rId18" Type="http://schemas.openxmlformats.org/officeDocument/2006/relationships/customXml" Target="../ink/ink316.xml"/><Relationship Id="rId39" Type="http://schemas.openxmlformats.org/officeDocument/2006/relationships/image" Target="../media/image142.png"/></Relationships>
</file>

<file path=ppt/slides/_rels/slide2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25.xml.rels><?xml version="1.0" encoding="UTF-8" standalone="yes"?>
<Relationships xmlns="http://schemas.openxmlformats.org/package/2006/relationships"><Relationship Id="rId8" Type="http://schemas.openxmlformats.org/officeDocument/2006/relationships/chart" Target="../charts/chart34.xml"/><Relationship Id="rId13" Type="http://schemas.openxmlformats.org/officeDocument/2006/relationships/customXml" Target="../ink/ink343.xml"/><Relationship Id="rId7" Type="http://schemas.openxmlformats.org/officeDocument/2006/relationships/chart" Target="../charts/chart33.xml"/><Relationship Id="rId12" Type="http://schemas.openxmlformats.org/officeDocument/2006/relationships/image" Target="../media/image167.png"/><Relationship Id="rId2" Type="http://schemas.openxmlformats.org/officeDocument/2006/relationships/customXml" Target="../ink/ink340.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chart" Target="../charts/chart32.xml"/><Relationship Id="rId11" Type="http://schemas.openxmlformats.org/officeDocument/2006/relationships/customXml" Target="../ink/ink342.xml"/><Relationship Id="rId5" Type="http://schemas.openxmlformats.org/officeDocument/2006/relationships/chart" Target="../charts/chart31.xml"/><Relationship Id="rId15" Type="http://schemas.openxmlformats.org/officeDocument/2006/relationships/customXml" Target="../ink/ink344.xml"/><Relationship Id="rId10" Type="http://schemas.openxmlformats.org/officeDocument/2006/relationships/image" Target="../media/image166.png"/><Relationship Id="rId4" Type="http://schemas.openxmlformats.org/officeDocument/2006/relationships/image" Target="../media/image6910.png"/><Relationship Id="rId9" Type="http://schemas.openxmlformats.org/officeDocument/2006/relationships/customXml" Target="../ink/ink341.xml"/><Relationship Id="rId14" Type="http://schemas.openxmlformats.org/officeDocument/2006/relationships/image" Target="../media/image168.png"/></Relationships>
</file>

<file path=ppt/slides/_rels/slide26.xml.rels><?xml version="1.0" encoding="UTF-8" standalone="yes"?>
<Relationships xmlns="http://schemas.openxmlformats.org/package/2006/relationships"><Relationship Id="rId26" Type="http://schemas.openxmlformats.org/officeDocument/2006/relationships/image" Target="../media/image181.png"/><Relationship Id="rId117" Type="http://schemas.openxmlformats.org/officeDocument/2006/relationships/customXml" Target="../ink/ink403.xml"/><Relationship Id="rId21" Type="http://schemas.openxmlformats.org/officeDocument/2006/relationships/customXml" Target="../ink/ink354.xml"/><Relationship Id="rId42" Type="http://schemas.openxmlformats.org/officeDocument/2006/relationships/image" Target="../media/image189.png"/><Relationship Id="rId47" Type="http://schemas.openxmlformats.org/officeDocument/2006/relationships/customXml" Target="../ink/ink367.xml"/><Relationship Id="rId63" Type="http://schemas.openxmlformats.org/officeDocument/2006/relationships/customXml" Target="../ink/ink375.xml"/><Relationship Id="rId68" Type="http://schemas.openxmlformats.org/officeDocument/2006/relationships/image" Target="../media/image202.png"/><Relationship Id="rId84" Type="http://schemas.openxmlformats.org/officeDocument/2006/relationships/image" Target="../media/image2411.png"/><Relationship Id="rId89" Type="http://schemas.openxmlformats.org/officeDocument/2006/relationships/image" Target="../media/image211.png"/><Relationship Id="rId112" Type="http://schemas.openxmlformats.org/officeDocument/2006/relationships/image" Target="../media/image221.png"/><Relationship Id="rId16" Type="http://schemas.openxmlformats.org/officeDocument/2006/relationships/image" Target="../media/image176.png"/><Relationship Id="rId107" Type="http://schemas.openxmlformats.org/officeDocument/2006/relationships/image" Target="../media/image219.png"/><Relationship Id="rId11" Type="http://schemas.openxmlformats.org/officeDocument/2006/relationships/customXml" Target="../ink/ink349.xml"/><Relationship Id="rId32" Type="http://schemas.openxmlformats.org/officeDocument/2006/relationships/image" Target="../media/image184.png"/><Relationship Id="rId37" Type="http://schemas.openxmlformats.org/officeDocument/2006/relationships/customXml" Target="../ink/ink362.xml"/><Relationship Id="rId53" Type="http://schemas.openxmlformats.org/officeDocument/2006/relationships/customXml" Target="../ink/ink370.xml"/><Relationship Id="rId58" Type="http://schemas.openxmlformats.org/officeDocument/2006/relationships/image" Target="../media/image197.png"/><Relationship Id="rId74" Type="http://schemas.openxmlformats.org/officeDocument/2006/relationships/image" Target="../media/image205.png"/><Relationship Id="rId79" Type="http://schemas.openxmlformats.org/officeDocument/2006/relationships/customXml" Target="../ink/ink383.xml"/><Relationship Id="rId102" Type="http://schemas.openxmlformats.org/officeDocument/2006/relationships/customXml" Target="../ink/ink395.xml"/><Relationship Id="rId5" Type="http://schemas.openxmlformats.org/officeDocument/2006/relationships/customXml" Target="../ink/ink346.xml"/><Relationship Id="rId90" Type="http://schemas.openxmlformats.org/officeDocument/2006/relationships/customXml" Target="../ink/ink389.xml"/><Relationship Id="rId95" Type="http://schemas.openxmlformats.org/officeDocument/2006/relationships/image" Target="../media/image214.png"/><Relationship Id="rId22" Type="http://schemas.openxmlformats.org/officeDocument/2006/relationships/image" Target="../media/image179.png"/><Relationship Id="rId27" Type="http://schemas.openxmlformats.org/officeDocument/2006/relationships/customXml" Target="../ink/ink357.xml"/><Relationship Id="rId43" Type="http://schemas.openxmlformats.org/officeDocument/2006/relationships/customXml" Target="../ink/ink365.xml"/><Relationship Id="rId48" Type="http://schemas.openxmlformats.org/officeDocument/2006/relationships/image" Target="../media/image192.png"/><Relationship Id="rId64" Type="http://schemas.openxmlformats.org/officeDocument/2006/relationships/image" Target="../media/image200.png"/><Relationship Id="rId69" Type="http://schemas.openxmlformats.org/officeDocument/2006/relationships/customXml" Target="../ink/ink378.xml"/><Relationship Id="rId113" Type="http://schemas.openxmlformats.org/officeDocument/2006/relationships/customXml" Target="../ink/ink401.xml"/><Relationship Id="rId118" Type="http://schemas.openxmlformats.org/officeDocument/2006/relationships/image" Target="../media/image224.png"/><Relationship Id="rId80" Type="http://schemas.openxmlformats.org/officeDocument/2006/relationships/image" Target="../media/image208.png"/><Relationship Id="rId85" Type="http://schemas.openxmlformats.org/officeDocument/2006/relationships/customXml" Target="../ink/ink386.xml"/><Relationship Id="rId12" Type="http://schemas.openxmlformats.org/officeDocument/2006/relationships/image" Target="../media/image174.png"/><Relationship Id="rId17" Type="http://schemas.openxmlformats.org/officeDocument/2006/relationships/customXml" Target="../ink/ink352.xml"/><Relationship Id="rId33" Type="http://schemas.openxmlformats.org/officeDocument/2006/relationships/customXml" Target="../ink/ink360.xml"/><Relationship Id="rId38" Type="http://schemas.openxmlformats.org/officeDocument/2006/relationships/image" Target="../media/image187.png"/><Relationship Id="rId59" Type="http://schemas.openxmlformats.org/officeDocument/2006/relationships/customXml" Target="../ink/ink373.xml"/><Relationship Id="rId103" Type="http://schemas.openxmlformats.org/officeDocument/2006/relationships/image" Target="../media/image217.png"/><Relationship Id="rId108" Type="http://schemas.openxmlformats.org/officeDocument/2006/relationships/customXml" Target="../ink/ink398.xml"/><Relationship Id="rId54" Type="http://schemas.openxmlformats.org/officeDocument/2006/relationships/image" Target="../media/image195.png"/><Relationship Id="rId70" Type="http://schemas.openxmlformats.org/officeDocument/2006/relationships/image" Target="../media/image203.png"/><Relationship Id="rId75" Type="http://schemas.openxmlformats.org/officeDocument/2006/relationships/customXml" Target="../ink/ink381.xml"/><Relationship Id="rId91" Type="http://schemas.openxmlformats.org/officeDocument/2006/relationships/image" Target="../media/image212.png"/><Relationship Id="rId96" Type="http://schemas.openxmlformats.org/officeDocument/2006/relationships/customXml" Target="../ink/ink392.xml"/><Relationship Id="rId1" Type="http://schemas.openxmlformats.org/officeDocument/2006/relationships/slideLayout" Target="../slideLayouts/slideLayout2.xml"/><Relationship Id="rId6" Type="http://schemas.openxmlformats.org/officeDocument/2006/relationships/image" Target="../media/image171.png"/><Relationship Id="rId23" Type="http://schemas.openxmlformats.org/officeDocument/2006/relationships/customXml" Target="../ink/ink355.xml"/><Relationship Id="rId28" Type="http://schemas.openxmlformats.org/officeDocument/2006/relationships/image" Target="../media/image182.png"/><Relationship Id="rId49" Type="http://schemas.openxmlformats.org/officeDocument/2006/relationships/customXml" Target="../ink/ink368.xml"/><Relationship Id="rId114" Type="http://schemas.openxmlformats.org/officeDocument/2006/relationships/image" Target="../media/image222.png"/><Relationship Id="rId10" Type="http://schemas.openxmlformats.org/officeDocument/2006/relationships/image" Target="../media/image173.png"/><Relationship Id="rId31" Type="http://schemas.openxmlformats.org/officeDocument/2006/relationships/customXml" Target="../ink/ink359.xml"/><Relationship Id="rId44" Type="http://schemas.openxmlformats.org/officeDocument/2006/relationships/image" Target="../media/image190.png"/><Relationship Id="rId52" Type="http://schemas.openxmlformats.org/officeDocument/2006/relationships/image" Target="../media/image194.png"/><Relationship Id="rId60" Type="http://schemas.openxmlformats.org/officeDocument/2006/relationships/image" Target="../media/image198.png"/><Relationship Id="rId65" Type="http://schemas.openxmlformats.org/officeDocument/2006/relationships/customXml" Target="../ink/ink376.xml"/><Relationship Id="rId73" Type="http://schemas.openxmlformats.org/officeDocument/2006/relationships/customXml" Target="../ink/ink380.xml"/><Relationship Id="rId78" Type="http://schemas.openxmlformats.org/officeDocument/2006/relationships/image" Target="../media/image207.png"/><Relationship Id="rId81" Type="http://schemas.openxmlformats.org/officeDocument/2006/relationships/customXml" Target="../ink/ink384.xml"/><Relationship Id="rId86" Type="http://schemas.openxmlformats.org/officeDocument/2006/relationships/customXml" Target="../ink/ink387.xml"/><Relationship Id="rId94" Type="http://schemas.openxmlformats.org/officeDocument/2006/relationships/customXml" Target="../ink/ink391.xml"/><Relationship Id="rId99" Type="http://schemas.openxmlformats.org/officeDocument/2006/relationships/image" Target="../media/image216.png"/><Relationship Id="rId101" Type="http://schemas.openxmlformats.org/officeDocument/2006/relationships/image" Target="../media/image36.png"/><Relationship Id="rId4" Type="http://schemas.openxmlformats.org/officeDocument/2006/relationships/image" Target="../media/image170.png"/><Relationship Id="rId9" Type="http://schemas.openxmlformats.org/officeDocument/2006/relationships/customXml" Target="../ink/ink348.xml"/><Relationship Id="rId13" Type="http://schemas.openxmlformats.org/officeDocument/2006/relationships/customXml" Target="../ink/ink350.xml"/><Relationship Id="rId18" Type="http://schemas.openxmlformats.org/officeDocument/2006/relationships/image" Target="../media/image177.png"/><Relationship Id="rId39" Type="http://schemas.openxmlformats.org/officeDocument/2006/relationships/customXml" Target="../ink/ink363.xml"/><Relationship Id="rId109" Type="http://schemas.openxmlformats.org/officeDocument/2006/relationships/customXml" Target="../ink/ink399.xml"/><Relationship Id="rId34" Type="http://schemas.openxmlformats.org/officeDocument/2006/relationships/image" Target="../media/image185.png"/><Relationship Id="rId50" Type="http://schemas.openxmlformats.org/officeDocument/2006/relationships/image" Target="../media/image193.png"/><Relationship Id="rId55" Type="http://schemas.openxmlformats.org/officeDocument/2006/relationships/customXml" Target="../ink/ink371.xml"/><Relationship Id="rId76" Type="http://schemas.openxmlformats.org/officeDocument/2006/relationships/image" Target="../media/image206.png"/><Relationship Id="rId97" Type="http://schemas.openxmlformats.org/officeDocument/2006/relationships/image" Target="../media/image215.png"/><Relationship Id="rId104" Type="http://schemas.openxmlformats.org/officeDocument/2006/relationships/customXml" Target="../ink/ink396.xml"/><Relationship Id="rId7" Type="http://schemas.openxmlformats.org/officeDocument/2006/relationships/customXml" Target="../ink/ink347.xml"/><Relationship Id="rId71" Type="http://schemas.openxmlformats.org/officeDocument/2006/relationships/customXml" Target="../ink/ink379.xml"/><Relationship Id="rId92" Type="http://schemas.openxmlformats.org/officeDocument/2006/relationships/customXml" Target="../ink/ink390.xml"/><Relationship Id="rId2" Type="http://schemas.openxmlformats.org/officeDocument/2006/relationships/chart" Target="../charts/chart35.xml"/><Relationship Id="rId29" Type="http://schemas.openxmlformats.org/officeDocument/2006/relationships/customXml" Target="../ink/ink358.xml"/><Relationship Id="rId24" Type="http://schemas.openxmlformats.org/officeDocument/2006/relationships/image" Target="../media/image180.png"/><Relationship Id="rId40" Type="http://schemas.openxmlformats.org/officeDocument/2006/relationships/image" Target="../media/image188.png"/><Relationship Id="rId45" Type="http://schemas.openxmlformats.org/officeDocument/2006/relationships/customXml" Target="../ink/ink366.xml"/><Relationship Id="rId66" Type="http://schemas.openxmlformats.org/officeDocument/2006/relationships/image" Target="../media/image201.png"/><Relationship Id="rId87" Type="http://schemas.openxmlformats.org/officeDocument/2006/relationships/image" Target="../media/image210.png"/><Relationship Id="rId110" Type="http://schemas.openxmlformats.org/officeDocument/2006/relationships/image" Target="../media/image220.png"/><Relationship Id="rId115" Type="http://schemas.openxmlformats.org/officeDocument/2006/relationships/customXml" Target="../ink/ink402.xml"/><Relationship Id="rId61" Type="http://schemas.openxmlformats.org/officeDocument/2006/relationships/customXml" Target="../ink/ink374.xml"/><Relationship Id="rId82" Type="http://schemas.openxmlformats.org/officeDocument/2006/relationships/image" Target="../media/image209.png"/><Relationship Id="rId19" Type="http://schemas.openxmlformats.org/officeDocument/2006/relationships/customXml" Target="../ink/ink353.xml"/><Relationship Id="rId14" Type="http://schemas.openxmlformats.org/officeDocument/2006/relationships/image" Target="../media/image175.png"/><Relationship Id="rId30" Type="http://schemas.openxmlformats.org/officeDocument/2006/relationships/image" Target="../media/image183.png"/><Relationship Id="rId35" Type="http://schemas.openxmlformats.org/officeDocument/2006/relationships/customXml" Target="../ink/ink361.xml"/><Relationship Id="rId56" Type="http://schemas.openxmlformats.org/officeDocument/2006/relationships/image" Target="../media/image196.png"/><Relationship Id="rId77" Type="http://schemas.openxmlformats.org/officeDocument/2006/relationships/customXml" Target="../ink/ink382.xml"/><Relationship Id="rId100" Type="http://schemas.openxmlformats.org/officeDocument/2006/relationships/customXml" Target="../ink/ink394.xml"/><Relationship Id="rId105" Type="http://schemas.openxmlformats.org/officeDocument/2006/relationships/image" Target="../media/image218.png"/><Relationship Id="rId8" Type="http://schemas.openxmlformats.org/officeDocument/2006/relationships/image" Target="../media/image172.png"/><Relationship Id="rId51" Type="http://schemas.openxmlformats.org/officeDocument/2006/relationships/customXml" Target="../ink/ink369.xml"/><Relationship Id="rId72" Type="http://schemas.openxmlformats.org/officeDocument/2006/relationships/image" Target="../media/image204.png"/><Relationship Id="rId93" Type="http://schemas.openxmlformats.org/officeDocument/2006/relationships/image" Target="../media/image213.png"/><Relationship Id="rId98" Type="http://schemas.openxmlformats.org/officeDocument/2006/relationships/customXml" Target="../ink/ink393.xml"/><Relationship Id="rId3" Type="http://schemas.openxmlformats.org/officeDocument/2006/relationships/customXml" Target="../ink/ink345.xml"/><Relationship Id="rId25" Type="http://schemas.openxmlformats.org/officeDocument/2006/relationships/customXml" Target="../ink/ink356.xml"/><Relationship Id="rId46" Type="http://schemas.openxmlformats.org/officeDocument/2006/relationships/image" Target="../media/image191.png"/><Relationship Id="rId67" Type="http://schemas.openxmlformats.org/officeDocument/2006/relationships/customXml" Target="../ink/ink377.xml"/><Relationship Id="rId116" Type="http://schemas.openxmlformats.org/officeDocument/2006/relationships/image" Target="../media/image223.png"/><Relationship Id="rId20" Type="http://schemas.openxmlformats.org/officeDocument/2006/relationships/image" Target="../media/image178.png"/><Relationship Id="rId41" Type="http://schemas.openxmlformats.org/officeDocument/2006/relationships/customXml" Target="../ink/ink364.xml"/><Relationship Id="rId62" Type="http://schemas.openxmlformats.org/officeDocument/2006/relationships/image" Target="../media/image199.png"/><Relationship Id="rId83" Type="http://schemas.openxmlformats.org/officeDocument/2006/relationships/customXml" Target="../ink/ink385.xml"/><Relationship Id="rId88" Type="http://schemas.openxmlformats.org/officeDocument/2006/relationships/customXml" Target="../ink/ink388.xml"/><Relationship Id="rId111" Type="http://schemas.openxmlformats.org/officeDocument/2006/relationships/customXml" Target="../ink/ink400.xml"/><Relationship Id="rId15" Type="http://schemas.openxmlformats.org/officeDocument/2006/relationships/customXml" Target="../ink/ink351.xml"/><Relationship Id="rId36" Type="http://schemas.openxmlformats.org/officeDocument/2006/relationships/image" Target="../media/image186.png"/><Relationship Id="rId57" Type="http://schemas.openxmlformats.org/officeDocument/2006/relationships/customXml" Target="../ink/ink372.xml"/><Relationship Id="rId106" Type="http://schemas.openxmlformats.org/officeDocument/2006/relationships/customXml" Target="../ink/ink397.xml"/></Relationships>
</file>

<file path=ppt/slides/_rels/slide27.xml.rels><?xml version="1.0" encoding="UTF-8" standalone="yes"?>
<Relationships xmlns="http://schemas.openxmlformats.org/package/2006/relationships"><Relationship Id="rId3" Type="http://schemas.openxmlformats.org/officeDocument/2006/relationships/customXml" Target="../ink/ink404.xml"/><Relationship Id="rId2" Type="http://schemas.openxmlformats.org/officeDocument/2006/relationships/chart" Target="../charts/chart36.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6910.png"/></Relationships>
</file>

<file path=ppt/slides/_rels/slide28.xml.rels><?xml version="1.0" encoding="UTF-8" standalone="yes"?>
<Relationships xmlns="http://schemas.openxmlformats.org/package/2006/relationships"><Relationship Id="rId13" Type="http://schemas.openxmlformats.org/officeDocument/2006/relationships/image" Target="../media/image455.png"/><Relationship Id="rId18" Type="http://schemas.openxmlformats.org/officeDocument/2006/relationships/customXml" Target="../ink/ink413.xml"/><Relationship Id="rId26" Type="http://schemas.openxmlformats.org/officeDocument/2006/relationships/customXml" Target="../ink/ink417.xml"/><Relationship Id="rId39" Type="http://schemas.openxmlformats.org/officeDocument/2006/relationships/customXml" Target="../ink/ink423.xml"/><Relationship Id="rId21" Type="http://schemas.openxmlformats.org/officeDocument/2006/relationships/image" Target="../media/image459.png"/><Relationship Id="rId34" Type="http://schemas.openxmlformats.org/officeDocument/2006/relationships/image" Target="../media/image226.png"/><Relationship Id="rId42" Type="http://schemas.openxmlformats.org/officeDocument/2006/relationships/image" Target="../media/image230.png"/><Relationship Id="rId7" Type="http://schemas.openxmlformats.org/officeDocument/2006/relationships/image" Target="../media/image452.png"/><Relationship Id="rId2" Type="http://schemas.openxmlformats.org/officeDocument/2006/relationships/customXml" Target="../ink/ink405.xml"/><Relationship Id="rId16" Type="http://schemas.openxmlformats.org/officeDocument/2006/relationships/customXml" Target="../ink/ink412.xml"/><Relationship Id="rId20" Type="http://schemas.openxmlformats.org/officeDocument/2006/relationships/customXml" Target="../ink/ink414.xml"/><Relationship Id="rId29" Type="http://schemas.openxmlformats.org/officeDocument/2006/relationships/image" Target="../media/image463.png"/><Relationship Id="rId41" Type="http://schemas.openxmlformats.org/officeDocument/2006/relationships/customXml" Target="../ink/ink424.xml"/><Relationship Id="rId1" Type="http://schemas.openxmlformats.org/officeDocument/2006/relationships/slideLayout" Target="../slideLayouts/slideLayout2.xml"/><Relationship Id="rId6" Type="http://schemas.openxmlformats.org/officeDocument/2006/relationships/customXml" Target="../ink/ink407.xml"/><Relationship Id="rId11" Type="http://schemas.openxmlformats.org/officeDocument/2006/relationships/image" Target="../media/image454.png"/><Relationship Id="rId24" Type="http://schemas.openxmlformats.org/officeDocument/2006/relationships/customXml" Target="../ink/ink416.xml"/><Relationship Id="rId32" Type="http://schemas.openxmlformats.org/officeDocument/2006/relationships/customXml" Target="../ink/ink420.xml"/><Relationship Id="rId37" Type="http://schemas.openxmlformats.org/officeDocument/2006/relationships/customXml" Target="../ink/ink422.xml"/><Relationship Id="rId40" Type="http://schemas.openxmlformats.org/officeDocument/2006/relationships/image" Target="../media/image229.png"/><Relationship Id="rId5" Type="http://schemas.openxmlformats.org/officeDocument/2006/relationships/image" Target="../media/image451.png"/><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418.xml"/><Relationship Id="rId36" Type="http://schemas.openxmlformats.org/officeDocument/2006/relationships/image" Target="../media/image227.png"/><Relationship Id="rId10" Type="http://schemas.openxmlformats.org/officeDocument/2006/relationships/customXml" Target="../ink/ink409.xml"/><Relationship Id="rId19" Type="http://schemas.openxmlformats.org/officeDocument/2006/relationships/image" Target="../media/image458.png"/><Relationship Id="rId31" Type="http://schemas.openxmlformats.org/officeDocument/2006/relationships/image" Target="../media/image464.png"/><Relationship Id="rId4" Type="http://schemas.openxmlformats.org/officeDocument/2006/relationships/customXml" Target="../ink/ink406.xml"/><Relationship Id="rId9" Type="http://schemas.openxmlformats.org/officeDocument/2006/relationships/image" Target="../media/image453.png"/><Relationship Id="rId14" Type="http://schemas.openxmlformats.org/officeDocument/2006/relationships/customXml" Target="../ink/ink411.xml"/><Relationship Id="rId22" Type="http://schemas.openxmlformats.org/officeDocument/2006/relationships/customXml" Target="../ink/ink415.xml"/><Relationship Id="rId27" Type="http://schemas.openxmlformats.org/officeDocument/2006/relationships/image" Target="../media/image462.png"/><Relationship Id="rId30" Type="http://schemas.openxmlformats.org/officeDocument/2006/relationships/customXml" Target="../ink/ink419.xml"/><Relationship Id="rId35" Type="http://schemas.openxmlformats.org/officeDocument/2006/relationships/customXml" Target="../ink/ink421.xml"/><Relationship Id="rId8" Type="http://schemas.openxmlformats.org/officeDocument/2006/relationships/customXml" Target="../ink/ink408.xml"/><Relationship Id="rId3" Type="http://schemas.openxmlformats.org/officeDocument/2006/relationships/image" Target="../media/image6910.png"/><Relationship Id="rId12" Type="http://schemas.openxmlformats.org/officeDocument/2006/relationships/customXml" Target="../ink/ink410.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image" Target="../media/image228.png"/></Relationships>
</file>

<file path=ppt/slides/_rels/slide29.xml.rels><?xml version="1.0" encoding="UTF-8" standalone="yes"?>
<Relationships xmlns="http://schemas.openxmlformats.org/package/2006/relationships"><Relationship Id="rId13" Type="http://schemas.openxmlformats.org/officeDocument/2006/relationships/customXml" Target="../ink/ink430.xml"/><Relationship Id="rId18" Type="http://schemas.openxmlformats.org/officeDocument/2006/relationships/customXml" Target="../ink/ink432.xml"/><Relationship Id="rId26" Type="http://schemas.openxmlformats.org/officeDocument/2006/relationships/customXml" Target="../ink/ink436.xml"/><Relationship Id="rId39" Type="http://schemas.openxmlformats.org/officeDocument/2006/relationships/image" Target="../media/image1850.png"/><Relationship Id="rId21" Type="http://schemas.openxmlformats.org/officeDocument/2006/relationships/image" Target="../media/image1760.png"/><Relationship Id="rId34" Type="http://schemas.openxmlformats.org/officeDocument/2006/relationships/customXml" Target="../ink/ink440.xml"/><Relationship Id="rId42" Type="http://schemas.openxmlformats.org/officeDocument/2006/relationships/customXml" Target="../ink/ink444.xml"/><Relationship Id="rId47" Type="http://schemas.openxmlformats.org/officeDocument/2006/relationships/image" Target="../media/image1890.png"/><Relationship Id="rId50" Type="http://schemas.openxmlformats.org/officeDocument/2006/relationships/customXml" Target="../ink/ink448.xml"/><Relationship Id="rId7" Type="http://schemas.openxmlformats.org/officeDocument/2006/relationships/customXml" Target="../ink/ink427.xml"/><Relationship Id="rId2" Type="http://schemas.openxmlformats.org/officeDocument/2006/relationships/customXml" Target="../ink/ink425.xml"/><Relationship Id="rId16" Type="http://schemas.openxmlformats.org/officeDocument/2006/relationships/image" Target="../media/image1730.png"/><Relationship Id="rId29" Type="http://schemas.openxmlformats.org/officeDocument/2006/relationships/image" Target="../media/image1800.png"/><Relationship Id="rId11" Type="http://schemas.openxmlformats.org/officeDocument/2006/relationships/customXml" Target="../ink/ink429.xml"/><Relationship Id="rId24" Type="http://schemas.openxmlformats.org/officeDocument/2006/relationships/customXml" Target="../ink/ink435.xml"/><Relationship Id="rId32" Type="http://schemas.openxmlformats.org/officeDocument/2006/relationships/customXml" Target="../ink/ink439.xml"/><Relationship Id="rId37" Type="http://schemas.openxmlformats.org/officeDocument/2006/relationships/image" Target="../media/image1840.png"/><Relationship Id="rId40" Type="http://schemas.openxmlformats.org/officeDocument/2006/relationships/customXml" Target="../ink/ink443.xml"/><Relationship Id="rId45" Type="http://schemas.openxmlformats.org/officeDocument/2006/relationships/image" Target="../media/image1880.png"/><Relationship Id="rId5" Type="http://schemas.openxmlformats.org/officeDocument/2006/relationships/customXml" Target="../ink/ink426.xml"/><Relationship Id="rId15" Type="http://schemas.openxmlformats.org/officeDocument/2006/relationships/customXml" Target="../ink/ink431.xml"/><Relationship Id="rId23" Type="http://schemas.openxmlformats.org/officeDocument/2006/relationships/image" Target="../media/image1770.png"/><Relationship Id="rId28" Type="http://schemas.openxmlformats.org/officeDocument/2006/relationships/customXml" Target="../ink/ink437.xml"/><Relationship Id="rId36" Type="http://schemas.openxmlformats.org/officeDocument/2006/relationships/customXml" Target="../ink/ink441.xml"/><Relationship Id="rId49" Type="http://schemas.openxmlformats.org/officeDocument/2006/relationships/image" Target="../media/image1900.png"/><Relationship Id="rId10" Type="http://schemas.openxmlformats.org/officeDocument/2006/relationships/image" Target="../media/image1700.png"/><Relationship Id="rId19" Type="http://schemas.openxmlformats.org/officeDocument/2006/relationships/image" Target="../media/image1750.png"/><Relationship Id="rId31" Type="http://schemas.openxmlformats.org/officeDocument/2006/relationships/image" Target="../media/image1811.png"/><Relationship Id="rId44" Type="http://schemas.openxmlformats.org/officeDocument/2006/relationships/customXml" Target="../ink/ink445.xml"/><Relationship Id="rId4" Type="http://schemas.openxmlformats.org/officeDocument/2006/relationships/image" Target="../media/image231.png"/><Relationship Id="rId9" Type="http://schemas.openxmlformats.org/officeDocument/2006/relationships/customXml" Target="../ink/ink428.xml"/><Relationship Id="rId14" Type="http://schemas.openxmlformats.org/officeDocument/2006/relationships/image" Target="../media/image1720.png"/><Relationship Id="rId22" Type="http://schemas.openxmlformats.org/officeDocument/2006/relationships/customXml" Target="../ink/ink434.xml"/><Relationship Id="rId27" Type="http://schemas.openxmlformats.org/officeDocument/2006/relationships/image" Target="../media/image1790.png"/><Relationship Id="rId30" Type="http://schemas.openxmlformats.org/officeDocument/2006/relationships/customXml" Target="../ink/ink438.xml"/><Relationship Id="rId35" Type="http://schemas.openxmlformats.org/officeDocument/2006/relationships/image" Target="../media/image1830.png"/><Relationship Id="rId43" Type="http://schemas.openxmlformats.org/officeDocument/2006/relationships/image" Target="../media/image1870.png"/><Relationship Id="rId48" Type="http://schemas.openxmlformats.org/officeDocument/2006/relationships/customXml" Target="../ink/ink447.xml"/><Relationship Id="rId8" Type="http://schemas.openxmlformats.org/officeDocument/2006/relationships/image" Target="../media/image1690.png"/><Relationship Id="rId51" Type="http://schemas.openxmlformats.org/officeDocument/2006/relationships/image" Target="../media/image93.png"/><Relationship Id="rId3" Type="http://schemas.openxmlformats.org/officeDocument/2006/relationships/image" Target="../media/image6910.png"/><Relationship Id="rId12" Type="http://schemas.openxmlformats.org/officeDocument/2006/relationships/image" Target="../media/image1711.png"/><Relationship Id="rId17" Type="http://schemas.openxmlformats.org/officeDocument/2006/relationships/image" Target="../media/image232.png"/><Relationship Id="rId25" Type="http://schemas.openxmlformats.org/officeDocument/2006/relationships/image" Target="../media/image1780.png"/><Relationship Id="rId33" Type="http://schemas.openxmlformats.org/officeDocument/2006/relationships/image" Target="../media/image1820.png"/><Relationship Id="rId38" Type="http://schemas.openxmlformats.org/officeDocument/2006/relationships/customXml" Target="../ink/ink442.xml"/><Relationship Id="rId46" Type="http://schemas.openxmlformats.org/officeDocument/2006/relationships/customXml" Target="../ink/ink446.xml"/><Relationship Id="rId20" Type="http://schemas.openxmlformats.org/officeDocument/2006/relationships/customXml" Target="../ink/ink433.xml"/><Relationship Id="rId41" Type="http://schemas.openxmlformats.org/officeDocument/2006/relationships/image" Target="../media/image1860.png"/><Relationship Id="rId1" Type="http://schemas.openxmlformats.org/officeDocument/2006/relationships/slideLayout" Target="../slideLayouts/slideLayout2.xml"/><Relationship Id="rId6" Type="http://schemas.openxmlformats.org/officeDocument/2006/relationships/image" Target="../media/image1680.png"/></Relationships>
</file>

<file path=ppt/slides/_rels/slide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3" Type="http://schemas.openxmlformats.org/officeDocument/2006/relationships/customXml" Target="../ink/ink454.xml"/><Relationship Id="rId18" Type="http://schemas.openxmlformats.org/officeDocument/2006/relationships/image" Target="../media/image1980.png"/><Relationship Id="rId26" Type="http://schemas.openxmlformats.org/officeDocument/2006/relationships/image" Target="../media/image2020.png"/><Relationship Id="rId39" Type="http://schemas.openxmlformats.org/officeDocument/2006/relationships/customXml" Target="../ink/ink467.xml"/><Relationship Id="rId21" Type="http://schemas.openxmlformats.org/officeDocument/2006/relationships/customXml" Target="../ink/ink458.xml"/><Relationship Id="rId34" Type="http://schemas.openxmlformats.org/officeDocument/2006/relationships/image" Target="../media/image2060.png"/><Relationship Id="rId42" Type="http://schemas.openxmlformats.org/officeDocument/2006/relationships/image" Target="../media/image2100.png"/><Relationship Id="rId7" Type="http://schemas.openxmlformats.org/officeDocument/2006/relationships/customXml" Target="../ink/ink451.xml"/><Relationship Id="rId2" Type="http://schemas.openxmlformats.org/officeDocument/2006/relationships/customXml" Target="../ink/ink449.xml"/><Relationship Id="rId16" Type="http://schemas.openxmlformats.org/officeDocument/2006/relationships/image" Target="../media/image1970.png"/><Relationship Id="rId20" Type="http://schemas.openxmlformats.org/officeDocument/2006/relationships/image" Target="../media/image1990.png"/><Relationship Id="rId29" Type="http://schemas.openxmlformats.org/officeDocument/2006/relationships/customXml" Target="../ink/ink462.xml"/><Relationship Id="rId41" Type="http://schemas.openxmlformats.org/officeDocument/2006/relationships/customXml" Target="../ink/ink468.xml"/><Relationship Id="rId1" Type="http://schemas.openxmlformats.org/officeDocument/2006/relationships/slideLayout" Target="../slideLayouts/slideLayout2.xml"/><Relationship Id="rId6" Type="http://schemas.openxmlformats.org/officeDocument/2006/relationships/image" Target="../media/image1920.png"/><Relationship Id="rId11" Type="http://schemas.openxmlformats.org/officeDocument/2006/relationships/customXml" Target="../ink/ink453.xml"/><Relationship Id="rId24" Type="http://schemas.openxmlformats.org/officeDocument/2006/relationships/image" Target="../media/image2011.png"/><Relationship Id="rId32" Type="http://schemas.openxmlformats.org/officeDocument/2006/relationships/image" Target="../media/image2050.png"/><Relationship Id="rId37" Type="http://schemas.openxmlformats.org/officeDocument/2006/relationships/customXml" Target="../ink/ink466.xml"/><Relationship Id="rId40" Type="http://schemas.openxmlformats.org/officeDocument/2006/relationships/image" Target="../media/image2090.png"/><Relationship Id="rId5" Type="http://schemas.openxmlformats.org/officeDocument/2006/relationships/customXml" Target="../ink/ink450.xml"/><Relationship Id="rId15" Type="http://schemas.openxmlformats.org/officeDocument/2006/relationships/customXml" Target="../ink/ink455.xml"/><Relationship Id="rId23" Type="http://schemas.openxmlformats.org/officeDocument/2006/relationships/customXml" Target="../ink/ink459.xml"/><Relationship Id="rId28" Type="http://schemas.openxmlformats.org/officeDocument/2006/relationships/image" Target="../media/image2030.png"/><Relationship Id="rId36" Type="http://schemas.openxmlformats.org/officeDocument/2006/relationships/image" Target="../media/image2070.png"/><Relationship Id="rId10" Type="http://schemas.openxmlformats.org/officeDocument/2006/relationships/image" Target="../media/image1940.png"/><Relationship Id="rId19" Type="http://schemas.openxmlformats.org/officeDocument/2006/relationships/customXml" Target="../ink/ink457.xml"/><Relationship Id="rId31" Type="http://schemas.openxmlformats.org/officeDocument/2006/relationships/customXml" Target="../ink/ink463.xml"/><Relationship Id="rId44" Type="http://schemas.openxmlformats.org/officeDocument/2006/relationships/image" Target="../media/image2111.png"/><Relationship Id="rId4" Type="http://schemas.openxmlformats.org/officeDocument/2006/relationships/image" Target="../media/image233.png"/><Relationship Id="rId9" Type="http://schemas.openxmlformats.org/officeDocument/2006/relationships/customXml" Target="../ink/ink452.xml"/><Relationship Id="rId14" Type="http://schemas.openxmlformats.org/officeDocument/2006/relationships/image" Target="../media/image1960.png"/><Relationship Id="rId22" Type="http://schemas.openxmlformats.org/officeDocument/2006/relationships/image" Target="../media/image2000.png"/><Relationship Id="rId27" Type="http://schemas.openxmlformats.org/officeDocument/2006/relationships/customXml" Target="../ink/ink461.xml"/><Relationship Id="rId30" Type="http://schemas.openxmlformats.org/officeDocument/2006/relationships/image" Target="../media/image2040.png"/><Relationship Id="rId35" Type="http://schemas.openxmlformats.org/officeDocument/2006/relationships/customXml" Target="../ink/ink465.xml"/><Relationship Id="rId43" Type="http://schemas.openxmlformats.org/officeDocument/2006/relationships/customXml" Target="../ink/ink469.xml"/><Relationship Id="rId8" Type="http://schemas.openxmlformats.org/officeDocument/2006/relationships/image" Target="../media/image1930.png"/><Relationship Id="rId3" Type="http://schemas.openxmlformats.org/officeDocument/2006/relationships/image" Target="../media/image6910.png"/><Relationship Id="rId12" Type="http://schemas.openxmlformats.org/officeDocument/2006/relationships/image" Target="../media/image1950.png"/><Relationship Id="rId17" Type="http://schemas.openxmlformats.org/officeDocument/2006/relationships/customXml" Target="../ink/ink456.xml"/><Relationship Id="rId25" Type="http://schemas.openxmlformats.org/officeDocument/2006/relationships/customXml" Target="../ink/ink460.xml"/><Relationship Id="rId33" Type="http://schemas.openxmlformats.org/officeDocument/2006/relationships/customXml" Target="../ink/ink464.xml"/><Relationship Id="rId38" Type="http://schemas.openxmlformats.org/officeDocument/2006/relationships/image" Target="../media/image2080.png"/></Relationships>
</file>

<file path=ppt/slides/_rels/slide31.xml.rels><?xml version="1.0" encoding="UTF-8" standalone="yes"?>
<Relationships xmlns="http://schemas.openxmlformats.org/package/2006/relationships"><Relationship Id="rId26" Type="http://schemas.openxmlformats.org/officeDocument/2006/relationships/image" Target="../media/image2230.png"/><Relationship Id="rId21" Type="http://schemas.openxmlformats.org/officeDocument/2006/relationships/customXml" Target="../ink/ink479.xml"/><Relationship Id="rId42" Type="http://schemas.openxmlformats.org/officeDocument/2006/relationships/image" Target="../media/image2311.png"/><Relationship Id="rId47" Type="http://schemas.openxmlformats.org/officeDocument/2006/relationships/customXml" Target="../ink/ink492.xml"/><Relationship Id="rId63" Type="http://schemas.openxmlformats.org/officeDocument/2006/relationships/customXml" Target="../ink/ink500.xml"/><Relationship Id="rId68" Type="http://schemas.openxmlformats.org/officeDocument/2006/relationships/image" Target="../media/image244.png"/><Relationship Id="rId84" Type="http://schemas.openxmlformats.org/officeDocument/2006/relationships/image" Target="../media/image252.png"/><Relationship Id="rId89" Type="http://schemas.openxmlformats.org/officeDocument/2006/relationships/customXml" Target="../ink/ink513.xml"/><Relationship Id="rId16" Type="http://schemas.openxmlformats.org/officeDocument/2006/relationships/image" Target="../media/image2180.png"/><Relationship Id="rId11" Type="http://schemas.openxmlformats.org/officeDocument/2006/relationships/customXml" Target="../ink/ink474.xml"/><Relationship Id="rId32" Type="http://schemas.openxmlformats.org/officeDocument/2006/relationships/image" Target="../media/image2260.png"/><Relationship Id="rId37" Type="http://schemas.openxmlformats.org/officeDocument/2006/relationships/customXml" Target="../ink/ink487.xml"/><Relationship Id="rId53" Type="http://schemas.openxmlformats.org/officeDocument/2006/relationships/customXml" Target="../ink/ink495.xml"/><Relationship Id="rId58" Type="http://schemas.openxmlformats.org/officeDocument/2006/relationships/image" Target="../media/image239.png"/><Relationship Id="rId74" Type="http://schemas.openxmlformats.org/officeDocument/2006/relationships/image" Target="../media/image247.png"/><Relationship Id="rId79" Type="http://schemas.openxmlformats.org/officeDocument/2006/relationships/customXml" Target="../ink/ink508.xml"/><Relationship Id="rId5" Type="http://schemas.openxmlformats.org/officeDocument/2006/relationships/customXml" Target="../ink/ink471.xml"/><Relationship Id="rId90" Type="http://schemas.openxmlformats.org/officeDocument/2006/relationships/image" Target="../media/image255.png"/><Relationship Id="rId14" Type="http://schemas.openxmlformats.org/officeDocument/2006/relationships/image" Target="../media/image2170.png"/><Relationship Id="rId22" Type="http://schemas.openxmlformats.org/officeDocument/2006/relationships/image" Target="../media/image2211.png"/><Relationship Id="rId27" Type="http://schemas.openxmlformats.org/officeDocument/2006/relationships/customXml" Target="../ink/ink482.xml"/><Relationship Id="rId30" Type="http://schemas.openxmlformats.org/officeDocument/2006/relationships/image" Target="../media/image2250.png"/><Relationship Id="rId35" Type="http://schemas.openxmlformats.org/officeDocument/2006/relationships/customXml" Target="../ink/ink486.xml"/><Relationship Id="rId43" Type="http://schemas.openxmlformats.org/officeDocument/2006/relationships/customXml" Target="../ink/ink490.xml"/><Relationship Id="rId48" Type="http://schemas.openxmlformats.org/officeDocument/2006/relationships/image" Target="../media/image2340.png"/><Relationship Id="rId56" Type="http://schemas.openxmlformats.org/officeDocument/2006/relationships/image" Target="../media/image238.png"/><Relationship Id="rId64" Type="http://schemas.openxmlformats.org/officeDocument/2006/relationships/image" Target="../media/image242.png"/><Relationship Id="rId69" Type="http://schemas.openxmlformats.org/officeDocument/2006/relationships/customXml" Target="../ink/ink503.xml"/><Relationship Id="rId77" Type="http://schemas.openxmlformats.org/officeDocument/2006/relationships/customXml" Target="../ink/ink507.xml"/><Relationship Id="rId8" Type="http://schemas.openxmlformats.org/officeDocument/2006/relationships/image" Target="../media/image2140.png"/><Relationship Id="rId51" Type="http://schemas.openxmlformats.org/officeDocument/2006/relationships/customXml" Target="../ink/ink494.xml"/><Relationship Id="rId72" Type="http://schemas.openxmlformats.org/officeDocument/2006/relationships/image" Target="../media/image246.png"/><Relationship Id="rId80" Type="http://schemas.openxmlformats.org/officeDocument/2006/relationships/image" Target="../media/image250.png"/><Relationship Id="rId85" Type="http://schemas.openxmlformats.org/officeDocument/2006/relationships/customXml" Target="../ink/ink511.xml"/><Relationship Id="rId3" Type="http://schemas.openxmlformats.org/officeDocument/2006/relationships/image" Target="../media/image6910.png"/><Relationship Id="rId12" Type="http://schemas.openxmlformats.org/officeDocument/2006/relationships/image" Target="../media/image2160.png"/><Relationship Id="rId17" Type="http://schemas.openxmlformats.org/officeDocument/2006/relationships/customXml" Target="../ink/ink477.xml"/><Relationship Id="rId25" Type="http://schemas.openxmlformats.org/officeDocument/2006/relationships/customXml" Target="../ink/ink481.xml"/><Relationship Id="rId33" Type="http://schemas.openxmlformats.org/officeDocument/2006/relationships/customXml" Target="../ink/ink485.xml"/><Relationship Id="rId38" Type="http://schemas.openxmlformats.org/officeDocument/2006/relationships/image" Target="../media/image2290.png"/><Relationship Id="rId46" Type="http://schemas.openxmlformats.org/officeDocument/2006/relationships/image" Target="../media/image2330.png"/><Relationship Id="rId59" Type="http://schemas.openxmlformats.org/officeDocument/2006/relationships/customXml" Target="../ink/ink498.xml"/><Relationship Id="rId67" Type="http://schemas.openxmlformats.org/officeDocument/2006/relationships/customXml" Target="../ink/ink502.xml"/><Relationship Id="rId20" Type="http://schemas.openxmlformats.org/officeDocument/2006/relationships/image" Target="../media/image2200.png"/><Relationship Id="rId41" Type="http://schemas.openxmlformats.org/officeDocument/2006/relationships/customXml" Target="../ink/ink489.xml"/><Relationship Id="rId54" Type="http://schemas.openxmlformats.org/officeDocument/2006/relationships/image" Target="../media/image237.png"/><Relationship Id="rId62" Type="http://schemas.openxmlformats.org/officeDocument/2006/relationships/image" Target="../media/image241.png"/><Relationship Id="rId70" Type="http://schemas.openxmlformats.org/officeDocument/2006/relationships/image" Target="../media/image245.png"/><Relationship Id="rId75" Type="http://schemas.openxmlformats.org/officeDocument/2006/relationships/customXml" Target="../ink/ink506.xml"/><Relationship Id="rId83" Type="http://schemas.openxmlformats.org/officeDocument/2006/relationships/customXml" Target="../ink/ink510.xml"/><Relationship Id="rId88"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130.png"/><Relationship Id="rId15" Type="http://schemas.openxmlformats.org/officeDocument/2006/relationships/customXml" Target="../ink/ink476.xml"/><Relationship Id="rId23" Type="http://schemas.openxmlformats.org/officeDocument/2006/relationships/customXml" Target="../ink/ink480.xml"/><Relationship Id="rId28" Type="http://schemas.openxmlformats.org/officeDocument/2006/relationships/image" Target="../media/image2240.png"/><Relationship Id="rId36" Type="http://schemas.openxmlformats.org/officeDocument/2006/relationships/image" Target="../media/image2280.png"/><Relationship Id="rId49" Type="http://schemas.openxmlformats.org/officeDocument/2006/relationships/customXml" Target="../ink/ink493.xml"/><Relationship Id="rId57" Type="http://schemas.openxmlformats.org/officeDocument/2006/relationships/customXml" Target="../ink/ink497.xml"/><Relationship Id="rId10" Type="http://schemas.openxmlformats.org/officeDocument/2006/relationships/image" Target="../media/image2150.png"/><Relationship Id="rId31" Type="http://schemas.openxmlformats.org/officeDocument/2006/relationships/customXml" Target="../ink/ink484.xml"/><Relationship Id="rId44" Type="http://schemas.openxmlformats.org/officeDocument/2006/relationships/image" Target="../media/image2320.png"/><Relationship Id="rId52" Type="http://schemas.openxmlformats.org/officeDocument/2006/relationships/image" Target="../media/image236.png"/><Relationship Id="rId60" Type="http://schemas.openxmlformats.org/officeDocument/2006/relationships/image" Target="../media/image240.png"/><Relationship Id="rId65" Type="http://schemas.openxmlformats.org/officeDocument/2006/relationships/customXml" Target="../ink/ink501.xml"/><Relationship Id="rId73" Type="http://schemas.openxmlformats.org/officeDocument/2006/relationships/customXml" Target="../ink/ink505.xml"/><Relationship Id="rId78" Type="http://schemas.openxmlformats.org/officeDocument/2006/relationships/image" Target="../media/image249.png"/><Relationship Id="rId81" Type="http://schemas.openxmlformats.org/officeDocument/2006/relationships/customXml" Target="../ink/ink509.xml"/><Relationship Id="rId86" Type="http://schemas.openxmlformats.org/officeDocument/2006/relationships/image" Target="../media/image253.png"/><Relationship Id="rId4" Type="http://schemas.openxmlformats.org/officeDocument/2006/relationships/image" Target="../media/image234.png"/><Relationship Id="rId9" Type="http://schemas.openxmlformats.org/officeDocument/2006/relationships/customXml" Target="../ink/ink473.xml"/><Relationship Id="rId13" Type="http://schemas.openxmlformats.org/officeDocument/2006/relationships/customXml" Target="../ink/ink475.xml"/><Relationship Id="rId18" Type="http://schemas.openxmlformats.org/officeDocument/2006/relationships/image" Target="../media/image2190.png"/><Relationship Id="rId39" Type="http://schemas.openxmlformats.org/officeDocument/2006/relationships/customXml" Target="../ink/ink488.xml"/><Relationship Id="rId34" Type="http://schemas.openxmlformats.org/officeDocument/2006/relationships/image" Target="../media/image2270.png"/><Relationship Id="rId50" Type="http://schemas.openxmlformats.org/officeDocument/2006/relationships/image" Target="../media/image235.png"/><Relationship Id="rId55" Type="http://schemas.openxmlformats.org/officeDocument/2006/relationships/customXml" Target="../ink/ink496.xml"/><Relationship Id="rId76" Type="http://schemas.openxmlformats.org/officeDocument/2006/relationships/image" Target="../media/image248.png"/><Relationship Id="rId7" Type="http://schemas.openxmlformats.org/officeDocument/2006/relationships/customXml" Target="../ink/ink472.xml"/><Relationship Id="rId71" Type="http://schemas.openxmlformats.org/officeDocument/2006/relationships/customXml" Target="../ink/ink504.xml"/><Relationship Id="rId2" Type="http://schemas.openxmlformats.org/officeDocument/2006/relationships/customXml" Target="../ink/ink470.xml"/><Relationship Id="rId29" Type="http://schemas.openxmlformats.org/officeDocument/2006/relationships/customXml" Target="../ink/ink483.xml"/><Relationship Id="rId24" Type="http://schemas.openxmlformats.org/officeDocument/2006/relationships/image" Target="../media/image2220.png"/><Relationship Id="rId40" Type="http://schemas.openxmlformats.org/officeDocument/2006/relationships/image" Target="../media/image2300.png"/><Relationship Id="rId45" Type="http://schemas.openxmlformats.org/officeDocument/2006/relationships/customXml" Target="../ink/ink491.xml"/><Relationship Id="rId66" Type="http://schemas.openxmlformats.org/officeDocument/2006/relationships/image" Target="../media/image243.png"/><Relationship Id="rId87" Type="http://schemas.openxmlformats.org/officeDocument/2006/relationships/customXml" Target="../ink/ink512.xml"/><Relationship Id="rId61" Type="http://schemas.openxmlformats.org/officeDocument/2006/relationships/customXml" Target="../ink/ink499.xml"/><Relationship Id="rId82" Type="http://schemas.openxmlformats.org/officeDocument/2006/relationships/image" Target="../media/image251.png"/><Relationship Id="rId19" Type="http://schemas.openxmlformats.org/officeDocument/2006/relationships/customXml" Target="../ink/ink478.xml"/></Relationships>
</file>

<file path=ppt/slides/_rels/slide32.xml.rels><?xml version="1.0" encoding="UTF-8" standalone="yes"?>
<Relationships xmlns="http://schemas.openxmlformats.org/package/2006/relationships"><Relationship Id="rId26" Type="http://schemas.openxmlformats.org/officeDocument/2006/relationships/image" Target="../media/image268.png"/><Relationship Id="rId21" Type="http://schemas.openxmlformats.org/officeDocument/2006/relationships/customXml" Target="../ink/ink522.xml"/><Relationship Id="rId42" Type="http://schemas.openxmlformats.org/officeDocument/2006/relationships/image" Target="../media/image276.png"/><Relationship Id="rId47" Type="http://schemas.openxmlformats.org/officeDocument/2006/relationships/customXml" Target="../ink/ink535.xml"/><Relationship Id="rId63" Type="http://schemas.openxmlformats.org/officeDocument/2006/relationships/customXml" Target="../ink/ink543.xml"/><Relationship Id="rId68" Type="http://schemas.openxmlformats.org/officeDocument/2006/relationships/image" Target="../media/image289.png"/><Relationship Id="rId84" Type="http://schemas.openxmlformats.org/officeDocument/2006/relationships/customXml" Target="../ink/ink554.xml"/><Relationship Id="rId16" Type="http://schemas.openxmlformats.org/officeDocument/2006/relationships/image" Target="../media/image263.png"/><Relationship Id="rId11" Type="http://schemas.openxmlformats.org/officeDocument/2006/relationships/image" Target="../media/image260.png"/><Relationship Id="rId32" Type="http://schemas.openxmlformats.org/officeDocument/2006/relationships/image" Target="../media/image271.png"/><Relationship Id="rId37" Type="http://schemas.openxmlformats.org/officeDocument/2006/relationships/customXml" Target="../ink/ink530.xml"/><Relationship Id="rId53" Type="http://schemas.openxmlformats.org/officeDocument/2006/relationships/customXml" Target="../ink/ink538.xml"/><Relationship Id="rId58" Type="http://schemas.openxmlformats.org/officeDocument/2006/relationships/image" Target="../media/image284.png"/><Relationship Id="rId74" Type="http://schemas.openxmlformats.org/officeDocument/2006/relationships/image" Target="../media/image292.png"/><Relationship Id="rId79" Type="http://schemas.openxmlformats.org/officeDocument/2006/relationships/customXml" Target="../ink/ink551.xml"/><Relationship Id="rId5" Type="http://schemas.openxmlformats.org/officeDocument/2006/relationships/image" Target="../media/image257.png"/><Relationship Id="rId19" Type="http://schemas.openxmlformats.org/officeDocument/2006/relationships/customXml" Target="../ink/ink521.xml"/><Relationship Id="rId14" Type="http://schemas.openxmlformats.org/officeDocument/2006/relationships/image" Target="../media/image262.png"/><Relationship Id="rId22" Type="http://schemas.openxmlformats.org/officeDocument/2006/relationships/image" Target="../media/image266.png"/><Relationship Id="rId27" Type="http://schemas.openxmlformats.org/officeDocument/2006/relationships/customXml" Target="../ink/ink525.xml"/><Relationship Id="rId30" Type="http://schemas.openxmlformats.org/officeDocument/2006/relationships/image" Target="../media/image270.png"/><Relationship Id="rId35" Type="http://schemas.openxmlformats.org/officeDocument/2006/relationships/customXml" Target="../ink/ink529.xml"/><Relationship Id="rId43" Type="http://schemas.openxmlformats.org/officeDocument/2006/relationships/customXml" Target="../ink/ink533.xml"/><Relationship Id="rId48" Type="http://schemas.openxmlformats.org/officeDocument/2006/relationships/image" Target="../media/image279.png"/><Relationship Id="rId56" Type="http://schemas.openxmlformats.org/officeDocument/2006/relationships/image" Target="../media/image283.png"/><Relationship Id="rId64" Type="http://schemas.openxmlformats.org/officeDocument/2006/relationships/image" Target="../media/image287.png"/><Relationship Id="rId69" Type="http://schemas.openxmlformats.org/officeDocument/2006/relationships/customXml" Target="../ink/ink546.xml"/><Relationship Id="rId77" Type="http://schemas.openxmlformats.org/officeDocument/2006/relationships/customXml" Target="../ink/ink550.xml"/><Relationship Id="rId8" Type="http://schemas.openxmlformats.org/officeDocument/2006/relationships/customXml" Target="../ink/ink516.xml"/><Relationship Id="rId51" Type="http://schemas.openxmlformats.org/officeDocument/2006/relationships/customXml" Target="../ink/ink537.xml"/><Relationship Id="rId72" Type="http://schemas.openxmlformats.org/officeDocument/2006/relationships/image" Target="../media/image291.png"/><Relationship Id="rId80" Type="http://schemas.openxmlformats.org/officeDocument/2006/relationships/customXml" Target="../ink/ink552.xml"/><Relationship Id="rId85" Type="http://schemas.openxmlformats.org/officeDocument/2006/relationships/image" Target="../media/image297.png"/><Relationship Id="rId3" Type="http://schemas.openxmlformats.org/officeDocument/2006/relationships/image" Target="../media/image6910.png"/><Relationship Id="rId12" Type="http://schemas.openxmlformats.org/officeDocument/2006/relationships/image" Target="../media/image261.png"/><Relationship Id="rId17" Type="http://schemas.openxmlformats.org/officeDocument/2006/relationships/customXml" Target="../ink/ink520.xml"/><Relationship Id="rId25" Type="http://schemas.openxmlformats.org/officeDocument/2006/relationships/customXml" Target="../ink/ink524.xml"/><Relationship Id="rId33" Type="http://schemas.openxmlformats.org/officeDocument/2006/relationships/customXml" Target="../ink/ink528.xml"/><Relationship Id="rId38" Type="http://schemas.openxmlformats.org/officeDocument/2006/relationships/image" Target="../media/image274.png"/><Relationship Id="rId46" Type="http://schemas.openxmlformats.org/officeDocument/2006/relationships/image" Target="../media/image278.png"/><Relationship Id="rId59" Type="http://schemas.openxmlformats.org/officeDocument/2006/relationships/customXml" Target="../ink/ink541.xml"/><Relationship Id="rId67" Type="http://schemas.openxmlformats.org/officeDocument/2006/relationships/customXml" Target="../ink/ink545.xml"/><Relationship Id="rId20" Type="http://schemas.openxmlformats.org/officeDocument/2006/relationships/image" Target="../media/image265.png"/><Relationship Id="rId41" Type="http://schemas.openxmlformats.org/officeDocument/2006/relationships/customXml" Target="../ink/ink532.xml"/><Relationship Id="rId54" Type="http://schemas.openxmlformats.org/officeDocument/2006/relationships/image" Target="../media/image282.png"/><Relationship Id="rId62" Type="http://schemas.openxmlformats.org/officeDocument/2006/relationships/image" Target="../media/image286.png"/><Relationship Id="rId70" Type="http://schemas.openxmlformats.org/officeDocument/2006/relationships/image" Target="../media/image290.png"/><Relationship Id="rId75" Type="http://schemas.openxmlformats.org/officeDocument/2006/relationships/customXml" Target="../ink/ink549.xml"/><Relationship Id="rId83"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customXml" Target="../ink/ink515.xml"/><Relationship Id="rId15" Type="http://schemas.openxmlformats.org/officeDocument/2006/relationships/customXml" Target="../ink/ink519.xml"/><Relationship Id="rId23" Type="http://schemas.openxmlformats.org/officeDocument/2006/relationships/customXml" Target="../ink/ink523.xml"/><Relationship Id="rId28" Type="http://schemas.openxmlformats.org/officeDocument/2006/relationships/image" Target="../media/image269.png"/><Relationship Id="rId36" Type="http://schemas.openxmlformats.org/officeDocument/2006/relationships/image" Target="../media/image273.png"/><Relationship Id="rId49" Type="http://schemas.openxmlformats.org/officeDocument/2006/relationships/customXml" Target="../ink/ink536.xml"/><Relationship Id="rId57" Type="http://schemas.openxmlformats.org/officeDocument/2006/relationships/customXml" Target="../ink/ink540.xml"/><Relationship Id="rId10" Type="http://schemas.openxmlformats.org/officeDocument/2006/relationships/customXml" Target="../ink/ink517.xml"/><Relationship Id="rId31" Type="http://schemas.openxmlformats.org/officeDocument/2006/relationships/customXml" Target="../ink/ink527.xml"/><Relationship Id="rId44" Type="http://schemas.openxmlformats.org/officeDocument/2006/relationships/image" Target="../media/image277.png"/><Relationship Id="rId52" Type="http://schemas.openxmlformats.org/officeDocument/2006/relationships/image" Target="../media/image281.png"/><Relationship Id="rId60" Type="http://schemas.openxmlformats.org/officeDocument/2006/relationships/image" Target="../media/image285.png"/><Relationship Id="rId65" Type="http://schemas.openxmlformats.org/officeDocument/2006/relationships/customXml" Target="../ink/ink544.xml"/><Relationship Id="rId73" Type="http://schemas.openxmlformats.org/officeDocument/2006/relationships/customXml" Target="../ink/ink548.xml"/><Relationship Id="rId78" Type="http://schemas.openxmlformats.org/officeDocument/2006/relationships/image" Target="../media/image294.png"/><Relationship Id="rId81" Type="http://schemas.openxmlformats.org/officeDocument/2006/relationships/image" Target="../media/image295.png"/><Relationship Id="rId4" Type="http://schemas.openxmlformats.org/officeDocument/2006/relationships/image" Target="../media/image256.png"/><Relationship Id="rId9" Type="http://schemas.openxmlformats.org/officeDocument/2006/relationships/image" Target="../media/image259.png"/><Relationship Id="rId13" Type="http://schemas.openxmlformats.org/officeDocument/2006/relationships/customXml" Target="../ink/ink518.xml"/><Relationship Id="rId18" Type="http://schemas.openxmlformats.org/officeDocument/2006/relationships/image" Target="../media/image264.png"/><Relationship Id="rId39" Type="http://schemas.openxmlformats.org/officeDocument/2006/relationships/customXml" Target="../ink/ink531.xml"/><Relationship Id="rId34" Type="http://schemas.openxmlformats.org/officeDocument/2006/relationships/image" Target="../media/image272.png"/><Relationship Id="rId50" Type="http://schemas.openxmlformats.org/officeDocument/2006/relationships/image" Target="../media/image280.png"/><Relationship Id="rId55" Type="http://schemas.openxmlformats.org/officeDocument/2006/relationships/customXml" Target="../ink/ink539.xml"/><Relationship Id="rId76" Type="http://schemas.openxmlformats.org/officeDocument/2006/relationships/image" Target="../media/image293.png"/><Relationship Id="rId7" Type="http://schemas.openxmlformats.org/officeDocument/2006/relationships/image" Target="../media/image258.png"/><Relationship Id="rId71" Type="http://schemas.openxmlformats.org/officeDocument/2006/relationships/customXml" Target="../ink/ink547.xml"/><Relationship Id="rId2" Type="http://schemas.openxmlformats.org/officeDocument/2006/relationships/customXml" Target="../ink/ink514.xml"/><Relationship Id="rId29" Type="http://schemas.openxmlformats.org/officeDocument/2006/relationships/customXml" Target="../ink/ink526.xml"/><Relationship Id="rId24" Type="http://schemas.openxmlformats.org/officeDocument/2006/relationships/image" Target="../media/image267.png"/><Relationship Id="rId40" Type="http://schemas.openxmlformats.org/officeDocument/2006/relationships/image" Target="../media/image275.png"/><Relationship Id="rId45" Type="http://schemas.openxmlformats.org/officeDocument/2006/relationships/customXml" Target="../ink/ink534.xml"/><Relationship Id="rId66" Type="http://schemas.openxmlformats.org/officeDocument/2006/relationships/image" Target="../media/image288.png"/><Relationship Id="rId61" Type="http://schemas.openxmlformats.org/officeDocument/2006/relationships/customXml" Target="../ink/ink542.xml"/><Relationship Id="rId82" Type="http://schemas.openxmlformats.org/officeDocument/2006/relationships/customXml" Target="../ink/ink553.xml"/></Relationships>
</file>

<file path=ppt/slides/_rels/slide33.xml.rels><?xml version="1.0" encoding="UTF-8" standalone="yes"?>
<Relationships xmlns="http://schemas.openxmlformats.org/package/2006/relationships"><Relationship Id="rId13" Type="http://schemas.openxmlformats.org/officeDocument/2006/relationships/customXml" Target="../ink/ink560.xml"/><Relationship Id="rId18" Type="http://schemas.openxmlformats.org/officeDocument/2006/relationships/image" Target="../media/image305.png"/><Relationship Id="rId26" Type="http://schemas.openxmlformats.org/officeDocument/2006/relationships/image" Target="../media/image309.png"/><Relationship Id="rId3" Type="http://schemas.openxmlformats.org/officeDocument/2006/relationships/image" Target="../media/image6910.png"/><Relationship Id="rId21" Type="http://schemas.openxmlformats.org/officeDocument/2006/relationships/customXml" Target="../ink/ink564.xml"/><Relationship Id="rId34" Type="http://schemas.openxmlformats.org/officeDocument/2006/relationships/image" Target="../media/image313.png"/><Relationship Id="rId7" Type="http://schemas.openxmlformats.org/officeDocument/2006/relationships/customXml" Target="../ink/ink557.xml"/><Relationship Id="rId12" Type="http://schemas.openxmlformats.org/officeDocument/2006/relationships/image" Target="../media/image302.png"/><Relationship Id="rId17" Type="http://schemas.openxmlformats.org/officeDocument/2006/relationships/customXml" Target="../ink/ink562.xml"/><Relationship Id="rId25" Type="http://schemas.openxmlformats.org/officeDocument/2006/relationships/customXml" Target="../ink/ink566.xml"/><Relationship Id="rId33" Type="http://schemas.openxmlformats.org/officeDocument/2006/relationships/customXml" Target="../ink/ink570.xml"/><Relationship Id="rId2" Type="http://schemas.openxmlformats.org/officeDocument/2006/relationships/customXml" Target="../ink/ink555.xml"/><Relationship Id="rId16" Type="http://schemas.openxmlformats.org/officeDocument/2006/relationships/image" Target="../media/image304.png"/><Relationship Id="rId20" Type="http://schemas.openxmlformats.org/officeDocument/2006/relationships/image" Target="../media/image306.png"/><Relationship Id="rId29" Type="http://schemas.openxmlformats.org/officeDocument/2006/relationships/customXml" Target="../ink/ink568.xml"/><Relationship Id="rId1" Type="http://schemas.openxmlformats.org/officeDocument/2006/relationships/slideLayout" Target="../slideLayouts/slideLayout2.xml"/><Relationship Id="rId6" Type="http://schemas.openxmlformats.org/officeDocument/2006/relationships/image" Target="../media/image299.png"/><Relationship Id="rId11" Type="http://schemas.openxmlformats.org/officeDocument/2006/relationships/customXml" Target="../ink/ink559.xml"/><Relationship Id="rId24" Type="http://schemas.openxmlformats.org/officeDocument/2006/relationships/image" Target="../media/image308.png"/><Relationship Id="rId32" Type="http://schemas.openxmlformats.org/officeDocument/2006/relationships/image" Target="../media/image312.png"/><Relationship Id="rId5" Type="http://schemas.openxmlformats.org/officeDocument/2006/relationships/customXml" Target="../ink/ink556.xml"/><Relationship Id="rId15" Type="http://schemas.openxmlformats.org/officeDocument/2006/relationships/customXml" Target="../ink/ink561.xml"/><Relationship Id="rId23" Type="http://schemas.openxmlformats.org/officeDocument/2006/relationships/customXml" Target="../ink/ink565.xml"/><Relationship Id="rId28" Type="http://schemas.openxmlformats.org/officeDocument/2006/relationships/image" Target="../media/image310.png"/><Relationship Id="rId36" Type="http://schemas.openxmlformats.org/officeDocument/2006/relationships/image" Target="../media/image314.png"/><Relationship Id="rId10" Type="http://schemas.openxmlformats.org/officeDocument/2006/relationships/image" Target="../media/image301.png"/><Relationship Id="rId19" Type="http://schemas.openxmlformats.org/officeDocument/2006/relationships/customXml" Target="../ink/ink563.xml"/><Relationship Id="rId31" Type="http://schemas.openxmlformats.org/officeDocument/2006/relationships/customXml" Target="../ink/ink569.xml"/><Relationship Id="rId4" Type="http://schemas.openxmlformats.org/officeDocument/2006/relationships/image" Target="../media/image298.png"/><Relationship Id="rId9" Type="http://schemas.openxmlformats.org/officeDocument/2006/relationships/customXml" Target="../ink/ink558.xml"/><Relationship Id="rId14" Type="http://schemas.openxmlformats.org/officeDocument/2006/relationships/image" Target="../media/image303.png"/><Relationship Id="rId22" Type="http://schemas.openxmlformats.org/officeDocument/2006/relationships/image" Target="../media/image307.png"/><Relationship Id="rId27" Type="http://schemas.openxmlformats.org/officeDocument/2006/relationships/customXml" Target="../ink/ink567.xml"/><Relationship Id="rId30" Type="http://schemas.openxmlformats.org/officeDocument/2006/relationships/image" Target="../media/image311.png"/><Relationship Id="rId35" Type="http://schemas.openxmlformats.org/officeDocument/2006/relationships/customXml" Target="../ink/ink571.xml"/><Relationship Id="rId8" Type="http://schemas.openxmlformats.org/officeDocument/2006/relationships/image" Target="../media/image300.png"/></Relationships>
</file>

<file path=ppt/slides/_rels/slide34.xml.rels><?xml version="1.0" encoding="UTF-8" standalone="yes"?>
<Relationships xmlns="http://schemas.openxmlformats.org/package/2006/relationships"><Relationship Id="rId13" Type="http://schemas.openxmlformats.org/officeDocument/2006/relationships/image" Target="../media/image320.png"/><Relationship Id="rId18" Type="http://schemas.openxmlformats.org/officeDocument/2006/relationships/customXml" Target="../ink/ink579.xml"/><Relationship Id="rId26" Type="http://schemas.openxmlformats.org/officeDocument/2006/relationships/customXml" Target="../ink/ink583.xml"/><Relationship Id="rId39" Type="http://schemas.openxmlformats.org/officeDocument/2006/relationships/image" Target="../media/image333.png"/><Relationship Id="rId21" Type="http://schemas.openxmlformats.org/officeDocument/2006/relationships/image" Target="../media/image324.png"/><Relationship Id="rId34" Type="http://schemas.openxmlformats.org/officeDocument/2006/relationships/customXml" Target="../ink/ink587.xml"/><Relationship Id="rId42" Type="http://schemas.openxmlformats.org/officeDocument/2006/relationships/customXml" Target="../ink/ink591.xml"/><Relationship Id="rId47" Type="http://schemas.openxmlformats.org/officeDocument/2006/relationships/image" Target="../media/image337.png"/><Relationship Id="rId50" Type="http://schemas.openxmlformats.org/officeDocument/2006/relationships/customXml" Target="../ink/ink595.xml"/><Relationship Id="rId55" Type="http://schemas.openxmlformats.org/officeDocument/2006/relationships/image" Target="../media/image341.png"/><Relationship Id="rId7" Type="http://schemas.openxmlformats.org/officeDocument/2006/relationships/image" Target="../media/image317.png"/><Relationship Id="rId2" Type="http://schemas.openxmlformats.org/officeDocument/2006/relationships/customXml" Target="../ink/ink572.xml"/><Relationship Id="rId16" Type="http://schemas.openxmlformats.org/officeDocument/2006/relationships/customXml" Target="../ink/ink578.xml"/><Relationship Id="rId29" Type="http://schemas.openxmlformats.org/officeDocument/2006/relationships/image" Target="../media/image328.png"/><Relationship Id="rId11" Type="http://schemas.openxmlformats.org/officeDocument/2006/relationships/image" Target="../media/image319.png"/><Relationship Id="rId24" Type="http://schemas.openxmlformats.org/officeDocument/2006/relationships/customXml" Target="../ink/ink582.xml"/><Relationship Id="rId32" Type="http://schemas.openxmlformats.org/officeDocument/2006/relationships/customXml" Target="../ink/ink586.xml"/><Relationship Id="rId37" Type="http://schemas.openxmlformats.org/officeDocument/2006/relationships/image" Target="../media/image332.png"/><Relationship Id="rId40" Type="http://schemas.openxmlformats.org/officeDocument/2006/relationships/customXml" Target="../ink/ink590.xml"/><Relationship Id="rId45" Type="http://schemas.openxmlformats.org/officeDocument/2006/relationships/image" Target="../media/image336.png"/><Relationship Id="rId53" Type="http://schemas.openxmlformats.org/officeDocument/2006/relationships/image" Target="../media/image340.png"/><Relationship Id="rId58" Type="http://schemas.openxmlformats.org/officeDocument/2006/relationships/customXml" Target="../ink/ink599.xml"/><Relationship Id="rId5" Type="http://schemas.openxmlformats.org/officeDocument/2006/relationships/customXml" Target="../ink/ink573.xml"/><Relationship Id="rId61" Type="http://schemas.openxmlformats.org/officeDocument/2006/relationships/image" Target="../media/image344.png"/><Relationship Id="rId19" Type="http://schemas.openxmlformats.org/officeDocument/2006/relationships/image" Target="../media/image323.png"/><Relationship Id="rId14" Type="http://schemas.openxmlformats.org/officeDocument/2006/relationships/customXml" Target="../ink/ink577.xml"/><Relationship Id="rId22" Type="http://schemas.openxmlformats.org/officeDocument/2006/relationships/customXml" Target="../ink/ink581.xml"/><Relationship Id="rId27" Type="http://schemas.openxmlformats.org/officeDocument/2006/relationships/image" Target="../media/image327.png"/><Relationship Id="rId30" Type="http://schemas.openxmlformats.org/officeDocument/2006/relationships/customXml" Target="../ink/ink585.xml"/><Relationship Id="rId35" Type="http://schemas.openxmlformats.org/officeDocument/2006/relationships/image" Target="../media/image331.png"/><Relationship Id="rId43" Type="http://schemas.openxmlformats.org/officeDocument/2006/relationships/image" Target="../media/image335.png"/><Relationship Id="rId48" Type="http://schemas.openxmlformats.org/officeDocument/2006/relationships/customXml" Target="../ink/ink594.xml"/><Relationship Id="rId56" Type="http://schemas.openxmlformats.org/officeDocument/2006/relationships/customXml" Target="../ink/ink598.xml"/><Relationship Id="rId8" Type="http://schemas.openxmlformats.org/officeDocument/2006/relationships/customXml" Target="../ink/ink574.xml"/><Relationship Id="rId51" Type="http://schemas.openxmlformats.org/officeDocument/2006/relationships/image" Target="../media/image339.png"/><Relationship Id="rId3" Type="http://schemas.openxmlformats.org/officeDocument/2006/relationships/image" Target="../media/image6910.png"/><Relationship Id="rId12" Type="http://schemas.openxmlformats.org/officeDocument/2006/relationships/customXml" Target="../ink/ink576.xml"/><Relationship Id="rId17" Type="http://schemas.openxmlformats.org/officeDocument/2006/relationships/image" Target="../media/image322.png"/><Relationship Id="rId25" Type="http://schemas.openxmlformats.org/officeDocument/2006/relationships/image" Target="../media/image326.png"/><Relationship Id="rId33" Type="http://schemas.openxmlformats.org/officeDocument/2006/relationships/image" Target="../media/image330.png"/><Relationship Id="rId38" Type="http://schemas.openxmlformats.org/officeDocument/2006/relationships/customXml" Target="../ink/ink589.xml"/><Relationship Id="rId46" Type="http://schemas.openxmlformats.org/officeDocument/2006/relationships/customXml" Target="../ink/ink593.xml"/><Relationship Id="rId59" Type="http://schemas.openxmlformats.org/officeDocument/2006/relationships/image" Target="../media/image343.png"/><Relationship Id="rId20" Type="http://schemas.openxmlformats.org/officeDocument/2006/relationships/customXml" Target="../ink/ink580.xml"/><Relationship Id="rId41" Type="http://schemas.openxmlformats.org/officeDocument/2006/relationships/image" Target="../media/image334.png"/><Relationship Id="rId54" Type="http://schemas.openxmlformats.org/officeDocument/2006/relationships/customXml" Target="../ink/ink597.xml"/><Relationship Id="rId1" Type="http://schemas.openxmlformats.org/officeDocument/2006/relationships/slideLayout" Target="../slideLayouts/slideLayout2.xml"/><Relationship Id="rId6" Type="http://schemas.openxmlformats.org/officeDocument/2006/relationships/image" Target="../media/image316.png"/><Relationship Id="rId15" Type="http://schemas.openxmlformats.org/officeDocument/2006/relationships/image" Target="../media/image321.png"/><Relationship Id="rId23" Type="http://schemas.openxmlformats.org/officeDocument/2006/relationships/image" Target="../media/image325.png"/><Relationship Id="rId28" Type="http://schemas.openxmlformats.org/officeDocument/2006/relationships/customXml" Target="../ink/ink584.xml"/><Relationship Id="rId36" Type="http://schemas.openxmlformats.org/officeDocument/2006/relationships/customXml" Target="../ink/ink588.xml"/><Relationship Id="rId49" Type="http://schemas.openxmlformats.org/officeDocument/2006/relationships/image" Target="../media/image338.png"/><Relationship Id="rId57" Type="http://schemas.openxmlformats.org/officeDocument/2006/relationships/image" Target="../media/image342.png"/><Relationship Id="rId10" Type="http://schemas.openxmlformats.org/officeDocument/2006/relationships/customXml" Target="../ink/ink575.xml"/><Relationship Id="rId31" Type="http://schemas.openxmlformats.org/officeDocument/2006/relationships/image" Target="../media/image329.png"/><Relationship Id="rId44" Type="http://schemas.openxmlformats.org/officeDocument/2006/relationships/customXml" Target="../ink/ink592.xml"/><Relationship Id="rId52" Type="http://schemas.openxmlformats.org/officeDocument/2006/relationships/customXml" Target="../ink/ink596.xml"/><Relationship Id="rId60" Type="http://schemas.openxmlformats.org/officeDocument/2006/relationships/customXml" Target="../ink/ink600.xml"/><Relationship Id="rId4" Type="http://schemas.openxmlformats.org/officeDocument/2006/relationships/image" Target="../media/image315.png"/><Relationship Id="rId9" Type="http://schemas.openxmlformats.org/officeDocument/2006/relationships/image" Target="../media/image318.png"/></Relationships>
</file>

<file path=ppt/slides/_rels/slide35.xml.rels><?xml version="1.0" encoding="UTF-8" standalone="yes"?>
<Relationships xmlns="http://schemas.openxmlformats.org/package/2006/relationships"><Relationship Id="rId8" Type="http://schemas.openxmlformats.org/officeDocument/2006/relationships/image" Target="../media/image347.png"/><Relationship Id="rId13" Type="http://schemas.openxmlformats.org/officeDocument/2006/relationships/customXml" Target="../ink/ink606.xml"/><Relationship Id="rId18" Type="http://schemas.openxmlformats.org/officeDocument/2006/relationships/image" Target="../media/image352.png"/><Relationship Id="rId26" Type="http://schemas.openxmlformats.org/officeDocument/2006/relationships/image" Target="../media/image356.png"/><Relationship Id="rId3" Type="http://schemas.openxmlformats.org/officeDocument/2006/relationships/image" Target="../media/image6910.png"/><Relationship Id="rId21" Type="http://schemas.openxmlformats.org/officeDocument/2006/relationships/customXml" Target="../ink/ink610.xml"/><Relationship Id="rId7" Type="http://schemas.openxmlformats.org/officeDocument/2006/relationships/customXml" Target="../ink/ink603.xml"/><Relationship Id="rId12" Type="http://schemas.openxmlformats.org/officeDocument/2006/relationships/image" Target="../media/image349.png"/><Relationship Id="rId17" Type="http://schemas.openxmlformats.org/officeDocument/2006/relationships/customXml" Target="../ink/ink608.xml"/><Relationship Id="rId25" Type="http://schemas.openxmlformats.org/officeDocument/2006/relationships/customXml" Target="../ink/ink612.xml"/><Relationship Id="rId2" Type="http://schemas.openxmlformats.org/officeDocument/2006/relationships/customXml" Target="../ink/ink601.xml"/><Relationship Id="rId16" Type="http://schemas.openxmlformats.org/officeDocument/2006/relationships/image" Target="../media/image351.png"/><Relationship Id="rId20" Type="http://schemas.openxmlformats.org/officeDocument/2006/relationships/image" Target="../media/image353.png"/><Relationship Id="rId1" Type="http://schemas.openxmlformats.org/officeDocument/2006/relationships/slideLayout" Target="../slideLayouts/slideLayout2.xml"/><Relationship Id="rId6" Type="http://schemas.openxmlformats.org/officeDocument/2006/relationships/image" Target="../media/image346.png"/><Relationship Id="rId11" Type="http://schemas.openxmlformats.org/officeDocument/2006/relationships/customXml" Target="../ink/ink605.xml"/><Relationship Id="rId24" Type="http://schemas.openxmlformats.org/officeDocument/2006/relationships/image" Target="../media/image355.png"/><Relationship Id="rId5" Type="http://schemas.openxmlformats.org/officeDocument/2006/relationships/customXml" Target="../ink/ink602.xml"/><Relationship Id="rId15" Type="http://schemas.openxmlformats.org/officeDocument/2006/relationships/customXml" Target="../ink/ink607.xml"/><Relationship Id="rId23" Type="http://schemas.openxmlformats.org/officeDocument/2006/relationships/customXml" Target="../ink/ink611.xml"/><Relationship Id="rId10" Type="http://schemas.openxmlformats.org/officeDocument/2006/relationships/image" Target="../media/image348.png"/><Relationship Id="rId19" Type="http://schemas.openxmlformats.org/officeDocument/2006/relationships/customXml" Target="../ink/ink609.xml"/><Relationship Id="rId4" Type="http://schemas.openxmlformats.org/officeDocument/2006/relationships/image" Target="../media/image345.png"/><Relationship Id="rId9" Type="http://schemas.openxmlformats.org/officeDocument/2006/relationships/customXml" Target="../ink/ink604.xml"/><Relationship Id="rId14" Type="http://schemas.openxmlformats.org/officeDocument/2006/relationships/image" Target="../media/image350.png"/><Relationship Id="rId22" Type="http://schemas.openxmlformats.org/officeDocument/2006/relationships/image" Target="../media/image354.png"/></Relationships>
</file>

<file path=ppt/slides/_rels/slide36.xml.rels><?xml version="1.0" encoding="UTF-8" standalone="yes"?>
<Relationships xmlns="http://schemas.openxmlformats.org/package/2006/relationships"><Relationship Id="rId13" Type="http://schemas.openxmlformats.org/officeDocument/2006/relationships/image" Target="../media/image361.png"/><Relationship Id="rId18" Type="http://schemas.openxmlformats.org/officeDocument/2006/relationships/customXml" Target="../ink/ink620.xml"/><Relationship Id="rId26" Type="http://schemas.openxmlformats.org/officeDocument/2006/relationships/customXml" Target="../ink/ink624.xml"/><Relationship Id="rId39" Type="http://schemas.openxmlformats.org/officeDocument/2006/relationships/image" Target="../media/image374.png"/><Relationship Id="rId21" Type="http://schemas.openxmlformats.org/officeDocument/2006/relationships/image" Target="../media/image365.png"/><Relationship Id="rId34" Type="http://schemas.openxmlformats.org/officeDocument/2006/relationships/customXml" Target="../ink/ink628.xml"/><Relationship Id="rId42" Type="http://schemas.openxmlformats.org/officeDocument/2006/relationships/customXml" Target="../ink/ink632.xml"/><Relationship Id="rId47" Type="http://schemas.openxmlformats.org/officeDocument/2006/relationships/image" Target="../media/image378.png"/><Relationship Id="rId50" Type="http://schemas.openxmlformats.org/officeDocument/2006/relationships/customXml" Target="../ink/ink636.xml"/><Relationship Id="rId7" Type="http://schemas.openxmlformats.org/officeDocument/2006/relationships/image" Target="../media/image358.png"/><Relationship Id="rId2" Type="http://schemas.openxmlformats.org/officeDocument/2006/relationships/customXml" Target="../ink/ink613.xml"/><Relationship Id="rId16" Type="http://schemas.openxmlformats.org/officeDocument/2006/relationships/customXml" Target="../ink/ink619.xml"/><Relationship Id="rId29" Type="http://schemas.openxmlformats.org/officeDocument/2006/relationships/image" Target="../media/image369.png"/><Relationship Id="rId11" Type="http://schemas.openxmlformats.org/officeDocument/2006/relationships/image" Target="../media/image360.png"/><Relationship Id="rId24" Type="http://schemas.openxmlformats.org/officeDocument/2006/relationships/customXml" Target="../ink/ink623.xml"/><Relationship Id="rId32" Type="http://schemas.openxmlformats.org/officeDocument/2006/relationships/customXml" Target="../ink/ink627.xml"/><Relationship Id="rId37" Type="http://schemas.openxmlformats.org/officeDocument/2006/relationships/image" Target="../media/image373.png"/><Relationship Id="rId40" Type="http://schemas.openxmlformats.org/officeDocument/2006/relationships/customXml" Target="../ink/ink631.xml"/><Relationship Id="rId45" Type="http://schemas.openxmlformats.org/officeDocument/2006/relationships/image" Target="../media/image377.png"/><Relationship Id="rId53" Type="http://schemas.openxmlformats.org/officeDocument/2006/relationships/image" Target="../media/image381.png"/><Relationship Id="rId5" Type="http://schemas.openxmlformats.org/officeDocument/2006/relationships/image" Target="../media/image286.png"/><Relationship Id="rId10" Type="http://schemas.openxmlformats.org/officeDocument/2006/relationships/customXml" Target="../ink/ink616.xml"/><Relationship Id="rId19" Type="http://schemas.openxmlformats.org/officeDocument/2006/relationships/image" Target="../media/image364.png"/><Relationship Id="rId31" Type="http://schemas.openxmlformats.org/officeDocument/2006/relationships/image" Target="../media/image370.png"/><Relationship Id="rId44" Type="http://schemas.openxmlformats.org/officeDocument/2006/relationships/customXml" Target="../ink/ink633.xml"/><Relationship Id="rId52" Type="http://schemas.openxmlformats.org/officeDocument/2006/relationships/customXml" Target="../ink/ink637.xml"/><Relationship Id="rId4" Type="http://schemas.openxmlformats.org/officeDocument/2006/relationships/customXml" Target="../ink/ink614.xml"/><Relationship Id="rId9" Type="http://schemas.openxmlformats.org/officeDocument/2006/relationships/image" Target="../media/image359.png"/><Relationship Id="rId14" Type="http://schemas.openxmlformats.org/officeDocument/2006/relationships/customXml" Target="../ink/ink618.xml"/><Relationship Id="rId22" Type="http://schemas.openxmlformats.org/officeDocument/2006/relationships/customXml" Target="../ink/ink622.xml"/><Relationship Id="rId27" Type="http://schemas.openxmlformats.org/officeDocument/2006/relationships/image" Target="../media/image368.png"/><Relationship Id="rId30" Type="http://schemas.openxmlformats.org/officeDocument/2006/relationships/customXml" Target="../ink/ink626.xml"/><Relationship Id="rId35" Type="http://schemas.openxmlformats.org/officeDocument/2006/relationships/image" Target="../media/image372.png"/><Relationship Id="rId43" Type="http://schemas.openxmlformats.org/officeDocument/2006/relationships/image" Target="../media/image376.png"/><Relationship Id="rId48" Type="http://schemas.openxmlformats.org/officeDocument/2006/relationships/customXml" Target="../ink/ink635.xml"/><Relationship Id="rId8" Type="http://schemas.openxmlformats.org/officeDocument/2006/relationships/customXml" Target="../ink/ink615.xml"/><Relationship Id="rId51" Type="http://schemas.openxmlformats.org/officeDocument/2006/relationships/image" Target="../media/image380.png"/><Relationship Id="rId3" Type="http://schemas.openxmlformats.org/officeDocument/2006/relationships/image" Target="../media/image6910.png"/><Relationship Id="rId12" Type="http://schemas.openxmlformats.org/officeDocument/2006/relationships/customXml" Target="../ink/ink617.xml"/><Relationship Id="rId17" Type="http://schemas.openxmlformats.org/officeDocument/2006/relationships/image" Target="../media/image363.png"/><Relationship Id="rId25" Type="http://schemas.openxmlformats.org/officeDocument/2006/relationships/image" Target="../media/image367.png"/><Relationship Id="rId33" Type="http://schemas.openxmlformats.org/officeDocument/2006/relationships/image" Target="../media/image371.png"/><Relationship Id="rId38" Type="http://schemas.openxmlformats.org/officeDocument/2006/relationships/customXml" Target="../ink/ink630.xml"/><Relationship Id="rId46" Type="http://schemas.openxmlformats.org/officeDocument/2006/relationships/customXml" Target="../ink/ink634.xml"/><Relationship Id="rId20" Type="http://schemas.openxmlformats.org/officeDocument/2006/relationships/customXml" Target="../ink/ink621.xml"/><Relationship Id="rId41"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57.png"/><Relationship Id="rId15" Type="http://schemas.openxmlformats.org/officeDocument/2006/relationships/image" Target="../media/image362.png"/><Relationship Id="rId23" Type="http://schemas.openxmlformats.org/officeDocument/2006/relationships/image" Target="../media/image366.png"/><Relationship Id="rId28" Type="http://schemas.openxmlformats.org/officeDocument/2006/relationships/customXml" Target="../ink/ink625.xml"/><Relationship Id="rId36" Type="http://schemas.openxmlformats.org/officeDocument/2006/relationships/customXml" Target="../ink/ink629.xml"/><Relationship Id="rId49" Type="http://schemas.openxmlformats.org/officeDocument/2006/relationships/image" Target="../media/image379.png"/></Relationships>
</file>

<file path=ppt/slides/_rels/slide37.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2.xml"/><Relationship Id="rId5" Type="http://schemas.openxmlformats.org/officeDocument/2006/relationships/image" Target="../media/image385.png"/><Relationship Id="rId4" Type="http://schemas.openxmlformats.org/officeDocument/2006/relationships/image" Target="../media/image3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customXml" Target="../ink/ink640.xml"/><Relationship Id="rId13" Type="http://schemas.openxmlformats.org/officeDocument/2006/relationships/image" Target="../media/image391.png"/><Relationship Id="rId18" Type="http://schemas.openxmlformats.org/officeDocument/2006/relationships/customXml" Target="../ink/ink645.xml"/><Relationship Id="rId3" Type="http://schemas.openxmlformats.org/officeDocument/2006/relationships/image" Target="../media/image6910.png"/><Relationship Id="rId7" Type="http://schemas.openxmlformats.org/officeDocument/2006/relationships/image" Target="../media/image388.png"/><Relationship Id="rId12" Type="http://schemas.openxmlformats.org/officeDocument/2006/relationships/customXml" Target="../ink/ink642.xml"/><Relationship Id="rId17" Type="http://schemas.openxmlformats.org/officeDocument/2006/relationships/image" Target="../media/image393.png"/><Relationship Id="rId2" Type="http://schemas.openxmlformats.org/officeDocument/2006/relationships/customXml" Target="../ink/ink638.xml"/><Relationship Id="rId16" Type="http://schemas.openxmlformats.org/officeDocument/2006/relationships/customXml" Target="../ink/ink644.xml"/><Relationship Id="rId1" Type="http://schemas.openxmlformats.org/officeDocument/2006/relationships/slideLayout" Target="../slideLayouts/slideLayout2.xml"/><Relationship Id="rId6" Type="http://schemas.openxmlformats.org/officeDocument/2006/relationships/customXml" Target="../ink/ink639.xml"/><Relationship Id="rId11" Type="http://schemas.openxmlformats.org/officeDocument/2006/relationships/image" Target="../media/image390.png"/><Relationship Id="rId5" Type="http://schemas.openxmlformats.org/officeDocument/2006/relationships/image" Target="../media/image387.png"/><Relationship Id="rId15" Type="http://schemas.openxmlformats.org/officeDocument/2006/relationships/image" Target="../media/image392.png"/><Relationship Id="rId10" Type="http://schemas.openxmlformats.org/officeDocument/2006/relationships/customXml" Target="../ink/ink641.xml"/><Relationship Id="rId19" Type="http://schemas.openxmlformats.org/officeDocument/2006/relationships/image" Target="../media/image394.png"/><Relationship Id="rId4" Type="http://schemas.openxmlformats.org/officeDocument/2006/relationships/image" Target="../media/image386.png"/><Relationship Id="rId9" Type="http://schemas.openxmlformats.org/officeDocument/2006/relationships/image" Target="../media/image389.png"/><Relationship Id="rId14" Type="http://schemas.openxmlformats.org/officeDocument/2006/relationships/customXml" Target="../ink/ink643.xml"/></Relationships>
</file>

<file path=ppt/slides/_rels/slide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40.xml.rels><?xml version="1.0" encoding="UTF-8" standalone="yes"?>
<Relationships xmlns="http://schemas.openxmlformats.org/package/2006/relationships"><Relationship Id="rId26" Type="http://schemas.openxmlformats.org/officeDocument/2006/relationships/customXml" Target="../ink/ink657.xml"/><Relationship Id="rId21" Type="http://schemas.openxmlformats.org/officeDocument/2006/relationships/image" Target="../media/image404.png"/><Relationship Id="rId42" Type="http://schemas.openxmlformats.org/officeDocument/2006/relationships/customXml" Target="../ink/ink665.xml"/><Relationship Id="rId47" Type="http://schemas.openxmlformats.org/officeDocument/2006/relationships/image" Target="../media/image417.png"/><Relationship Id="rId63" Type="http://schemas.openxmlformats.org/officeDocument/2006/relationships/customXml" Target="../ink/ink678.xml"/><Relationship Id="rId68" Type="http://schemas.openxmlformats.org/officeDocument/2006/relationships/image" Target="../media/image423.png"/><Relationship Id="rId7" Type="http://schemas.openxmlformats.org/officeDocument/2006/relationships/image" Target="../media/image397.png"/><Relationship Id="rId71" Type="http://schemas.openxmlformats.org/officeDocument/2006/relationships/customXml" Target="../ink/ink684.xml"/><Relationship Id="rId2" Type="http://schemas.openxmlformats.org/officeDocument/2006/relationships/customXml" Target="../ink/ink646.xml"/><Relationship Id="rId16" Type="http://schemas.openxmlformats.org/officeDocument/2006/relationships/customXml" Target="../ink/ink652.xml"/><Relationship Id="rId29" Type="http://schemas.openxmlformats.org/officeDocument/2006/relationships/image" Target="../media/image408.png"/><Relationship Id="rId11" Type="http://schemas.openxmlformats.org/officeDocument/2006/relationships/image" Target="../media/image399.png"/><Relationship Id="rId24" Type="http://schemas.openxmlformats.org/officeDocument/2006/relationships/customXml" Target="../ink/ink656.xml"/><Relationship Id="rId32" Type="http://schemas.openxmlformats.org/officeDocument/2006/relationships/customXml" Target="../ink/ink660.xml"/><Relationship Id="rId37" Type="http://schemas.openxmlformats.org/officeDocument/2006/relationships/image" Target="../media/image412.png"/><Relationship Id="rId40" Type="http://schemas.openxmlformats.org/officeDocument/2006/relationships/customXml" Target="../ink/ink664.xml"/><Relationship Id="rId45" Type="http://schemas.openxmlformats.org/officeDocument/2006/relationships/image" Target="../media/image416.png"/><Relationship Id="rId53" Type="http://schemas.openxmlformats.org/officeDocument/2006/relationships/image" Target="../media/image420.png"/><Relationship Id="rId58" Type="http://schemas.openxmlformats.org/officeDocument/2006/relationships/customXml" Target="../ink/ink674.xml"/><Relationship Id="rId66" Type="http://schemas.openxmlformats.org/officeDocument/2006/relationships/customXml" Target="../ink/ink681.xml"/><Relationship Id="rId5" Type="http://schemas.openxmlformats.org/officeDocument/2006/relationships/image" Target="../media/image396.png"/><Relationship Id="rId61" Type="http://schemas.openxmlformats.org/officeDocument/2006/relationships/image" Target="../media/image422.png"/><Relationship Id="rId19" Type="http://schemas.openxmlformats.org/officeDocument/2006/relationships/image" Target="../media/image403.png"/><Relationship Id="rId14" Type="http://schemas.openxmlformats.org/officeDocument/2006/relationships/customXml" Target="../ink/ink651.xml"/><Relationship Id="rId22" Type="http://schemas.openxmlformats.org/officeDocument/2006/relationships/customXml" Target="../ink/ink655.xml"/><Relationship Id="rId27" Type="http://schemas.openxmlformats.org/officeDocument/2006/relationships/image" Target="../media/image407.png"/><Relationship Id="rId30" Type="http://schemas.openxmlformats.org/officeDocument/2006/relationships/customXml" Target="../ink/ink659.xml"/><Relationship Id="rId35" Type="http://schemas.openxmlformats.org/officeDocument/2006/relationships/image" Target="../media/image411.png"/><Relationship Id="rId43" Type="http://schemas.openxmlformats.org/officeDocument/2006/relationships/image" Target="../media/image415.png"/><Relationship Id="rId48" Type="http://schemas.openxmlformats.org/officeDocument/2006/relationships/customXml" Target="../ink/ink668.xml"/><Relationship Id="rId56" Type="http://schemas.openxmlformats.org/officeDocument/2006/relationships/customXml" Target="../ink/ink672.xml"/><Relationship Id="rId64" Type="http://schemas.openxmlformats.org/officeDocument/2006/relationships/customXml" Target="../ink/ink679.xml"/><Relationship Id="rId69" Type="http://schemas.openxmlformats.org/officeDocument/2006/relationships/customXml" Target="../ink/ink683.xml"/><Relationship Id="rId8" Type="http://schemas.openxmlformats.org/officeDocument/2006/relationships/customXml" Target="../ink/ink648.xml"/><Relationship Id="rId51" Type="http://schemas.openxmlformats.org/officeDocument/2006/relationships/image" Target="../media/image419.png"/><Relationship Id="rId72" Type="http://schemas.openxmlformats.org/officeDocument/2006/relationships/image" Target="../media/image425.png"/><Relationship Id="rId3" Type="http://schemas.openxmlformats.org/officeDocument/2006/relationships/image" Target="../media/image6910.png"/><Relationship Id="rId12" Type="http://schemas.openxmlformats.org/officeDocument/2006/relationships/customXml" Target="../ink/ink650.xml"/><Relationship Id="rId17" Type="http://schemas.openxmlformats.org/officeDocument/2006/relationships/image" Target="../media/image402.png"/><Relationship Id="rId25" Type="http://schemas.openxmlformats.org/officeDocument/2006/relationships/image" Target="../media/image406.png"/><Relationship Id="rId33" Type="http://schemas.openxmlformats.org/officeDocument/2006/relationships/image" Target="../media/image410.png"/><Relationship Id="rId38" Type="http://schemas.openxmlformats.org/officeDocument/2006/relationships/customXml" Target="../ink/ink663.xml"/><Relationship Id="rId46" Type="http://schemas.openxmlformats.org/officeDocument/2006/relationships/customXml" Target="../ink/ink667.xml"/><Relationship Id="rId59" Type="http://schemas.openxmlformats.org/officeDocument/2006/relationships/customXml" Target="../ink/ink675.xml"/><Relationship Id="rId67" Type="http://schemas.openxmlformats.org/officeDocument/2006/relationships/customXml" Target="../ink/ink682.xml"/><Relationship Id="rId20" Type="http://schemas.openxmlformats.org/officeDocument/2006/relationships/customXml" Target="../ink/ink654.xml"/><Relationship Id="rId41" Type="http://schemas.openxmlformats.org/officeDocument/2006/relationships/image" Target="../media/image414.png"/><Relationship Id="rId54" Type="http://schemas.openxmlformats.org/officeDocument/2006/relationships/customXml" Target="../ink/ink671.xml"/><Relationship Id="rId62" Type="http://schemas.openxmlformats.org/officeDocument/2006/relationships/customXml" Target="../ink/ink677.xml"/><Relationship Id="rId70" Type="http://schemas.openxmlformats.org/officeDocument/2006/relationships/image" Target="../media/image424.png"/><Relationship Id="rId1" Type="http://schemas.openxmlformats.org/officeDocument/2006/relationships/slideLayout" Target="../slideLayouts/slideLayout2.xml"/><Relationship Id="rId6" Type="http://schemas.openxmlformats.org/officeDocument/2006/relationships/customXml" Target="../ink/ink647.xml"/><Relationship Id="rId15" Type="http://schemas.openxmlformats.org/officeDocument/2006/relationships/image" Target="../media/image401.png"/><Relationship Id="rId23" Type="http://schemas.openxmlformats.org/officeDocument/2006/relationships/image" Target="../media/image405.png"/><Relationship Id="rId28" Type="http://schemas.openxmlformats.org/officeDocument/2006/relationships/customXml" Target="../ink/ink658.xml"/><Relationship Id="rId36" Type="http://schemas.openxmlformats.org/officeDocument/2006/relationships/customXml" Target="../ink/ink662.xml"/><Relationship Id="rId49" Type="http://schemas.openxmlformats.org/officeDocument/2006/relationships/image" Target="../media/image418.png"/><Relationship Id="rId57" Type="http://schemas.openxmlformats.org/officeDocument/2006/relationships/customXml" Target="../ink/ink673.xml"/><Relationship Id="rId10" Type="http://schemas.openxmlformats.org/officeDocument/2006/relationships/customXml" Target="../ink/ink649.xml"/><Relationship Id="rId31" Type="http://schemas.openxmlformats.org/officeDocument/2006/relationships/image" Target="../media/image409.png"/><Relationship Id="rId44" Type="http://schemas.openxmlformats.org/officeDocument/2006/relationships/customXml" Target="../ink/ink666.xml"/><Relationship Id="rId52" Type="http://schemas.openxmlformats.org/officeDocument/2006/relationships/customXml" Target="../ink/ink670.xml"/><Relationship Id="rId60" Type="http://schemas.openxmlformats.org/officeDocument/2006/relationships/customXml" Target="../ink/ink676.xml"/><Relationship Id="rId65" Type="http://schemas.openxmlformats.org/officeDocument/2006/relationships/customXml" Target="../ink/ink680.xml"/><Relationship Id="rId4" Type="http://schemas.openxmlformats.org/officeDocument/2006/relationships/image" Target="../media/image395.png"/><Relationship Id="rId9" Type="http://schemas.openxmlformats.org/officeDocument/2006/relationships/image" Target="../media/image398.png"/><Relationship Id="rId13" Type="http://schemas.openxmlformats.org/officeDocument/2006/relationships/image" Target="../media/image400.png"/><Relationship Id="rId18" Type="http://schemas.openxmlformats.org/officeDocument/2006/relationships/customXml" Target="../ink/ink653.xml"/><Relationship Id="rId39" Type="http://schemas.openxmlformats.org/officeDocument/2006/relationships/image" Target="../media/image413.png"/><Relationship Id="rId34" Type="http://schemas.openxmlformats.org/officeDocument/2006/relationships/customXml" Target="../ink/ink661.xml"/><Relationship Id="rId50" Type="http://schemas.openxmlformats.org/officeDocument/2006/relationships/customXml" Target="../ink/ink669.xml"/><Relationship Id="rId55" Type="http://schemas.openxmlformats.org/officeDocument/2006/relationships/image" Target="../media/image421.png"/></Relationships>
</file>

<file path=ppt/slides/_rels/slide41.xml.rels><?xml version="1.0" encoding="UTF-8" standalone="yes"?>
<Relationships xmlns="http://schemas.openxmlformats.org/package/2006/relationships"><Relationship Id="rId13" Type="http://schemas.openxmlformats.org/officeDocument/2006/relationships/customXml" Target="../ink/ink690.xml"/><Relationship Id="rId18" Type="http://schemas.openxmlformats.org/officeDocument/2006/relationships/image" Target="../media/image433.png"/><Relationship Id="rId26" Type="http://schemas.openxmlformats.org/officeDocument/2006/relationships/image" Target="../media/image437.png"/><Relationship Id="rId39" Type="http://schemas.openxmlformats.org/officeDocument/2006/relationships/customXml" Target="../ink/ink703.xml"/><Relationship Id="rId21" Type="http://schemas.openxmlformats.org/officeDocument/2006/relationships/customXml" Target="../ink/ink694.xml"/><Relationship Id="rId34" Type="http://schemas.openxmlformats.org/officeDocument/2006/relationships/image" Target="../media/image441.png"/><Relationship Id="rId42" Type="http://schemas.openxmlformats.org/officeDocument/2006/relationships/image" Target="../media/image444.png"/><Relationship Id="rId47" Type="http://schemas.openxmlformats.org/officeDocument/2006/relationships/customXml" Target="../ink/ink707.xml"/><Relationship Id="rId50" Type="http://schemas.openxmlformats.org/officeDocument/2006/relationships/image" Target="../media/image448.png"/><Relationship Id="rId7" Type="http://schemas.openxmlformats.org/officeDocument/2006/relationships/customXml" Target="../ink/ink687.xml"/><Relationship Id="rId2" Type="http://schemas.openxmlformats.org/officeDocument/2006/relationships/customXml" Target="../ink/ink685.xml"/><Relationship Id="rId16" Type="http://schemas.openxmlformats.org/officeDocument/2006/relationships/image" Target="../media/image432.png"/><Relationship Id="rId29" Type="http://schemas.openxmlformats.org/officeDocument/2006/relationships/customXml" Target="../ink/ink698.xml"/><Relationship Id="rId11" Type="http://schemas.openxmlformats.org/officeDocument/2006/relationships/customXml" Target="../ink/ink689.xml"/><Relationship Id="rId24" Type="http://schemas.openxmlformats.org/officeDocument/2006/relationships/image" Target="../media/image436.png"/><Relationship Id="rId32" Type="http://schemas.openxmlformats.org/officeDocument/2006/relationships/image" Target="../media/image440.png"/><Relationship Id="rId37" Type="http://schemas.openxmlformats.org/officeDocument/2006/relationships/customXml" Target="../ink/ink702.xml"/><Relationship Id="rId40" Type="http://schemas.openxmlformats.org/officeDocument/2006/relationships/image" Target="../media/image443.png"/><Relationship Id="rId45" Type="http://schemas.openxmlformats.org/officeDocument/2006/relationships/customXml" Target="../ink/ink706.xml"/><Relationship Id="rId5" Type="http://schemas.openxmlformats.org/officeDocument/2006/relationships/customXml" Target="../ink/ink686.xml"/><Relationship Id="rId15" Type="http://schemas.openxmlformats.org/officeDocument/2006/relationships/customXml" Target="../ink/ink691.xml"/><Relationship Id="rId23" Type="http://schemas.openxmlformats.org/officeDocument/2006/relationships/customXml" Target="../ink/ink695.xml"/><Relationship Id="rId28" Type="http://schemas.openxmlformats.org/officeDocument/2006/relationships/image" Target="../media/image438.png"/><Relationship Id="rId36" Type="http://schemas.openxmlformats.org/officeDocument/2006/relationships/image" Target="../media/image421.png"/><Relationship Id="rId49" Type="http://schemas.openxmlformats.org/officeDocument/2006/relationships/customXml" Target="../ink/ink708.xml"/><Relationship Id="rId10" Type="http://schemas.openxmlformats.org/officeDocument/2006/relationships/image" Target="../media/image429.png"/><Relationship Id="rId19" Type="http://schemas.openxmlformats.org/officeDocument/2006/relationships/customXml" Target="../ink/ink693.xml"/><Relationship Id="rId31" Type="http://schemas.openxmlformats.org/officeDocument/2006/relationships/customXml" Target="../ink/ink699.xml"/><Relationship Id="rId44" Type="http://schemas.openxmlformats.org/officeDocument/2006/relationships/image" Target="../media/image445.png"/><Relationship Id="rId4" Type="http://schemas.openxmlformats.org/officeDocument/2006/relationships/image" Target="../media/image426.png"/><Relationship Id="rId9" Type="http://schemas.openxmlformats.org/officeDocument/2006/relationships/customXml" Target="../ink/ink688.xml"/><Relationship Id="rId14" Type="http://schemas.openxmlformats.org/officeDocument/2006/relationships/image" Target="../media/image431.png"/><Relationship Id="rId22" Type="http://schemas.openxmlformats.org/officeDocument/2006/relationships/image" Target="../media/image435.png"/><Relationship Id="rId27" Type="http://schemas.openxmlformats.org/officeDocument/2006/relationships/customXml" Target="../ink/ink697.xml"/><Relationship Id="rId30" Type="http://schemas.openxmlformats.org/officeDocument/2006/relationships/image" Target="../media/image439.png"/><Relationship Id="rId35" Type="http://schemas.openxmlformats.org/officeDocument/2006/relationships/customXml" Target="../ink/ink701.xml"/><Relationship Id="rId43" Type="http://schemas.openxmlformats.org/officeDocument/2006/relationships/customXml" Target="../ink/ink705.xml"/><Relationship Id="rId48" Type="http://schemas.openxmlformats.org/officeDocument/2006/relationships/image" Target="../media/image447.png"/><Relationship Id="rId8" Type="http://schemas.openxmlformats.org/officeDocument/2006/relationships/image" Target="../media/image428.png"/><Relationship Id="rId3" Type="http://schemas.openxmlformats.org/officeDocument/2006/relationships/image" Target="../media/image6910.png"/><Relationship Id="rId12" Type="http://schemas.openxmlformats.org/officeDocument/2006/relationships/image" Target="../media/image430.png"/><Relationship Id="rId17" Type="http://schemas.openxmlformats.org/officeDocument/2006/relationships/customXml" Target="../ink/ink692.xml"/><Relationship Id="rId25" Type="http://schemas.openxmlformats.org/officeDocument/2006/relationships/customXml" Target="../ink/ink696.xml"/><Relationship Id="rId33" Type="http://schemas.openxmlformats.org/officeDocument/2006/relationships/customXml" Target="../ink/ink700.xml"/><Relationship Id="rId38" Type="http://schemas.openxmlformats.org/officeDocument/2006/relationships/image" Target="../media/image442.png"/><Relationship Id="rId46" Type="http://schemas.openxmlformats.org/officeDocument/2006/relationships/image" Target="../media/image446.png"/><Relationship Id="rId20" Type="http://schemas.openxmlformats.org/officeDocument/2006/relationships/image" Target="../media/image434.png"/><Relationship Id="rId41" Type="http://schemas.openxmlformats.org/officeDocument/2006/relationships/customXml" Target="../ink/ink704.xml"/><Relationship Id="rId1" Type="http://schemas.openxmlformats.org/officeDocument/2006/relationships/slideLayout" Target="../slideLayouts/slideLayout2.xml"/><Relationship Id="rId6" Type="http://schemas.openxmlformats.org/officeDocument/2006/relationships/image" Target="../media/image427.png"/></Relationships>
</file>

<file path=ppt/slides/_rels/slide42.xml.rels><?xml version="1.0" encoding="UTF-8" standalone="yes"?>
<Relationships xmlns="http://schemas.openxmlformats.org/package/2006/relationships"><Relationship Id="rId13" Type="http://schemas.openxmlformats.org/officeDocument/2006/relationships/image" Target="../media/image454.png"/><Relationship Id="rId18" Type="http://schemas.openxmlformats.org/officeDocument/2006/relationships/customXml" Target="../ink/ink716.xml"/><Relationship Id="rId26" Type="http://schemas.openxmlformats.org/officeDocument/2006/relationships/customXml" Target="../ink/ink720.xml"/><Relationship Id="rId3" Type="http://schemas.openxmlformats.org/officeDocument/2006/relationships/image" Target="../media/image6910.png"/><Relationship Id="rId21" Type="http://schemas.openxmlformats.org/officeDocument/2006/relationships/image" Target="../media/image458.png"/><Relationship Id="rId34" Type="http://schemas.openxmlformats.org/officeDocument/2006/relationships/customXml" Target="../ink/ink724.xml"/><Relationship Id="rId7" Type="http://schemas.openxmlformats.org/officeDocument/2006/relationships/image" Target="../media/image451.png"/><Relationship Id="rId12" Type="http://schemas.openxmlformats.org/officeDocument/2006/relationships/customXml" Target="../ink/ink713.xml"/><Relationship Id="rId17" Type="http://schemas.openxmlformats.org/officeDocument/2006/relationships/image" Target="../media/image456.png"/><Relationship Id="rId25" Type="http://schemas.openxmlformats.org/officeDocument/2006/relationships/image" Target="../media/image460.png"/><Relationship Id="rId33" Type="http://schemas.openxmlformats.org/officeDocument/2006/relationships/image" Target="../media/image464.png"/><Relationship Id="rId2" Type="http://schemas.openxmlformats.org/officeDocument/2006/relationships/customXml" Target="../ink/ink709.xml"/><Relationship Id="rId16" Type="http://schemas.openxmlformats.org/officeDocument/2006/relationships/customXml" Target="../ink/ink715.xml"/><Relationship Id="rId20" Type="http://schemas.openxmlformats.org/officeDocument/2006/relationships/customXml" Target="../ink/ink717.xml"/><Relationship Id="rId29" Type="http://schemas.openxmlformats.org/officeDocument/2006/relationships/image" Target="../media/image462.png"/><Relationship Id="rId1" Type="http://schemas.openxmlformats.org/officeDocument/2006/relationships/slideLayout" Target="../slideLayouts/slideLayout2.xml"/><Relationship Id="rId6" Type="http://schemas.openxmlformats.org/officeDocument/2006/relationships/customXml" Target="../ink/ink710.xml"/><Relationship Id="rId11" Type="http://schemas.openxmlformats.org/officeDocument/2006/relationships/image" Target="../media/image453.png"/><Relationship Id="rId24" Type="http://schemas.openxmlformats.org/officeDocument/2006/relationships/customXml" Target="../ink/ink719.xml"/><Relationship Id="rId32" Type="http://schemas.openxmlformats.org/officeDocument/2006/relationships/customXml" Target="../ink/ink723.xml"/><Relationship Id="rId5" Type="http://schemas.openxmlformats.org/officeDocument/2006/relationships/image" Target="../media/image450.png"/><Relationship Id="rId15" Type="http://schemas.openxmlformats.org/officeDocument/2006/relationships/image" Target="../media/image455.png"/><Relationship Id="rId23" Type="http://schemas.openxmlformats.org/officeDocument/2006/relationships/image" Target="../media/image459.png"/><Relationship Id="rId28" Type="http://schemas.openxmlformats.org/officeDocument/2006/relationships/customXml" Target="../ink/ink721.xml"/><Relationship Id="rId10" Type="http://schemas.openxmlformats.org/officeDocument/2006/relationships/customXml" Target="../ink/ink712.xml"/><Relationship Id="rId19" Type="http://schemas.openxmlformats.org/officeDocument/2006/relationships/image" Target="../media/image457.png"/><Relationship Id="rId31" Type="http://schemas.openxmlformats.org/officeDocument/2006/relationships/image" Target="../media/image463.png"/><Relationship Id="rId4" Type="http://schemas.openxmlformats.org/officeDocument/2006/relationships/image" Target="../media/image449.png"/><Relationship Id="rId9" Type="http://schemas.openxmlformats.org/officeDocument/2006/relationships/image" Target="../media/image452.png"/><Relationship Id="rId14" Type="http://schemas.openxmlformats.org/officeDocument/2006/relationships/customXml" Target="../ink/ink714.xml"/><Relationship Id="rId22" Type="http://schemas.openxmlformats.org/officeDocument/2006/relationships/customXml" Target="../ink/ink718.xml"/><Relationship Id="rId27" Type="http://schemas.openxmlformats.org/officeDocument/2006/relationships/image" Target="../media/image461.png"/><Relationship Id="rId30" Type="http://schemas.openxmlformats.org/officeDocument/2006/relationships/customXml" Target="../ink/ink722.xml"/><Relationship Id="rId35" Type="http://schemas.openxmlformats.org/officeDocument/2006/relationships/image" Target="../media/image465.png"/><Relationship Id="rId8" Type="http://schemas.openxmlformats.org/officeDocument/2006/relationships/customXml" Target="../ink/ink711.xml"/></Relationships>
</file>

<file path=ppt/slides/_rels/slide43.xml.rels><?xml version="1.0" encoding="UTF-8" standalone="yes"?>
<Relationships xmlns="http://schemas.openxmlformats.org/package/2006/relationships"><Relationship Id="rId26" Type="http://schemas.openxmlformats.org/officeDocument/2006/relationships/image" Target="../media/image477.png"/><Relationship Id="rId21" Type="http://schemas.openxmlformats.org/officeDocument/2006/relationships/customXml" Target="../ink/ink734.xml"/><Relationship Id="rId34" Type="http://schemas.openxmlformats.org/officeDocument/2006/relationships/image" Target="../media/image483.png"/><Relationship Id="rId42" Type="http://schemas.openxmlformats.org/officeDocument/2006/relationships/image" Target="../media/image487.png"/><Relationship Id="rId47" Type="http://schemas.openxmlformats.org/officeDocument/2006/relationships/customXml" Target="../ink/ink745.xml"/><Relationship Id="rId50" Type="http://schemas.openxmlformats.org/officeDocument/2006/relationships/image" Target="../media/image491.png"/><Relationship Id="rId55" Type="http://schemas.openxmlformats.org/officeDocument/2006/relationships/customXml" Target="../ink/ink749.xml"/><Relationship Id="rId63" Type="http://schemas.openxmlformats.org/officeDocument/2006/relationships/customXml" Target="../ink/ink753.xml"/><Relationship Id="rId7" Type="http://schemas.openxmlformats.org/officeDocument/2006/relationships/customXml" Target="../ink/ink727.xml"/><Relationship Id="rId2" Type="http://schemas.openxmlformats.org/officeDocument/2006/relationships/customXml" Target="../ink/ink725.xml"/><Relationship Id="rId16" Type="http://schemas.openxmlformats.org/officeDocument/2006/relationships/image" Target="../media/image472.png"/><Relationship Id="rId29" Type="http://schemas.openxmlformats.org/officeDocument/2006/relationships/image" Target="../media/image480.png"/><Relationship Id="rId11" Type="http://schemas.openxmlformats.org/officeDocument/2006/relationships/customXml" Target="../ink/ink729.xml"/><Relationship Id="rId24" Type="http://schemas.openxmlformats.org/officeDocument/2006/relationships/image" Target="../media/image476.png"/><Relationship Id="rId32" Type="http://schemas.openxmlformats.org/officeDocument/2006/relationships/image" Target="../media/image482.png"/><Relationship Id="rId37" Type="http://schemas.openxmlformats.org/officeDocument/2006/relationships/customXml" Target="../ink/ink740.xml"/><Relationship Id="rId40" Type="http://schemas.openxmlformats.org/officeDocument/2006/relationships/image" Target="../media/image486.png"/><Relationship Id="rId45" Type="http://schemas.openxmlformats.org/officeDocument/2006/relationships/customXml" Target="../ink/ink744.xml"/><Relationship Id="rId53" Type="http://schemas.openxmlformats.org/officeDocument/2006/relationships/customXml" Target="../ink/ink748.xml"/><Relationship Id="rId58" Type="http://schemas.openxmlformats.org/officeDocument/2006/relationships/image" Target="../media/image495.png"/><Relationship Id="rId66" Type="http://schemas.openxmlformats.org/officeDocument/2006/relationships/image" Target="../media/image498.png"/><Relationship Id="rId5" Type="http://schemas.openxmlformats.org/officeDocument/2006/relationships/customXml" Target="../ink/ink726.xml"/><Relationship Id="rId61" Type="http://schemas.openxmlformats.org/officeDocument/2006/relationships/customXml" Target="../ink/ink752.xml"/><Relationship Id="rId19" Type="http://schemas.openxmlformats.org/officeDocument/2006/relationships/customXml" Target="../ink/ink733.xml"/><Relationship Id="rId14" Type="http://schemas.openxmlformats.org/officeDocument/2006/relationships/image" Target="../media/image471.png"/><Relationship Id="rId22" Type="http://schemas.openxmlformats.org/officeDocument/2006/relationships/image" Target="../media/image475.png"/><Relationship Id="rId27" Type="http://schemas.openxmlformats.org/officeDocument/2006/relationships/image" Target="../media/image478.png"/><Relationship Id="rId30" Type="http://schemas.openxmlformats.org/officeDocument/2006/relationships/image" Target="../media/image481.png"/><Relationship Id="rId35" Type="http://schemas.openxmlformats.org/officeDocument/2006/relationships/customXml" Target="../ink/ink739.xml"/><Relationship Id="rId43" Type="http://schemas.openxmlformats.org/officeDocument/2006/relationships/customXml" Target="../ink/ink743.xml"/><Relationship Id="rId48" Type="http://schemas.openxmlformats.org/officeDocument/2006/relationships/image" Target="../media/image490.png"/><Relationship Id="rId56" Type="http://schemas.openxmlformats.org/officeDocument/2006/relationships/image" Target="../media/image494.png"/><Relationship Id="rId64" Type="http://schemas.openxmlformats.org/officeDocument/2006/relationships/image" Target="../media/image421.png"/><Relationship Id="rId8" Type="http://schemas.openxmlformats.org/officeDocument/2006/relationships/image" Target="../media/image468.png"/><Relationship Id="rId51" Type="http://schemas.openxmlformats.org/officeDocument/2006/relationships/customXml" Target="../ink/ink747.xml"/><Relationship Id="rId3" Type="http://schemas.openxmlformats.org/officeDocument/2006/relationships/image" Target="../media/image6910.png"/><Relationship Id="rId12" Type="http://schemas.openxmlformats.org/officeDocument/2006/relationships/image" Target="../media/image470.png"/><Relationship Id="rId17" Type="http://schemas.openxmlformats.org/officeDocument/2006/relationships/customXml" Target="../ink/ink732.xml"/><Relationship Id="rId25" Type="http://schemas.openxmlformats.org/officeDocument/2006/relationships/customXml" Target="../ink/ink736.xml"/><Relationship Id="rId33" Type="http://schemas.openxmlformats.org/officeDocument/2006/relationships/customXml" Target="../ink/ink738.xml"/><Relationship Id="rId38" Type="http://schemas.openxmlformats.org/officeDocument/2006/relationships/image" Target="../media/image485.png"/><Relationship Id="rId46" Type="http://schemas.openxmlformats.org/officeDocument/2006/relationships/image" Target="../media/image489.png"/><Relationship Id="rId59" Type="http://schemas.openxmlformats.org/officeDocument/2006/relationships/customXml" Target="../ink/ink751.xml"/><Relationship Id="rId20" Type="http://schemas.openxmlformats.org/officeDocument/2006/relationships/image" Target="../media/image474.png"/><Relationship Id="rId41" Type="http://schemas.openxmlformats.org/officeDocument/2006/relationships/customXml" Target="../ink/ink742.xml"/><Relationship Id="rId54" Type="http://schemas.openxmlformats.org/officeDocument/2006/relationships/image" Target="../media/image493.png"/><Relationship Id="rId62" Type="http://schemas.openxmlformats.org/officeDocument/2006/relationships/image" Target="../media/image497.png"/><Relationship Id="rId1" Type="http://schemas.openxmlformats.org/officeDocument/2006/relationships/slideLayout" Target="../slideLayouts/slideLayout2.xml"/><Relationship Id="rId6" Type="http://schemas.openxmlformats.org/officeDocument/2006/relationships/image" Target="../media/image467.png"/><Relationship Id="rId15" Type="http://schemas.openxmlformats.org/officeDocument/2006/relationships/customXml" Target="../ink/ink731.xml"/><Relationship Id="rId23" Type="http://schemas.openxmlformats.org/officeDocument/2006/relationships/customXml" Target="../ink/ink735.xml"/><Relationship Id="rId28" Type="http://schemas.openxmlformats.org/officeDocument/2006/relationships/image" Target="../media/image479.png"/><Relationship Id="rId36" Type="http://schemas.openxmlformats.org/officeDocument/2006/relationships/image" Target="../media/image484.png"/><Relationship Id="rId49" Type="http://schemas.openxmlformats.org/officeDocument/2006/relationships/customXml" Target="../ink/ink746.xml"/><Relationship Id="rId57" Type="http://schemas.openxmlformats.org/officeDocument/2006/relationships/customXml" Target="../ink/ink750.xml"/><Relationship Id="rId10" Type="http://schemas.openxmlformats.org/officeDocument/2006/relationships/image" Target="../media/image469.png"/><Relationship Id="rId31" Type="http://schemas.openxmlformats.org/officeDocument/2006/relationships/customXml" Target="../ink/ink737.xml"/><Relationship Id="rId44" Type="http://schemas.openxmlformats.org/officeDocument/2006/relationships/image" Target="../media/image488.png"/><Relationship Id="rId52" Type="http://schemas.openxmlformats.org/officeDocument/2006/relationships/image" Target="../media/image492.png"/><Relationship Id="rId60" Type="http://schemas.openxmlformats.org/officeDocument/2006/relationships/image" Target="../media/image496.png"/><Relationship Id="rId65" Type="http://schemas.openxmlformats.org/officeDocument/2006/relationships/customXml" Target="../ink/ink754.xml"/><Relationship Id="rId4" Type="http://schemas.openxmlformats.org/officeDocument/2006/relationships/image" Target="../media/image466.png"/><Relationship Id="rId9" Type="http://schemas.openxmlformats.org/officeDocument/2006/relationships/customXml" Target="../ink/ink728.xml"/><Relationship Id="rId13" Type="http://schemas.openxmlformats.org/officeDocument/2006/relationships/customXml" Target="../ink/ink730.xml"/><Relationship Id="rId18" Type="http://schemas.openxmlformats.org/officeDocument/2006/relationships/image" Target="../media/image473.png"/><Relationship Id="rId39" Type="http://schemas.openxmlformats.org/officeDocument/2006/relationships/customXml" Target="../ink/ink741.xml"/></Relationships>
</file>

<file path=ppt/slides/_rels/slide44.xml.rels><?xml version="1.0" encoding="UTF-8" standalone="yes"?>
<Relationships xmlns="http://schemas.openxmlformats.org/package/2006/relationships"><Relationship Id="rId26" Type="http://schemas.openxmlformats.org/officeDocument/2006/relationships/customXml" Target="../ink/ink767.xml"/><Relationship Id="rId21" Type="http://schemas.openxmlformats.org/officeDocument/2006/relationships/image" Target="../media/image459.png"/><Relationship Id="rId42" Type="http://schemas.openxmlformats.org/officeDocument/2006/relationships/image" Target="../media/image421.png"/><Relationship Id="rId47" Type="http://schemas.openxmlformats.org/officeDocument/2006/relationships/customXml" Target="../ink/ink777.xml"/><Relationship Id="rId63" Type="http://schemas.openxmlformats.org/officeDocument/2006/relationships/image" Target="../media/image514.png"/><Relationship Id="rId68" Type="http://schemas.openxmlformats.org/officeDocument/2006/relationships/customXml" Target="../ink/ink786.xml"/><Relationship Id="rId16" Type="http://schemas.openxmlformats.org/officeDocument/2006/relationships/customXml" Target="../ink/ink762.xml"/><Relationship Id="rId11" Type="http://schemas.openxmlformats.org/officeDocument/2006/relationships/image" Target="../media/image454.png"/><Relationship Id="rId32" Type="http://schemas.openxmlformats.org/officeDocument/2006/relationships/customXml" Target="../ink/ink770.xml"/><Relationship Id="rId37" Type="http://schemas.openxmlformats.org/officeDocument/2006/relationships/customXml" Target="../ink/ink772.xml"/><Relationship Id="rId53" Type="http://schemas.openxmlformats.org/officeDocument/2006/relationships/image" Target="../media/image508.png"/><Relationship Id="rId58" Type="http://schemas.openxmlformats.org/officeDocument/2006/relationships/customXml" Target="../ink/ink782.xml"/><Relationship Id="rId74" Type="http://schemas.openxmlformats.org/officeDocument/2006/relationships/customXml" Target="../ink/ink789.xml"/><Relationship Id="rId79" Type="http://schemas.openxmlformats.org/officeDocument/2006/relationships/image" Target="../media/image522.png"/><Relationship Id="rId5" Type="http://schemas.openxmlformats.org/officeDocument/2006/relationships/image" Target="../media/image451.png"/><Relationship Id="rId61" Type="http://schemas.openxmlformats.org/officeDocument/2006/relationships/image" Target="../media/image512.png"/><Relationship Id="rId82" Type="http://schemas.openxmlformats.org/officeDocument/2006/relationships/customXml" Target="../ink/ink793.xml"/><Relationship Id="rId19" Type="http://schemas.openxmlformats.org/officeDocument/2006/relationships/image" Target="../media/image458.png"/><Relationship Id="rId14" Type="http://schemas.openxmlformats.org/officeDocument/2006/relationships/customXml" Target="../ink/ink761.xml"/><Relationship Id="rId22" Type="http://schemas.openxmlformats.org/officeDocument/2006/relationships/customXml" Target="../ink/ink765.xml"/><Relationship Id="rId27" Type="http://schemas.openxmlformats.org/officeDocument/2006/relationships/image" Target="../media/image462.png"/><Relationship Id="rId30" Type="http://schemas.openxmlformats.org/officeDocument/2006/relationships/customXml" Target="../ink/ink769.xml"/><Relationship Id="rId35" Type="http://schemas.openxmlformats.org/officeDocument/2006/relationships/customXml" Target="../ink/ink771.xml"/><Relationship Id="rId43" Type="http://schemas.openxmlformats.org/officeDocument/2006/relationships/customXml" Target="../ink/ink775.xml"/><Relationship Id="rId48" Type="http://schemas.openxmlformats.org/officeDocument/2006/relationships/image" Target="../media/image505.png"/><Relationship Id="rId56" Type="http://schemas.openxmlformats.org/officeDocument/2006/relationships/customXml" Target="../ink/ink781.xml"/><Relationship Id="rId64" Type="http://schemas.openxmlformats.org/officeDocument/2006/relationships/customXml" Target="../ink/ink784.xml"/><Relationship Id="rId69" Type="http://schemas.openxmlformats.org/officeDocument/2006/relationships/image" Target="../media/image517.png"/><Relationship Id="rId77" Type="http://schemas.openxmlformats.org/officeDocument/2006/relationships/image" Target="../media/image521.png"/><Relationship Id="rId8" Type="http://schemas.openxmlformats.org/officeDocument/2006/relationships/customXml" Target="../ink/ink758.xml"/><Relationship Id="rId51" Type="http://schemas.openxmlformats.org/officeDocument/2006/relationships/customXml" Target="../ink/ink779.xml"/><Relationship Id="rId72" Type="http://schemas.openxmlformats.org/officeDocument/2006/relationships/customXml" Target="../ink/ink788.xml"/><Relationship Id="rId80" Type="http://schemas.openxmlformats.org/officeDocument/2006/relationships/customXml" Target="../ink/ink792.xml"/><Relationship Id="rId3" Type="http://schemas.openxmlformats.org/officeDocument/2006/relationships/image" Target="../media/image6910.png"/><Relationship Id="rId12" Type="http://schemas.openxmlformats.org/officeDocument/2006/relationships/customXml" Target="../ink/ink760.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image" Target="../media/image501.png"/><Relationship Id="rId46" Type="http://schemas.openxmlformats.org/officeDocument/2006/relationships/image" Target="../media/image504.png"/><Relationship Id="rId59" Type="http://schemas.openxmlformats.org/officeDocument/2006/relationships/image" Target="../media/image511.png"/><Relationship Id="rId67" Type="http://schemas.openxmlformats.org/officeDocument/2006/relationships/image" Target="../media/image516.png"/><Relationship Id="rId20" Type="http://schemas.openxmlformats.org/officeDocument/2006/relationships/customXml" Target="../ink/ink764.xml"/><Relationship Id="rId41" Type="http://schemas.openxmlformats.org/officeDocument/2006/relationships/customXml" Target="../ink/ink774.xml"/><Relationship Id="rId54" Type="http://schemas.openxmlformats.org/officeDocument/2006/relationships/customXml" Target="../ink/ink780.xml"/><Relationship Id="rId62" Type="http://schemas.openxmlformats.org/officeDocument/2006/relationships/image" Target="../media/image513.png"/><Relationship Id="rId70" Type="http://schemas.openxmlformats.org/officeDocument/2006/relationships/customXml" Target="../ink/ink787.xml"/><Relationship Id="rId75" Type="http://schemas.openxmlformats.org/officeDocument/2006/relationships/image" Target="../media/image520.png"/><Relationship Id="rId83" Type="http://schemas.openxmlformats.org/officeDocument/2006/relationships/image" Target="../media/image524.png"/><Relationship Id="rId1" Type="http://schemas.openxmlformats.org/officeDocument/2006/relationships/slideLayout" Target="../slideLayouts/slideLayout2.xml"/><Relationship Id="rId6" Type="http://schemas.openxmlformats.org/officeDocument/2006/relationships/customXml" Target="../ink/ink757.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768.xml"/><Relationship Id="rId36" Type="http://schemas.openxmlformats.org/officeDocument/2006/relationships/image" Target="../media/image500.png"/><Relationship Id="rId49" Type="http://schemas.openxmlformats.org/officeDocument/2006/relationships/customXml" Target="../ink/ink778.xml"/><Relationship Id="rId57" Type="http://schemas.openxmlformats.org/officeDocument/2006/relationships/image" Target="../media/image510.png"/><Relationship Id="rId10" Type="http://schemas.openxmlformats.org/officeDocument/2006/relationships/customXml" Target="../ink/ink759.xml"/><Relationship Id="rId31" Type="http://schemas.openxmlformats.org/officeDocument/2006/relationships/image" Target="../media/image464.png"/><Relationship Id="rId44" Type="http://schemas.openxmlformats.org/officeDocument/2006/relationships/image" Target="../media/image503.png"/><Relationship Id="rId52" Type="http://schemas.openxmlformats.org/officeDocument/2006/relationships/image" Target="../media/image507.png"/><Relationship Id="rId60" Type="http://schemas.openxmlformats.org/officeDocument/2006/relationships/customXml" Target="../ink/ink783.xml"/><Relationship Id="rId65" Type="http://schemas.openxmlformats.org/officeDocument/2006/relationships/image" Target="../media/image515.png"/><Relationship Id="rId73" Type="http://schemas.openxmlformats.org/officeDocument/2006/relationships/image" Target="../media/image519.png"/><Relationship Id="rId78" Type="http://schemas.openxmlformats.org/officeDocument/2006/relationships/customXml" Target="../ink/ink791.xml"/><Relationship Id="rId81" Type="http://schemas.openxmlformats.org/officeDocument/2006/relationships/image" Target="../media/image523.png"/><Relationship Id="rId4" Type="http://schemas.openxmlformats.org/officeDocument/2006/relationships/customXml" Target="../ink/ink756.xml"/><Relationship Id="rId9" Type="http://schemas.openxmlformats.org/officeDocument/2006/relationships/image" Target="../media/image453.png"/><Relationship Id="rId13" Type="http://schemas.openxmlformats.org/officeDocument/2006/relationships/image" Target="../media/image455.png"/><Relationship Id="rId18" Type="http://schemas.openxmlformats.org/officeDocument/2006/relationships/customXml" Target="../ink/ink763.xml"/><Relationship Id="rId39" Type="http://schemas.openxmlformats.org/officeDocument/2006/relationships/customXml" Target="../ink/ink773.xml"/><Relationship Id="rId34" Type="http://schemas.openxmlformats.org/officeDocument/2006/relationships/image" Target="../media/image499.png"/><Relationship Id="rId50" Type="http://schemas.openxmlformats.org/officeDocument/2006/relationships/image" Target="../media/image506.png"/><Relationship Id="rId55" Type="http://schemas.openxmlformats.org/officeDocument/2006/relationships/image" Target="../media/image509.png"/><Relationship Id="rId76" Type="http://schemas.openxmlformats.org/officeDocument/2006/relationships/customXml" Target="../ink/ink790.xml"/><Relationship Id="rId7" Type="http://schemas.openxmlformats.org/officeDocument/2006/relationships/image" Target="../media/image452.png"/><Relationship Id="rId71" Type="http://schemas.openxmlformats.org/officeDocument/2006/relationships/image" Target="../media/image518.png"/><Relationship Id="rId2" Type="http://schemas.openxmlformats.org/officeDocument/2006/relationships/customXml" Target="../ink/ink755.xml"/><Relationship Id="rId29" Type="http://schemas.openxmlformats.org/officeDocument/2006/relationships/image" Target="../media/image463.png"/><Relationship Id="rId24" Type="http://schemas.openxmlformats.org/officeDocument/2006/relationships/customXml" Target="../ink/ink766.xml"/><Relationship Id="rId40" Type="http://schemas.openxmlformats.org/officeDocument/2006/relationships/image" Target="../media/image502.png"/><Relationship Id="rId45" Type="http://schemas.openxmlformats.org/officeDocument/2006/relationships/customXml" Target="../ink/ink776.xml"/><Relationship Id="rId66" Type="http://schemas.openxmlformats.org/officeDocument/2006/relationships/customXml" Target="../ink/ink785.xml"/></Relationships>
</file>

<file path=ppt/slides/_rels/slide45.xml.rels><?xml version="1.0" encoding="UTF-8" standalone="yes"?>
<Relationships xmlns="http://schemas.openxmlformats.org/package/2006/relationships"><Relationship Id="rId26" Type="http://schemas.openxmlformats.org/officeDocument/2006/relationships/customXml" Target="../ink/ink806.xml"/><Relationship Id="rId21" Type="http://schemas.openxmlformats.org/officeDocument/2006/relationships/image" Target="../media/image459.png"/><Relationship Id="rId42" Type="http://schemas.openxmlformats.org/officeDocument/2006/relationships/image" Target="../media/image400.png"/><Relationship Id="rId47" Type="http://schemas.openxmlformats.org/officeDocument/2006/relationships/customXml" Target="../ink/ink816.xml"/><Relationship Id="rId63" Type="http://schemas.openxmlformats.org/officeDocument/2006/relationships/customXml" Target="../ink/ink824.xml"/><Relationship Id="rId68" Type="http://schemas.openxmlformats.org/officeDocument/2006/relationships/image" Target="../media/image542.png"/><Relationship Id="rId84" Type="http://schemas.openxmlformats.org/officeDocument/2006/relationships/image" Target="../media/image550.png"/><Relationship Id="rId89" Type="http://schemas.openxmlformats.org/officeDocument/2006/relationships/customXml" Target="../ink/ink836.xml"/><Relationship Id="rId16" Type="http://schemas.openxmlformats.org/officeDocument/2006/relationships/customXml" Target="../ink/ink801.xml"/><Relationship Id="rId11" Type="http://schemas.openxmlformats.org/officeDocument/2006/relationships/image" Target="../media/image454.png"/><Relationship Id="rId32" Type="http://schemas.openxmlformats.org/officeDocument/2006/relationships/customXml" Target="../ink/ink809.xml"/><Relationship Id="rId37" Type="http://schemas.openxmlformats.org/officeDocument/2006/relationships/customXml" Target="../ink/ink811.xml"/><Relationship Id="rId53" Type="http://schemas.openxmlformats.org/officeDocument/2006/relationships/customXml" Target="../ink/ink819.xml"/><Relationship Id="rId58" Type="http://schemas.openxmlformats.org/officeDocument/2006/relationships/image" Target="../media/image536.png"/><Relationship Id="rId74" Type="http://schemas.openxmlformats.org/officeDocument/2006/relationships/image" Target="../media/image545.png"/><Relationship Id="rId79" Type="http://schemas.openxmlformats.org/officeDocument/2006/relationships/customXml" Target="../ink/ink831.xml"/><Relationship Id="rId5" Type="http://schemas.openxmlformats.org/officeDocument/2006/relationships/image" Target="../media/image451.png"/><Relationship Id="rId90" Type="http://schemas.openxmlformats.org/officeDocument/2006/relationships/image" Target="../media/image553.png"/><Relationship Id="rId95" Type="http://schemas.openxmlformats.org/officeDocument/2006/relationships/customXml" Target="../ink/ink839.xml"/><Relationship Id="rId22" Type="http://schemas.openxmlformats.org/officeDocument/2006/relationships/customXml" Target="../ink/ink804.xml"/><Relationship Id="rId27" Type="http://schemas.openxmlformats.org/officeDocument/2006/relationships/image" Target="../media/image462.png"/><Relationship Id="rId43" Type="http://schemas.openxmlformats.org/officeDocument/2006/relationships/customXml" Target="../ink/ink814.xml"/><Relationship Id="rId48" Type="http://schemas.openxmlformats.org/officeDocument/2006/relationships/image" Target="../media/image531.png"/><Relationship Id="rId64" Type="http://schemas.openxmlformats.org/officeDocument/2006/relationships/image" Target="../media/image539.png"/><Relationship Id="rId69" Type="http://schemas.openxmlformats.org/officeDocument/2006/relationships/customXml" Target="../ink/ink826.xml"/><Relationship Id="rId80" Type="http://schemas.openxmlformats.org/officeDocument/2006/relationships/image" Target="../media/image548.png"/><Relationship Id="rId85" Type="http://schemas.openxmlformats.org/officeDocument/2006/relationships/customXml" Target="../ink/ink834.xml"/><Relationship Id="rId3" Type="http://schemas.openxmlformats.org/officeDocument/2006/relationships/image" Target="../media/image6910.png"/><Relationship Id="rId12" Type="http://schemas.openxmlformats.org/officeDocument/2006/relationships/customXml" Target="../ink/ink799.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image" Target="../media/image527.png"/><Relationship Id="rId46" Type="http://schemas.openxmlformats.org/officeDocument/2006/relationships/image" Target="../media/image530.png"/><Relationship Id="rId59" Type="http://schemas.openxmlformats.org/officeDocument/2006/relationships/customXml" Target="../ink/ink822.xml"/><Relationship Id="rId67" Type="http://schemas.openxmlformats.org/officeDocument/2006/relationships/customXml" Target="../ink/ink825.xml"/><Relationship Id="rId20" Type="http://schemas.openxmlformats.org/officeDocument/2006/relationships/customXml" Target="../ink/ink803.xml"/><Relationship Id="rId41" Type="http://schemas.openxmlformats.org/officeDocument/2006/relationships/customXml" Target="../ink/ink813.xml"/><Relationship Id="rId54" Type="http://schemas.openxmlformats.org/officeDocument/2006/relationships/image" Target="../media/image534.png"/><Relationship Id="rId62" Type="http://schemas.openxmlformats.org/officeDocument/2006/relationships/image" Target="../media/image538.png"/><Relationship Id="rId70" Type="http://schemas.openxmlformats.org/officeDocument/2006/relationships/image" Target="../media/image543.png"/><Relationship Id="rId75" Type="http://schemas.openxmlformats.org/officeDocument/2006/relationships/customXml" Target="../ink/ink829.xml"/><Relationship Id="rId83" Type="http://schemas.openxmlformats.org/officeDocument/2006/relationships/customXml" Target="../ink/ink833.xml"/><Relationship Id="rId88" Type="http://schemas.openxmlformats.org/officeDocument/2006/relationships/image" Target="../media/image552.png"/><Relationship Id="rId91" Type="http://schemas.openxmlformats.org/officeDocument/2006/relationships/customXml" Target="../ink/ink837.xml"/><Relationship Id="rId96"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customXml" Target="../ink/ink796.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807.xml"/><Relationship Id="rId36" Type="http://schemas.openxmlformats.org/officeDocument/2006/relationships/image" Target="../media/image526.png"/><Relationship Id="rId49" Type="http://schemas.openxmlformats.org/officeDocument/2006/relationships/customXml" Target="../ink/ink817.xml"/><Relationship Id="rId57" Type="http://schemas.openxmlformats.org/officeDocument/2006/relationships/customXml" Target="../ink/ink821.xml"/><Relationship Id="rId10" Type="http://schemas.openxmlformats.org/officeDocument/2006/relationships/customXml" Target="../ink/ink798.xml"/><Relationship Id="rId31" Type="http://schemas.openxmlformats.org/officeDocument/2006/relationships/image" Target="../media/image464.png"/><Relationship Id="rId44" Type="http://schemas.openxmlformats.org/officeDocument/2006/relationships/image" Target="../media/image529.png"/><Relationship Id="rId52" Type="http://schemas.openxmlformats.org/officeDocument/2006/relationships/image" Target="../media/image533.png"/><Relationship Id="rId60" Type="http://schemas.openxmlformats.org/officeDocument/2006/relationships/image" Target="../media/image537.png"/><Relationship Id="rId65" Type="http://schemas.openxmlformats.org/officeDocument/2006/relationships/image" Target="../media/image540.png"/><Relationship Id="rId73" Type="http://schemas.openxmlformats.org/officeDocument/2006/relationships/customXml" Target="../ink/ink828.xml"/><Relationship Id="rId78" Type="http://schemas.openxmlformats.org/officeDocument/2006/relationships/image" Target="../media/image547.png"/><Relationship Id="rId81" Type="http://schemas.openxmlformats.org/officeDocument/2006/relationships/customXml" Target="../ink/ink832.xml"/><Relationship Id="rId86" Type="http://schemas.openxmlformats.org/officeDocument/2006/relationships/image" Target="../media/image551.png"/><Relationship Id="rId94" Type="http://schemas.openxmlformats.org/officeDocument/2006/relationships/image" Target="../media/image555.png"/><Relationship Id="rId99" Type="http://schemas.openxmlformats.org/officeDocument/2006/relationships/customXml" Target="../ink/ink841.xml"/><Relationship Id="rId4" Type="http://schemas.openxmlformats.org/officeDocument/2006/relationships/customXml" Target="../ink/ink795.xml"/><Relationship Id="rId9" Type="http://schemas.openxmlformats.org/officeDocument/2006/relationships/image" Target="../media/image453.png"/><Relationship Id="rId13" Type="http://schemas.openxmlformats.org/officeDocument/2006/relationships/image" Target="../media/image455.png"/><Relationship Id="rId18" Type="http://schemas.openxmlformats.org/officeDocument/2006/relationships/customXml" Target="../ink/ink802.xml"/><Relationship Id="rId39" Type="http://schemas.openxmlformats.org/officeDocument/2006/relationships/customXml" Target="../ink/ink812.xml"/><Relationship Id="rId34" Type="http://schemas.openxmlformats.org/officeDocument/2006/relationships/image" Target="../media/image525.png"/><Relationship Id="rId50" Type="http://schemas.openxmlformats.org/officeDocument/2006/relationships/image" Target="../media/image532.png"/><Relationship Id="rId55" Type="http://schemas.openxmlformats.org/officeDocument/2006/relationships/customXml" Target="../ink/ink820.xml"/><Relationship Id="rId76" Type="http://schemas.openxmlformats.org/officeDocument/2006/relationships/image" Target="../media/image546.png"/><Relationship Id="rId97" Type="http://schemas.openxmlformats.org/officeDocument/2006/relationships/customXml" Target="../ink/ink840.xml"/><Relationship Id="rId7" Type="http://schemas.openxmlformats.org/officeDocument/2006/relationships/image" Target="../media/image452.png"/><Relationship Id="rId71" Type="http://schemas.openxmlformats.org/officeDocument/2006/relationships/customXml" Target="../ink/ink827.xml"/><Relationship Id="rId92" Type="http://schemas.openxmlformats.org/officeDocument/2006/relationships/image" Target="../media/image554.png"/><Relationship Id="rId2" Type="http://schemas.openxmlformats.org/officeDocument/2006/relationships/customXml" Target="../ink/ink794.xml"/><Relationship Id="rId29" Type="http://schemas.openxmlformats.org/officeDocument/2006/relationships/image" Target="../media/image463.png"/><Relationship Id="rId24" Type="http://schemas.openxmlformats.org/officeDocument/2006/relationships/customXml" Target="../ink/ink805.xml"/><Relationship Id="rId40" Type="http://schemas.openxmlformats.org/officeDocument/2006/relationships/image" Target="../media/image528.png"/><Relationship Id="rId45" Type="http://schemas.openxmlformats.org/officeDocument/2006/relationships/customXml" Target="../ink/ink815.xml"/><Relationship Id="rId66" Type="http://schemas.openxmlformats.org/officeDocument/2006/relationships/image" Target="../media/image541.png"/><Relationship Id="rId87" Type="http://schemas.openxmlformats.org/officeDocument/2006/relationships/customXml" Target="../ink/ink835.xml"/><Relationship Id="rId61" Type="http://schemas.openxmlformats.org/officeDocument/2006/relationships/customXml" Target="../ink/ink823.xml"/><Relationship Id="rId82" Type="http://schemas.openxmlformats.org/officeDocument/2006/relationships/image" Target="../media/image549.png"/><Relationship Id="rId19" Type="http://schemas.openxmlformats.org/officeDocument/2006/relationships/image" Target="../media/image458.png"/><Relationship Id="rId14" Type="http://schemas.openxmlformats.org/officeDocument/2006/relationships/customXml" Target="../ink/ink800.xml"/><Relationship Id="rId30" Type="http://schemas.openxmlformats.org/officeDocument/2006/relationships/customXml" Target="../ink/ink808.xml"/><Relationship Id="rId35" Type="http://schemas.openxmlformats.org/officeDocument/2006/relationships/customXml" Target="../ink/ink810.xml"/><Relationship Id="rId56" Type="http://schemas.openxmlformats.org/officeDocument/2006/relationships/image" Target="../media/image535.png"/><Relationship Id="rId77" Type="http://schemas.openxmlformats.org/officeDocument/2006/relationships/customXml" Target="../ink/ink830.xml"/><Relationship Id="rId100" Type="http://schemas.openxmlformats.org/officeDocument/2006/relationships/image" Target="../media/image558.png"/><Relationship Id="rId8" Type="http://schemas.openxmlformats.org/officeDocument/2006/relationships/customXml" Target="../ink/ink797.xml"/><Relationship Id="rId51" Type="http://schemas.openxmlformats.org/officeDocument/2006/relationships/customXml" Target="../ink/ink818.xml"/><Relationship Id="rId72" Type="http://schemas.openxmlformats.org/officeDocument/2006/relationships/image" Target="../media/image544.png"/><Relationship Id="rId93" Type="http://schemas.openxmlformats.org/officeDocument/2006/relationships/customXml" Target="../ink/ink838.xml"/><Relationship Id="rId98" Type="http://schemas.openxmlformats.org/officeDocument/2006/relationships/image" Target="../media/image557.png"/></Relationships>
</file>

<file path=ppt/slides/_rels/slide46.xml.rels><?xml version="1.0" encoding="UTF-8" standalone="yes"?>
<Relationships xmlns="http://schemas.openxmlformats.org/package/2006/relationships"><Relationship Id="rId26" Type="http://schemas.openxmlformats.org/officeDocument/2006/relationships/customXml" Target="../ink/ink854.xml"/><Relationship Id="rId21" Type="http://schemas.openxmlformats.org/officeDocument/2006/relationships/image" Target="../media/image459.png"/><Relationship Id="rId42" Type="http://schemas.openxmlformats.org/officeDocument/2006/relationships/image" Target="../media/image563.png"/><Relationship Id="rId47" Type="http://schemas.openxmlformats.org/officeDocument/2006/relationships/customXml" Target="../ink/ink864.xml"/><Relationship Id="rId63" Type="http://schemas.openxmlformats.org/officeDocument/2006/relationships/customXml" Target="../ink/ink872.xml"/><Relationship Id="rId68" Type="http://schemas.openxmlformats.org/officeDocument/2006/relationships/image" Target="../media/image575.png"/><Relationship Id="rId16" Type="http://schemas.openxmlformats.org/officeDocument/2006/relationships/customXml" Target="../ink/ink849.xml"/><Relationship Id="rId11" Type="http://schemas.openxmlformats.org/officeDocument/2006/relationships/image" Target="../media/image454.png"/><Relationship Id="rId24" Type="http://schemas.openxmlformats.org/officeDocument/2006/relationships/customXml" Target="../ink/ink853.xml"/><Relationship Id="rId32" Type="http://schemas.openxmlformats.org/officeDocument/2006/relationships/customXml" Target="../ink/ink857.xml"/><Relationship Id="rId37" Type="http://schemas.openxmlformats.org/officeDocument/2006/relationships/customXml" Target="../ink/ink859.xml"/><Relationship Id="rId40" Type="http://schemas.openxmlformats.org/officeDocument/2006/relationships/image" Target="../media/image562.png"/><Relationship Id="rId45" Type="http://schemas.openxmlformats.org/officeDocument/2006/relationships/customXml" Target="../ink/ink863.xml"/><Relationship Id="rId53" Type="http://schemas.openxmlformats.org/officeDocument/2006/relationships/customXml" Target="../ink/ink867.xml"/><Relationship Id="rId58" Type="http://schemas.openxmlformats.org/officeDocument/2006/relationships/image" Target="../media/image570.png"/><Relationship Id="rId66" Type="http://schemas.openxmlformats.org/officeDocument/2006/relationships/image" Target="../media/image574.png"/><Relationship Id="rId74" Type="http://schemas.openxmlformats.org/officeDocument/2006/relationships/customXml" Target="../ink/ink877.xml"/><Relationship Id="rId5" Type="http://schemas.openxmlformats.org/officeDocument/2006/relationships/image" Target="../media/image451.png"/><Relationship Id="rId61" Type="http://schemas.openxmlformats.org/officeDocument/2006/relationships/customXml" Target="../ink/ink871.xml"/><Relationship Id="rId19" Type="http://schemas.openxmlformats.org/officeDocument/2006/relationships/image" Target="../media/image458.png"/><Relationship Id="rId14" Type="http://schemas.openxmlformats.org/officeDocument/2006/relationships/customXml" Target="../ink/ink848.xml"/><Relationship Id="rId22" Type="http://schemas.openxmlformats.org/officeDocument/2006/relationships/customXml" Target="../ink/ink852.xml"/><Relationship Id="rId27" Type="http://schemas.openxmlformats.org/officeDocument/2006/relationships/image" Target="../media/image462.png"/><Relationship Id="rId30" Type="http://schemas.openxmlformats.org/officeDocument/2006/relationships/customXml" Target="../ink/ink856.xml"/><Relationship Id="rId35" Type="http://schemas.openxmlformats.org/officeDocument/2006/relationships/customXml" Target="../ink/ink858.xml"/><Relationship Id="rId43" Type="http://schemas.openxmlformats.org/officeDocument/2006/relationships/customXml" Target="../ink/ink862.xml"/><Relationship Id="rId48" Type="http://schemas.openxmlformats.org/officeDocument/2006/relationships/image" Target="../media/image565.png"/><Relationship Id="rId56" Type="http://schemas.openxmlformats.org/officeDocument/2006/relationships/image" Target="../media/image569.png"/><Relationship Id="rId64" Type="http://schemas.openxmlformats.org/officeDocument/2006/relationships/image" Target="../media/image573.png"/><Relationship Id="rId69" Type="http://schemas.openxmlformats.org/officeDocument/2006/relationships/image" Target="../media/image576.png"/><Relationship Id="rId77" Type="http://schemas.openxmlformats.org/officeDocument/2006/relationships/image" Target="../media/image580.png"/><Relationship Id="rId8" Type="http://schemas.openxmlformats.org/officeDocument/2006/relationships/customXml" Target="../ink/ink845.xml"/><Relationship Id="rId51" Type="http://schemas.openxmlformats.org/officeDocument/2006/relationships/customXml" Target="../ink/ink866.xml"/><Relationship Id="rId72" Type="http://schemas.openxmlformats.org/officeDocument/2006/relationships/customXml" Target="../ink/ink876.xml"/><Relationship Id="rId3" Type="http://schemas.openxmlformats.org/officeDocument/2006/relationships/image" Target="../media/image6910.png"/><Relationship Id="rId12" Type="http://schemas.openxmlformats.org/officeDocument/2006/relationships/customXml" Target="../ink/ink847.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image" Target="../media/image561.png"/><Relationship Id="rId46" Type="http://schemas.openxmlformats.org/officeDocument/2006/relationships/image" Target="../media/image421.png"/><Relationship Id="rId59" Type="http://schemas.openxmlformats.org/officeDocument/2006/relationships/customXml" Target="../ink/ink870.xml"/><Relationship Id="rId67" Type="http://schemas.openxmlformats.org/officeDocument/2006/relationships/customXml" Target="../ink/ink874.xml"/><Relationship Id="rId20" Type="http://schemas.openxmlformats.org/officeDocument/2006/relationships/customXml" Target="../ink/ink851.xml"/><Relationship Id="rId41" Type="http://schemas.openxmlformats.org/officeDocument/2006/relationships/customXml" Target="../ink/ink861.xml"/><Relationship Id="rId54" Type="http://schemas.openxmlformats.org/officeDocument/2006/relationships/image" Target="../media/image568.png"/><Relationship Id="rId62" Type="http://schemas.openxmlformats.org/officeDocument/2006/relationships/image" Target="../media/image572.png"/><Relationship Id="rId70" Type="http://schemas.openxmlformats.org/officeDocument/2006/relationships/customXml" Target="../ink/ink875.xml"/><Relationship Id="rId75"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customXml" Target="../ink/ink844.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855.xml"/><Relationship Id="rId36" Type="http://schemas.openxmlformats.org/officeDocument/2006/relationships/image" Target="../media/image560.png"/><Relationship Id="rId49" Type="http://schemas.openxmlformats.org/officeDocument/2006/relationships/customXml" Target="../ink/ink865.xml"/><Relationship Id="rId57" Type="http://schemas.openxmlformats.org/officeDocument/2006/relationships/customXml" Target="../ink/ink869.xml"/><Relationship Id="rId10" Type="http://schemas.openxmlformats.org/officeDocument/2006/relationships/customXml" Target="../ink/ink846.xml"/><Relationship Id="rId31" Type="http://schemas.openxmlformats.org/officeDocument/2006/relationships/image" Target="../media/image464.png"/><Relationship Id="rId44" Type="http://schemas.openxmlformats.org/officeDocument/2006/relationships/image" Target="../media/image564.png"/><Relationship Id="rId52" Type="http://schemas.openxmlformats.org/officeDocument/2006/relationships/image" Target="../media/image567.png"/><Relationship Id="rId60" Type="http://schemas.openxmlformats.org/officeDocument/2006/relationships/image" Target="../media/image571.png"/><Relationship Id="rId65" Type="http://schemas.openxmlformats.org/officeDocument/2006/relationships/customXml" Target="../ink/ink873.xml"/><Relationship Id="rId73" Type="http://schemas.openxmlformats.org/officeDocument/2006/relationships/image" Target="../media/image578.png"/><Relationship Id="rId4" Type="http://schemas.openxmlformats.org/officeDocument/2006/relationships/customXml" Target="../ink/ink843.xml"/><Relationship Id="rId9" Type="http://schemas.openxmlformats.org/officeDocument/2006/relationships/image" Target="../media/image453.png"/><Relationship Id="rId13" Type="http://schemas.openxmlformats.org/officeDocument/2006/relationships/image" Target="../media/image455.png"/><Relationship Id="rId18" Type="http://schemas.openxmlformats.org/officeDocument/2006/relationships/customXml" Target="../ink/ink850.xml"/><Relationship Id="rId39" Type="http://schemas.openxmlformats.org/officeDocument/2006/relationships/customXml" Target="../ink/ink860.xml"/><Relationship Id="rId34" Type="http://schemas.openxmlformats.org/officeDocument/2006/relationships/image" Target="../media/image559.png"/><Relationship Id="rId50" Type="http://schemas.openxmlformats.org/officeDocument/2006/relationships/image" Target="../media/image566.png"/><Relationship Id="rId55" Type="http://schemas.openxmlformats.org/officeDocument/2006/relationships/customXml" Target="../ink/ink868.xml"/><Relationship Id="rId76" Type="http://schemas.openxmlformats.org/officeDocument/2006/relationships/customXml" Target="../ink/ink878.xml"/><Relationship Id="rId7" Type="http://schemas.openxmlformats.org/officeDocument/2006/relationships/image" Target="../media/image452.png"/><Relationship Id="rId71" Type="http://schemas.openxmlformats.org/officeDocument/2006/relationships/image" Target="../media/image577.png"/><Relationship Id="rId2" Type="http://schemas.openxmlformats.org/officeDocument/2006/relationships/customXml" Target="../ink/ink842.xml"/><Relationship Id="rId29" Type="http://schemas.openxmlformats.org/officeDocument/2006/relationships/image" Target="../media/image463.png"/></Relationships>
</file>

<file path=ppt/slides/_rels/slide47.xml.rels><?xml version="1.0" encoding="UTF-8" standalone="yes"?>
<Relationships xmlns="http://schemas.openxmlformats.org/package/2006/relationships"><Relationship Id="rId13" Type="http://schemas.openxmlformats.org/officeDocument/2006/relationships/image" Target="../media/image455.png"/><Relationship Id="rId18" Type="http://schemas.openxmlformats.org/officeDocument/2006/relationships/customXml" Target="../ink/ink887.xml"/><Relationship Id="rId26" Type="http://schemas.openxmlformats.org/officeDocument/2006/relationships/customXml" Target="../ink/ink891.xml"/><Relationship Id="rId39" Type="http://schemas.openxmlformats.org/officeDocument/2006/relationships/image" Target="../media/image584.png"/><Relationship Id="rId21" Type="http://schemas.openxmlformats.org/officeDocument/2006/relationships/image" Target="../media/image459.png"/><Relationship Id="rId34" Type="http://schemas.openxmlformats.org/officeDocument/2006/relationships/customXml" Target="../ink/ink895.xml"/><Relationship Id="rId42" Type="http://schemas.openxmlformats.org/officeDocument/2006/relationships/image" Target="../media/image587.png"/><Relationship Id="rId47" Type="http://schemas.openxmlformats.org/officeDocument/2006/relationships/image" Target="../media/image592.png"/><Relationship Id="rId50" Type="http://schemas.openxmlformats.org/officeDocument/2006/relationships/image" Target="../media/image595.png"/><Relationship Id="rId7" Type="http://schemas.openxmlformats.org/officeDocument/2006/relationships/image" Target="../media/image452.png"/><Relationship Id="rId2" Type="http://schemas.openxmlformats.org/officeDocument/2006/relationships/customXml" Target="../ink/ink879.xml"/><Relationship Id="rId16" Type="http://schemas.openxmlformats.org/officeDocument/2006/relationships/customXml" Target="../ink/ink886.xml"/><Relationship Id="rId29" Type="http://schemas.openxmlformats.org/officeDocument/2006/relationships/image" Target="../media/image463.png"/><Relationship Id="rId11" Type="http://schemas.openxmlformats.org/officeDocument/2006/relationships/image" Target="../media/image454.png"/><Relationship Id="rId24" Type="http://schemas.openxmlformats.org/officeDocument/2006/relationships/customXml" Target="../ink/ink890.xml"/><Relationship Id="rId32" Type="http://schemas.openxmlformats.org/officeDocument/2006/relationships/customXml" Target="../ink/ink894.xml"/><Relationship Id="rId37" Type="http://schemas.openxmlformats.org/officeDocument/2006/relationships/image" Target="../media/image582.png"/><Relationship Id="rId40" Type="http://schemas.openxmlformats.org/officeDocument/2006/relationships/image" Target="../media/image585.png"/><Relationship Id="rId45" Type="http://schemas.openxmlformats.org/officeDocument/2006/relationships/image" Target="../media/image590.png"/><Relationship Id="rId53" Type="http://schemas.openxmlformats.org/officeDocument/2006/relationships/image" Target="../media/image598.png"/><Relationship Id="rId5" Type="http://schemas.openxmlformats.org/officeDocument/2006/relationships/image" Target="../media/image451.png"/><Relationship Id="rId10" Type="http://schemas.openxmlformats.org/officeDocument/2006/relationships/customXml" Target="../ink/ink883.xml"/><Relationship Id="rId19" Type="http://schemas.openxmlformats.org/officeDocument/2006/relationships/image" Target="../media/image458.png"/><Relationship Id="rId31" Type="http://schemas.openxmlformats.org/officeDocument/2006/relationships/image" Target="../media/image464.png"/><Relationship Id="rId44" Type="http://schemas.openxmlformats.org/officeDocument/2006/relationships/image" Target="../media/image589.png"/><Relationship Id="rId52" Type="http://schemas.openxmlformats.org/officeDocument/2006/relationships/image" Target="../media/image597.png"/><Relationship Id="rId4" Type="http://schemas.openxmlformats.org/officeDocument/2006/relationships/customXml" Target="../ink/ink880.xml"/><Relationship Id="rId9" Type="http://schemas.openxmlformats.org/officeDocument/2006/relationships/image" Target="../media/image453.png"/><Relationship Id="rId14" Type="http://schemas.openxmlformats.org/officeDocument/2006/relationships/customXml" Target="../ink/ink885.xml"/><Relationship Id="rId22" Type="http://schemas.openxmlformats.org/officeDocument/2006/relationships/customXml" Target="../ink/ink889.xml"/><Relationship Id="rId27" Type="http://schemas.openxmlformats.org/officeDocument/2006/relationships/image" Target="../media/image462.png"/><Relationship Id="rId30" Type="http://schemas.openxmlformats.org/officeDocument/2006/relationships/customXml" Target="../ink/ink893.xml"/><Relationship Id="rId35" Type="http://schemas.openxmlformats.org/officeDocument/2006/relationships/image" Target="../media/image421.png"/><Relationship Id="rId43" Type="http://schemas.openxmlformats.org/officeDocument/2006/relationships/image" Target="../media/image588.png"/><Relationship Id="rId48" Type="http://schemas.openxmlformats.org/officeDocument/2006/relationships/image" Target="../media/image593.png"/><Relationship Id="rId8" Type="http://schemas.openxmlformats.org/officeDocument/2006/relationships/customXml" Target="../ink/ink882.xml"/><Relationship Id="rId51" Type="http://schemas.openxmlformats.org/officeDocument/2006/relationships/image" Target="../media/image596.png"/><Relationship Id="rId3" Type="http://schemas.openxmlformats.org/officeDocument/2006/relationships/image" Target="../media/image6910.png"/><Relationship Id="rId12" Type="http://schemas.openxmlformats.org/officeDocument/2006/relationships/customXml" Target="../ink/ink884.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image" Target="../media/image583.png"/><Relationship Id="rId46" Type="http://schemas.openxmlformats.org/officeDocument/2006/relationships/image" Target="../media/image591.png"/><Relationship Id="rId20" Type="http://schemas.openxmlformats.org/officeDocument/2006/relationships/customXml" Target="../ink/ink888.xml"/><Relationship Id="rId41" Type="http://schemas.openxmlformats.org/officeDocument/2006/relationships/image" Target="../media/image586.png"/><Relationship Id="rId1" Type="http://schemas.openxmlformats.org/officeDocument/2006/relationships/slideLayout" Target="../slideLayouts/slideLayout2.xml"/><Relationship Id="rId6" Type="http://schemas.openxmlformats.org/officeDocument/2006/relationships/customXml" Target="../ink/ink881.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892.xml"/><Relationship Id="rId36" Type="http://schemas.openxmlformats.org/officeDocument/2006/relationships/image" Target="../media/image581.png"/><Relationship Id="rId49" Type="http://schemas.openxmlformats.org/officeDocument/2006/relationships/image" Target="../media/image594.png"/></Relationships>
</file>

<file path=ppt/slides/_rels/slide48.xml.rels><?xml version="1.0" encoding="UTF-8" standalone="yes"?>
<Relationships xmlns="http://schemas.openxmlformats.org/package/2006/relationships"><Relationship Id="rId26" Type="http://schemas.openxmlformats.org/officeDocument/2006/relationships/customXml" Target="../ink/ink908.xml"/><Relationship Id="rId21" Type="http://schemas.openxmlformats.org/officeDocument/2006/relationships/image" Target="../media/image459.png"/><Relationship Id="rId42" Type="http://schemas.openxmlformats.org/officeDocument/2006/relationships/image" Target="../media/image603.png"/><Relationship Id="rId47" Type="http://schemas.openxmlformats.org/officeDocument/2006/relationships/customXml" Target="../ink/ink918.xml"/><Relationship Id="rId63" Type="http://schemas.openxmlformats.org/officeDocument/2006/relationships/customXml" Target="../ink/ink926.xml"/><Relationship Id="rId68" Type="http://schemas.openxmlformats.org/officeDocument/2006/relationships/customXml" Target="../ink/ink928.xml"/><Relationship Id="rId84" Type="http://schemas.openxmlformats.org/officeDocument/2006/relationships/image" Target="../media/image625.png"/><Relationship Id="rId89" Type="http://schemas.openxmlformats.org/officeDocument/2006/relationships/image" Target="../media/image628.png"/><Relationship Id="rId16" Type="http://schemas.openxmlformats.org/officeDocument/2006/relationships/customXml" Target="../ink/ink903.xml"/><Relationship Id="rId107" Type="http://schemas.openxmlformats.org/officeDocument/2006/relationships/image" Target="../media/image640.png"/><Relationship Id="rId11" Type="http://schemas.openxmlformats.org/officeDocument/2006/relationships/image" Target="../media/image454.png"/><Relationship Id="rId32" Type="http://schemas.openxmlformats.org/officeDocument/2006/relationships/customXml" Target="../ink/ink911.xml"/><Relationship Id="rId37" Type="http://schemas.openxmlformats.org/officeDocument/2006/relationships/customXml" Target="../ink/ink913.xml"/><Relationship Id="rId53" Type="http://schemas.openxmlformats.org/officeDocument/2006/relationships/customXml" Target="../ink/ink921.xml"/><Relationship Id="rId58" Type="http://schemas.openxmlformats.org/officeDocument/2006/relationships/image" Target="../media/image611.png"/><Relationship Id="rId74" Type="http://schemas.openxmlformats.org/officeDocument/2006/relationships/customXml" Target="../ink/ink931.xml"/><Relationship Id="rId79" Type="http://schemas.openxmlformats.org/officeDocument/2006/relationships/image" Target="../media/image621.png"/><Relationship Id="rId102" Type="http://schemas.openxmlformats.org/officeDocument/2006/relationships/image" Target="../media/image637.png"/><Relationship Id="rId5" Type="http://schemas.openxmlformats.org/officeDocument/2006/relationships/image" Target="../media/image451.png"/><Relationship Id="rId90" Type="http://schemas.openxmlformats.org/officeDocument/2006/relationships/image" Target="../media/image629.png"/><Relationship Id="rId95" Type="http://schemas.openxmlformats.org/officeDocument/2006/relationships/image" Target="../media/image633.png"/><Relationship Id="rId22" Type="http://schemas.openxmlformats.org/officeDocument/2006/relationships/customXml" Target="../ink/ink906.xml"/><Relationship Id="rId27" Type="http://schemas.openxmlformats.org/officeDocument/2006/relationships/image" Target="../media/image462.png"/><Relationship Id="rId43" Type="http://schemas.openxmlformats.org/officeDocument/2006/relationships/customXml" Target="../ink/ink916.xml"/><Relationship Id="rId48" Type="http://schemas.openxmlformats.org/officeDocument/2006/relationships/image" Target="../media/image606.png"/><Relationship Id="rId64" Type="http://schemas.openxmlformats.org/officeDocument/2006/relationships/image" Target="../media/image421.png"/><Relationship Id="rId69" Type="http://schemas.openxmlformats.org/officeDocument/2006/relationships/image" Target="../media/image616.png"/><Relationship Id="rId80" Type="http://schemas.openxmlformats.org/officeDocument/2006/relationships/image" Target="../media/image622.png"/><Relationship Id="rId85" Type="http://schemas.openxmlformats.org/officeDocument/2006/relationships/customXml" Target="../ink/ink935.xml"/><Relationship Id="rId12" Type="http://schemas.openxmlformats.org/officeDocument/2006/relationships/customXml" Target="../ink/ink901.xml"/><Relationship Id="rId17" Type="http://schemas.openxmlformats.org/officeDocument/2006/relationships/image" Target="../media/image457.png"/><Relationship Id="rId33" Type="http://schemas.openxmlformats.org/officeDocument/2006/relationships/image" Target="../media/image465.png"/><Relationship Id="rId38" Type="http://schemas.openxmlformats.org/officeDocument/2006/relationships/image" Target="../media/image601.png"/><Relationship Id="rId59" Type="http://schemas.openxmlformats.org/officeDocument/2006/relationships/customXml" Target="../ink/ink924.xml"/><Relationship Id="rId103" Type="http://schemas.openxmlformats.org/officeDocument/2006/relationships/customXml" Target="../ink/ink941.xml"/><Relationship Id="rId108" Type="http://schemas.openxmlformats.org/officeDocument/2006/relationships/image" Target="../media/image641.png"/><Relationship Id="rId54" Type="http://schemas.openxmlformats.org/officeDocument/2006/relationships/image" Target="../media/image609.png"/><Relationship Id="rId70" Type="http://schemas.openxmlformats.org/officeDocument/2006/relationships/customXml" Target="../ink/ink929.xml"/><Relationship Id="rId75" Type="http://schemas.openxmlformats.org/officeDocument/2006/relationships/image" Target="../media/image619.png"/><Relationship Id="rId91" Type="http://schemas.openxmlformats.org/officeDocument/2006/relationships/image" Target="../media/image630.png"/><Relationship Id="rId96" Type="http://schemas.openxmlformats.org/officeDocument/2006/relationships/customXml" Target="../ink/ink938.xml"/><Relationship Id="rId1" Type="http://schemas.openxmlformats.org/officeDocument/2006/relationships/slideLayout" Target="../slideLayouts/slideLayout2.xml"/><Relationship Id="rId6" Type="http://schemas.openxmlformats.org/officeDocument/2006/relationships/customXml" Target="../ink/ink898.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909.xml"/><Relationship Id="rId36" Type="http://schemas.openxmlformats.org/officeDocument/2006/relationships/image" Target="../media/image600.png"/><Relationship Id="rId49" Type="http://schemas.openxmlformats.org/officeDocument/2006/relationships/customXml" Target="../ink/ink919.xml"/><Relationship Id="rId57" Type="http://schemas.openxmlformats.org/officeDocument/2006/relationships/customXml" Target="../ink/ink923.xml"/><Relationship Id="rId106" Type="http://schemas.openxmlformats.org/officeDocument/2006/relationships/image" Target="../media/image639.png"/><Relationship Id="rId10" Type="http://schemas.openxmlformats.org/officeDocument/2006/relationships/customXml" Target="../ink/ink900.xml"/><Relationship Id="rId31" Type="http://schemas.openxmlformats.org/officeDocument/2006/relationships/image" Target="../media/image464.png"/><Relationship Id="rId44" Type="http://schemas.openxmlformats.org/officeDocument/2006/relationships/image" Target="../media/image604.png"/><Relationship Id="rId52" Type="http://schemas.openxmlformats.org/officeDocument/2006/relationships/image" Target="../media/image608.png"/><Relationship Id="rId60" Type="http://schemas.openxmlformats.org/officeDocument/2006/relationships/image" Target="../media/image612.png"/><Relationship Id="rId65" Type="http://schemas.openxmlformats.org/officeDocument/2006/relationships/image" Target="../media/image614.png"/><Relationship Id="rId73" Type="http://schemas.openxmlformats.org/officeDocument/2006/relationships/image" Target="../media/image618.png"/><Relationship Id="rId78" Type="http://schemas.openxmlformats.org/officeDocument/2006/relationships/customXml" Target="../ink/ink933.xml"/><Relationship Id="rId81" Type="http://schemas.openxmlformats.org/officeDocument/2006/relationships/image" Target="../media/image623.png"/><Relationship Id="rId86" Type="http://schemas.openxmlformats.org/officeDocument/2006/relationships/image" Target="../media/image626.png"/><Relationship Id="rId94" Type="http://schemas.openxmlformats.org/officeDocument/2006/relationships/customXml" Target="../ink/ink937.xml"/><Relationship Id="rId99" Type="http://schemas.openxmlformats.org/officeDocument/2006/relationships/image" Target="../media/image635.png"/><Relationship Id="rId101" Type="http://schemas.openxmlformats.org/officeDocument/2006/relationships/image" Target="../media/image636.png"/><Relationship Id="rId4" Type="http://schemas.openxmlformats.org/officeDocument/2006/relationships/customXml" Target="../ink/ink897.xml"/><Relationship Id="rId9" Type="http://schemas.openxmlformats.org/officeDocument/2006/relationships/image" Target="../media/image453.png"/><Relationship Id="rId13" Type="http://schemas.openxmlformats.org/officeDocument/2006/relationships/image" Target="../media/image455.png"/><Relationship Id="rId18" Type="http://schemas.openxmlformats.org/officeDocument/2006/relationships/customXml" Target="../ink/ink904.xml"/><Relationship Id="rId39" Type="http://schemas.openxmlformats.org/officeDocument/2006/relationships/customXml" Target="../ink/ink914.xml"/><Relationship Id="rId109" Type="http://schemas.openxmlformats.org/officeDocument/2006/relationships/image" Target="../media/image642.png"/><Relationship Id="rId34" Type="http://schemas.openxmlformats.org/officeDocument/2006/relationships/image" Target="../media/image599.png"/><Relationship Id="rId50" Type="http://schemas.openxmlformats.org/officeDocument/2006/relationships/image" Target="../media/image607.png"/><Relationship Id="rId55" Type="http://schemas.openxmlformats.org/officeDocument/2006/relationships/customXml" Target="../ink/ink922.xml"/><Relationship Id="rId76" Type="http://schemas.openxmlformats.org/officeDocument/2006/relationships/customXml" Target="../ink/ink932.xml"/><Relationship Id="rId97" Type="http://schemas.openxmlformats.org/officeDocument/2006/relationships/image" Target="../media/image634.png"/><Relationship Id="rId104" Type="http://schemas.openxmlformats.org/officeDocument/2006/relationships/image" Target="../media/image638.png"/><Relationship Id="rId7" Type="http://schemas.openxmlformats.org/officeDocument/2006/relationships/image" Target="../media/image452.png"/><Relationship Id="rId71" Type="http://schemas.openxmlformats.org/officeDocument/2006/relationships/image" Target="../media/image617.png"/><Relationship Id="rId92" Type="http://schemas.openxmlformats.org/officeDocument/2006/relationships/image" Target="../media/image631.png"/><Relationship Id="rId2" Type="http://schemas.openxmlformats.org/officeDocument/2006/relationships/customXml" Target="../ink/ink896.xml"/><Relationship Id="rId29" Type="http://schemas.openxmlformats.org/officeDocument/2006/relationships/image" Target="../media/image463.png"/><Relationship Id="rId24" Type="http://schemas.openxmlformats.org/officeDocument/2006/relationships/customXml" Target="../ink/ink907.xml"/><Relationship Id="rId40" Type="http://schemas.openxmlformats.org/officeDocument/2006/relationships/image" Target="../media/image602.png"/><Relationship Id="rId45" Type="http://schemas.openxmlformats.org/officeDocument/2006/relationships/customXml" Target="../ink/ink917.xml"/><Relationship Id="rId66" Type="http://schemas.openxmlformats.org/officeDocument/2006/relationships/customXml" Target="../ink/ink927.xml"/><Relationship Id="rId87" Type="http://schemas.openxmlformats.org/officeDocument/2006/relationships/customXml" Target="../ink/ink936.xml"/><Relationship Id="rId61" Type="http://schemas.openxmlformats.org/officeDocument/2006/relationships/customXml" Target="../ink/ink925.xml"/><Relationship Id="rId82" Type="http://schemas.openxmlformats.org/officeDocument/2006/relationships/image" Target="../media/image624.png"/><Relationship Id="rId19" Type="http://schemas.openxmlformats.org/officeDocument/2006/relationships/image" Target="../media/image458.png"/><Relationship Id="rId14" Type="http://schemas.openxmlformats.org/officeDocument/2006/relationships/customXml" Target="../ink/ink902.xml"/><Relationship Id="rId30" Type="http://schemas.openxmlformats.org/officeDocument/2006/relationships/customXml" Target="../ink/ink910.xml"/><Relationship Id="rId35" Type="http://schemas.openxmlformats.org/officeDocument/2006/relationships/customXml" Target="../ink/ink912.xml"/><Relationship Id="rId56" Type="http://schemas.openxmlformats.org/officeDocument/2006/relationships/image" Target="../media/image610.png"/><Relationship Id="rId77" Type="http://schemas.openxmlformats.org/officeDocument/2006/relationships/image" Target="../media/image620.png"/><Relationship Id="rId100" Type="http://schemas.openxmlformats.org/officeDocument/2006/relationships/customXml" Target="../ink/ink940.xml"/><Relationship Id="rId105" Type="http://schemas.openxmlformats.org/officeDocument/2006/relationships/customXml" Target="../ink/ink942.xml"/><Relationship Id="rId8" Type="http://schemas.openxmlformats.org/officeDocument/2006/relationships/customXml" Target="../ink/ink899.xml"/><Relationship Id="rId51" Type="http://schemas.openxmlformats.org/officeDocument/2006/relationships/customXml" Target="../ink/ink920.xml"/><Relationship Id="rId72" Type="http://schemas.openxmlformats.org/officeDocument/2006/relationships/customXml" Target="../ink/ink930.xml"/><Relationship Id="rId93" Type="http://schemas.openxmlformats.org/officeDocument/2006/relationships/image" Target="../media/image632.png"/><Relationship Id="rId98" Type="http://schemas.openxmlformats.org/officeDocument/2006/relationships/customXml" Target="../ink/ink939.xml"/><Relationship Id="rId3" Type="http://schemas.openxmlformats.org/officeDocument/2006/relationships/image" Target="../media/image6910.png"/><Relationship Id="rId25" Type="http://schemas.openxmlformats.org/officeDocument/2006/relationships/image" Target="../media/image461.png"/><Relationship Id="rId46" Type="http://schemas.openxmlformats.org/officeDocument/2006/relationships/image" Target="../media/image605.png"/><Relationship Id="rId67" Type="http://schemas.openxmlformats.org/officeDocument/2006/relationships/image" Target="../media/image615.png"/><Relationship Id="rId20" Type="http://schemas.openxmlformats.org/officeDocument/2006/relationships/customXml" Target="../ink/ink905.xml"/><Relationship Id="rId41" Type="http://schemas.openxmlformats.org/officeDocument/2006/relationships/customXml" Target="../ink/ink915.xml"/><Relationship Id="rId62" Type="http://schemas.openxmlformats.org/officeDocument/2006/relationships/image" Target="../media/image613.png"/><Relationship Id="rId83" Type="http://schemas.openxmlformats.org/officeDocument/2006/relationships/customXml" Target="../ink/ink934.xml"/><Relationship Id="rId88" Type="http://schemas.openxmlformats.org/officeDocument/2006/relationships/image" Target="../media/image627.png"/></Relationships>
</file>

<file path=ppt/slides/_rels/slide49.xml.rels><?xml version="1.0" encoding="UTF-8" standalone="yes"?>
<Relationships xmlns="http://schemas.openxmlformats.org/package/2006/relationships"><Relationship Id="rId13" Type="http://schemas.openxmlformats.org/officeDocument/2006/relationships/image" Target="../media/image455.png"/><Relationship Id="rId18" Type="http://schemas.openxmlformats.org/officeDocument/2006/relationships/customXml" Target="../ink/ink951.xml"/><Relationship Id="rId26" Type="http://schemas.openxmlformats.org/officeDocument/2006/relationships/customXml" Target="../ink/ink955.xml"/><Relationship Id="rId39" Type="http://schemas.openxmlformats.org/officeDocument/2006/relationships/image" Target="../media/image646.png"/><Relationship Id="rId21" Type="http://schemas.openxmlformats.org/officeDocument/2006/relationships/image" Target="../media/image459.png"/><Relationship Id="rId34" Type="http://schemas.openxmlformats.org/officeDocument/2006/relationships/image" Target="../media/image643.jpeg"/><Relationship Id="rId42" Type="http://schemas.openxmlformats.org/officeDocument/2006/relationships/customXml" Target="../ink/ink962.xml"/><Relationship Id="rId47" Type="http://schemas.openxmlformats.org/officeDocument/2006/relationships/customXml" Target="../ink/ink965.xml"/><Relationship Id="rId50" Type="http://schemas.openxmlformats.org/officeDocument/2006/relationships/image" Target="../media/image650.png"/><Relationship Id="rId55" Type="http://schemas.openxmlformats.org/officeDocument/2006/relationships/customXml" Target="../ink/ink969.xml"/><Relationship Id="rId7" Type="http://schemas.openxmlformats.org/officeDocument/2006/relationships/image" Target="../media/image452.png"/><Relationship Id="rId2" Type="http://schemas.openxmlformats.org/officeDocument/2006/relationships/customXml" Target="../ink/ink943.xml"/><Relationship Id="rId16" Type="http://schemas.openxmlformats.org/officeDocument/2006/relationships/customXml" Target="../ink/ink950.xml"/><Relationship Id="rId29" Type="http://schemas.openxmlformats.org/officeDocument/2006/relationships/image" Target="../media/image463.png"/><Relationship Id="rId11" Type="http://schemas.openxmlformats.org/officeDocument/2006/relationships/image" Target="../media/image454.png"/><Relationship Id="rId24" Type="http://schemas.openxmlformats.org/officeDocument/2006/relationships/customXml" Target="../ink/ink954.xml"/><Relationship Id="rId32" Type="http://schemas.openxmlformats.org/officeDocument/2006/relationships/customXml" Target="../ink/ink958.xml"/><Relationship Id="rId37" Type="http://schemas.openxmlformats.org/officeDocument/2006/relationships/image" Target="../media/image645.png"/><Relationship Id="rId40" Type="http://schemas.openxmlformats.org/officeDocument/2006/relationships/customXml" Target="../ink/ink961.xml"/><Relationship Id="rId45" Type="http://schemas.openxmlformats.org/officeDocument/2006/relationships/customXml" Target="../ink/ink964.xml"/><Relationship Id="rId53" Type="http://schemas.openxmlformats.org/officeDocument/2006/relationships/customXml" Target="../ink/ink968.xml"/><Relationship Id="rId5" Type="http://schemas.openxmlformats.org/officeDocument/2006/relationships/image" Target="../media/image451.png"/><Relationship Id="rId10" Type="http://schemas.openxmlformats.org/officeDocument/2006/relationships/customXml" Target="../ink/ink947.xml"/><Relationship Id="rId19" Type="http://schemas.openxmlformats.org/officeDocument/2006/relationships/image" Target="../media/image458.png"/><Relationship Id="rId31" Type="http://schemas.openxmlformats.org/officeDocument/2006/relationships/image" Target="../media/image464.png"/><Relationship Id="rId44" Type="http://schemas.openxmlformats.org/officeDocument/2006/relationships/customXml" Target="../ink/ink963.xml"/><Relationship Id="rId52" Type="http://schemas.openxmlformats.org/officeDocument/2006/relationships/image" Target="../media/image651.png"/><Relationship Id="rId4" Type="http://schemas.openxmlformats.org/officeDocument/2006/relationships/customXml" Target="../ink/ink944.xml"/><Relationship Id="rId9" Type="http://schemas.openxmlformats.org/officeDocument/2006/relationships/image" Target="../media/image453.png"/><Relationship Id="rId14" Type="http://schemas.openxmlformats.org/officeDocument/2006/relationships/customXml" Target="../ink/ink949.xml"/><Relationship Id="rId22" Type="http://schemas.openxmlformats.org/officeDocument/2006/relationships/customXml" Target="../ink/ink953.xml"/><Relationship Id="rId27" Type="http://schemas.openxmlformats.org/officeDocument/2006/relationships/image" Target="../media/image462.png"/><Relationship Id="rId30" Type="http://schemas.openxmlformats.org/officeDocument/2006/relationships/customXml" Target="../ink/ink957.xml"/><Relationship Id="rId35" Type="http://schemas.openxmlformats.org/officeDocument/2006/relationships/image" Target="../media/image644.png"/><Relationship Id="rId43" Type="http://schemas.openxmlformats.org/officeDocument/2006/relationships/image" Target="../media/image421.png"/><Relationship Id="rId48" Type="http://schemas.openxmlformats.org/officeDocument/2006/relationships/image" Target="../media/image649.png"/><Relationship Id="rId56" Type="http://schemas.openxmlformats.org/officeDocument/2006/relationships/image" Target="../media/image653.png"/><Relationship Id="rId8" Type="http://schemas.openxmlformats.org/officeDocument/2006/relationships/customXml" Target="../ink/ink946.xml"/><Relationship Id="rId51" Type="http://schemas.openxmlformats.org/officeDocument/2006/relationships/customXml" Target="../ink/ink967.xml"/><Relationship Id="rId3" Type="http://schemas.openxmlformats.org/officeDocument/2006/relationships/image" Target="../media/image6910.png"/><Relationship Id="rId12" Type="http://schemas.openxmlformats.org/officeDocument/2006/relationships/customXml" Target="../ink/ink948.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customXml" Target="../ink/ink960.xml"/><Relationship Id="rId46" Type="http://schemas.openxmlformats.org/officeDocument/2006/relationships/image" Target="../media/image648.png"/><Relationship Id="rId20" Type="http://schemas.openxmlformats.org/officeDocument/2006/relationships/customXml" Target="../ink/ink952.xml"/><Relationship Id="rId41" Type="http://schemas.openxmlformats.org/officeDocument/2006/relationships/image" Target="../media/image647.png"/><Relationship Id="rId54" Type="http://schemas.openxmlformats.org/officeDocument/2006/relationships/image" Target="../media/image652.png"/><Relationship Id="rId1" Type="http://schemas.openxmlformats.org/officeDocument/2006/relationships/slideLayout" Target="../slideLayouts/slideLayout2.xml"/><Relationship Id="rId6" Type="http://schemas.openxmlformats.org/officeDocument/2006/relationships/customXml" Target="../ink/ink945.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956.xml"/><Relationship Id="rId36" Type="http://schemas.openxmlformats.org/officeDocument/2006/relationships/customXml" Target="../ink/ink959.xml"/><Relationship Id="rId49" Type="http://schemas.openxmlformats.org/officeDocument/2006/relationships/customXml" Target="../ink/ink966.xml"/></Relationships>
</file>

<file path=ppt/slides/_rels/slide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xml"/><Relationship Id="rId4" Type="http://schemas.openxmlformats.org/officeDocument/2006/relationships/chart" Target="../charts/chart10.xml"/></Relationships>
</file>

<file path=ppt/slides/_rels/slide50.xml.rels><?xml version="1.0" encoding="UTF-8" standalone="yes"?>
<Relationships xmlns="http://schemas.openxmlformats.org/package/2006/relationships"><Relationship Id="rId26" Type="http://schemas.openxmlformats.org/officeDocument/2006/relationships/customXml" Target="../ink/ink982.xml"/><Relationship Id="rId21" Type="http://schemas.openxmlformats.org/officeDocument/2006/relationships/image" Target="../media/image459.png"/><Relationship Id="rId42" Type="http://schemas.openxmlformats.org/officeDocument/2006/relationships/customXml" Target="../ink/ink988.xml"/><Relationship Id="rId47" Type="http://schemas.openxmlformats.org/officeDocument/2006/relationships/image" Target="../media/image662.png"/><Relationship Id="rId63" Type="http://schemas.openxmlformats.org/officeDocument/2006/relationships/image" Target="../media/image670.png"/><Relationship Id="rId68" Type="http://schemas.openxmlformats.org/officeDocument/2006/relationships/customXml" Target="../ink/ink1001.xml"/><Relationship Id="rId7" Type="http://schemas.openxmlformats.org/officeDocument/2006/relationships/image" Target="../media/image452.png"/><Relationship Id="rId71" Type="http://schemas.openxmlformats.org/officeDocument/2006/relationships/image" Target="../media/image674.png"/><Relationship Id="rId2" Type="http://schemas.openxmlformats.org/officeDocument/2006/relationships/customXml" Target="../ink/ink970.xml"/><Relationship Id="rId16" Type="http://schemas.openxmlformats.org/officeDocument/2006/relationships/customXml" Target="../ink/ink977.xml"/><Relationship Id="rId29" Type="http://schemas.openxmlformats.org/officeDocument/2006/relationships/image" Target="../media/image463.png"/><Relationship Id="rId11" Type="http://schemas.openxmlformats.org/officeDocument/2006/relationships/image" Target="../media/image454.png"/><Relationship Id="rId24" Type="http://schemas.openxmlformats.org/officeDocument/2006/relationships/customXml" Target="../ink/ink981.xml"/><Relationship Id="rId32" Type="http://schemas.openxmlformats.org/officeDocument/2006/relationships/customXml" Target="../ink/ink985.xml"/><Relationship Id="rId37" Type="http://schemas.openxmlformats.org/officeDocument/2006/relationships/image" Target="../media/image657.png"/><Relationship Id="rId40" Type="http://schemas.openxmlformats.org/officeDocument/2006/relationships/customXml" Target="../ink/ink987.xml"/><Relationship Id="rId45" Type="http://schemas.openxmlformats.org/officeDocument/2006/relationships/image" Target="../media/image661.png"/><Relationship Id="rId53" Type="http://schemas.openxmlformats.org/officeDocument/2006/relationships/image" Target="../media/image665.png"/><Relationship Id="rId58" Type="http://schemas.openxmlformats.org/officeDocument/2006/relationships/customXml" Target="../ink/ink996.xml"/><Relationship Id="rId66" Type="http://schemas.openxmlformats.org/officeDocument/2006/relationships/customXml" Target="../ink/ink1000.xml"/><Relationship Id="rId5" Type="http://schemas.openxmlformats.org/officeDocument/2006/relationships/image" Target="../media/image451.png"/><Relationship Id="rId61" Type="http://schemas.openxmlformats.org/officeDocument/2006/relationships/image" Target="../media/image669.png"/><Relationship Id="rId19" Type="http://schemas.openxmlformats.org/officeDocument/2006/relationships/image" Target="../media/image458.png"/><Relationship Id="rId14" Type="http://schemas.openxmlformats.org/officeDocument/2006/relationships/customXml" Target="../ink/ink976.xml"/><Relationship Id="rId22" Type="http://schemas.openxmlformats.org/officeDocument/2006/relationships/customXml" Target="../ink/ink980.xml"/><Relationship Id="rId27" Type="http://schemas.openxmlformats.org/officeDocument/2006/relationships/image" Target="../media/image462.png"/><Relationship Id="rId30" Type="http://schemas.openxmlformats.org/officeDocument/2006/relationships/customXml" Target="../ink/ink984.xml"/><Relationship Id="rId35" Type="http://schemas.openxmlformats.org/officeDocument/2006/relationships/image" Target="../media/image655.png"/><Relationship Id="rId43" Type="http://schemas.openxmlformats.org/officeDocument/2006/relationships/image" Target="../media/image660.png"/><Relationship Id="rId48" Type="http://schemas.openxmlformats.org/officeDocument/2006/relationships/customXml" Target="../ink/ink991.xml"/><Relationship Id="rId56" Type="http://schemas.openxmlformats.org/officeDocument/2006/relationships/customXml" Target="../ink/ink995.xml"/><Relationship Id="rId64" Type="http://schemas.openxmlformats.org/officeDocument/2006/relationships/customXml" Target="../ink/ink999.xml"/><Relationship Id="rId69" Type="http://schemas.openxmlformats.org/officeDocument/2006/relationships/image" Target="../media/image673.png"/><Relationship Id="rId8" Type="http://schemas.openxmlformats.org/officeDocument/2006/relationships/customXml" Target="../ink/ink973.xml"/><Relationship Id="rId51" Type="http://schemas.openxmlformats.org/officeDocument/2006/relationships/image" Target="../media/image664.png"/><Relationship Id="rId3" Type="http://schemas.openxmlformats.org/officeDocument/2006/relationships/image" Target="../media/image6910.png"/><Relationship Id="rId12" Type="http://schemas.openxmlformats.org/officeDocument/2006/relationships/customXml" Target="../ink/ink975.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customXml" Target="../ink/ink986.xml"/><Relationship Id="rId46" Type="http://schemas.openxmlformats.org/officeDocument/2006/relationships/customXml" Target="../ink/ink990.xml"/><Relationship Id="rId59" Type="http://schemas.openxmlformats.org/officeDocument/2006/relationships/image" Target="../media/image668.png"/><Relationship Id="rId67" Type="http://schemas.openxmlformats.org/officeDocument/2006/relationships/image" Target="../media/image672.png"/><Relationship Id="rId20" Type="http://schemas.openxmlformats.org/officeDocument/2006/relationships/customXml" Target="../ink/ink979.xml"/><Relationship Id="rId41" Type="http://schemas.openxmlformats.org/officeDocument/2006/relationships/image" Target="../media/image659.png"/><Relationship Id="rId54" Type="http://schemas.openxmlformats.org/officeDocument/2006/relationships/customXml" Target="../ink/ink994.xml"/><Relationship Id="rId62" Type="http://schemas.openxmlformats.org/officeDocument/2006/relationships/customXml" Target="../ink/ink998.xml"/><Relationship Id="rId70" Type="http://schemas.openxmlformats.org/officeDocument/2006/relationships/customXml" Target="../ink/ink1002.xml"/><Relationship Id="rId1" Type="http://schemas.openxmlformats.org/officeDocument/2006/relationships/slideLayout" Target="../slideLayouts/slideLayout2.xml"/><Relationship Id="rId6" Type="http://schemas.openxmlformats.org/officeDocument/2006/relationships/customXml" Target="../ink/ink972.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983.xml"/><Relationship Id="rId36" Type="http://schemas.openxmlformats.org/officeDocument/2006/relationships/image" Target="../media/image656.png"/><Relationship Id="rId49" Type="http://schemas.openxmlformats.org/officeDocument/2006/relationships/image" Target="../media/image663.png"/><Relationship Id="rId57" Type="http://schemas.openxmlformats.org/officeDocument/2006/relationships/image" Target="../media/image667.png"/><Relationship Id="rId10" Type="http://schemas.openxmlformats.org/officeDocument/2006/relationships/customXml" Target="../ink/ink974.xml"/><Relationship Id="rId31" Type="http://schemas.openxmlformats.org/officeDocument/2006/relationships/image" Target="../media/image464.png"/><Relationship Id="rId44" Type="http://schemas.openxmlformats.org/officeDocument/2006/relationships/customXml" Target="../ink/ink989.xml"/><Relationship Id="rId52" Type="http://schemas.openxmlformats.org/officeDocument/2006/relationships/customXml" Target="../ink/ink993.xml"/><Relationship Id="rId60" Type="http://schemas.openxmlformats.org/officeDocument/2006/relationships/customXml" Target="../ink/ink997.xml"/><Relationship Id="rId65" Type="http://schemas.openxmlformats.org/officeDocument/2006/relationships/image" Target="../media/image671.png"/><Relationship Id="rId4" Type="http://schemas.openxmlformats.org/officeDocument/2006/relationships/customXml" Target="../ink/ink971.xml"/><Relationship Id="rId9" Type="http://schemas.openxmlformats.org/officeDocument/2006/relationships/image" Target="../media/image453.png"/><Relationship Id="rId13" Type="http://schemas.openxmlformats.org/officeDocument/2006/relationships/image" Target="../media/image455.png"/><Relationship Id="rId18" Type="http://schemas.openxmlformats.org/officeDocument/2006/relationships/customXml" Target="../ink/ink978.xml"/><Relationship Id="rId39" Type="http://schemas.openxmlformats.org/officeDocument/2006/relationships/image" Target="../media/image658.png"/><Relationship Id="rId34" Type="http://schemas.openxmlformats.org/officeDocument/2006/relationships/image" Target="../media/image654.png"/><Relationship Id="rId50" Type="http://schemas.openxmlformats.org/officeDocument/2006/relationships/customXml" Target="../ink/ink992.xml"/><Relationship Id="rId55" Type="http://schemas.openxmlformats.org/officeDocument/2006/relationships/image" Target="../media/image666.png"/></Relationships>
</file>

<file path=ppt/slides/_rels/slide51.xml.rels><?xml version="1.0" encoding="UTF-8" standalone="yes"?>
<Relationships xmlns="http://schemas.openxmlformats.org/package/2006/relationships"><Relationship Id="rId26" Type="http://schemas.openxmlformats.org/officeDocument/2006/relationships/customXml" Target="../ink/ink1015.xml"/><Relationship Id="rId21" Type="http://schemas.openxmlformats.org/officeDocument/2006/relationships/image" Target="../media/image459.png"/><Relationship Id="rId42" Type="http://schemas.openxmlformats.org/officeDocument/2006/relationships/image" Target="../media/image678.png"/><Relationship Id="rId47" Type="http://schemas.openxmlformats.org/officeDocument/2006/relationships/customXml" Target="../ink/ink1025.xml"/><Relationship Id="rId63" Type="http://schemas.openxmlformats.org/officeDocument/2006/relationships/customXml" Target="../ink/ink1033.xml"/><Relationship Id="rId68" Type="http://schemas.openxmlformats.org/officeDocument/2006/relationships/image" Target="../media/image692.png"/><Relationship Id="rId7" Type="http://schemas.openxmlformats.org/officeDocument/2006/relationships/image" Target="../media/image452.png"/><Relationship Id="rId2" Type="http://schemas.openxmlformats.org/officeDocument/2006/relationships/customXml" Target="../ink/ink1003.xml"/><Relationship Id="rId16" Type="http://schemas.openxmlformats.org/officeDocument/2006/relationships/customXml" Target="../ink/ink1010.xml"/><Relationship Id="rId29" Type="http://schemas.openxmlformats.org/officeDocument/2006/relationships/image" Target="../media/image463.png"/><Relationship Id="rId11" Type="http://schemas.openxmlformats.org/officeDocument/2006/relationships/image" Target="../media/image454.png"/><Relationship Id="rId24" Type="http://schemas.openxmlformats.org/officeDocument/2006/relationships/customXml" Target="../ink/ink1014.xml"/><Relationship Id="rId32" Type="http://schemas.openxmlformats.org/officeDocument/2006/relationships/customXml" Target="../ink/ink1018.xml"/><Relationship Id="rId37" Type="http://schemas.openxmlformats.org/officeDocument/2006/relationships/customXml" Target="../ink/ink1020.xml"/><Relationship Id="rId40" Type="http://schemas.openxmlformats.org/officeDocument/2006/relationships/image" Target="../media/image677.png"/><Relationship Id="rId45" Type="http://schemas.openxmlformats.org/officeDocument/2006/relationships/customXml" Target="../ink/ink1024.xml"/><Relationship Id="rId53" Type="http://schemas.openxmlformats.org/officeDocument/2006/relationships/customXml" Target="../ink/ink1028.xml"/><Relationship Id="rId58" Type="http://schemas.openxmlformats.org/officeDocument/2006/relationships/image" Target="../media/image686.png"/><Relationship Id="rId66" Type="http://schemas.openxmlformats.org/officeDocument/2006/relationships/image" Target="../media/image691.png"/><Relationship Id="rId5" Type="http://schemas.openxmlformats.org/officeDocument/2006/relationships/image" Target="../media/image451.png"/><Relationship Id="rId61" Type="http://schemas.openxmlformats.org/officeDocument/2006/relationships/customXml" Target="../ink/ink1032.xml"/><Relationship Id="rId19" Type="http://schemas.openxmlformats.org/officeDocument/2006/relationships/image" Target="../media/image458.png"/><Relationship Id="rId14" Type="http://schemas.openxmlformats.org/officeDocument/2006/relationships/customXml" Target="../ink/ink1009.xml"/><Relationship Id="rId22" Type="http://schemas.openxmlformats.org/officeDocument/2006/relationships/customXml" Target="../ink/ink1013.xml"/><Relationship Id="rId27" Type="http://schemas.openxmlformats.org/officeDocument/2006/relationships/image" Target="../media/image462.png"/><Relationship Id="rId30" Type="http://schemas.openxmlformats.org/officeDocument/2006/relationships/customXml" Target="../ink/ink1017.xml"/><Relationship Id="rId35" Type="http://schemas.openxmlformats.org/officeDocument/2006/relationships/image" Target="../media/image421.png"/><Relationship Id="rId43" Type="http://schemas.openxmlformats.org/officeDocument/2006/relationships/customXml" Target="../ink/ink1023.xml"/><Relationship Id="rId48" Type="http://schemas.openxmlformats.org/officeDocument/2006/relationships/image" Target="../media/image681.png"/><Relationship Id="rId56" Type="http://schemas.openxmlformats.org/officeDocument/2006/relationships/image" Target="../media/image685.png"/><Relationship Id="rId64" Type="http://schemas.openxmlformats.org/officeDocument/2006/relationships/image" Target="../media/image689.png"/><Relationship Id="rId69" Type="http://schemas.openxmlformats.org/officeDocument/2006/relationships/customXml" Target="../ink/ink1036.xml"/><Relationship Id="rId8" Type="http://schemas.openxmlformats.org/officeDocument/2006/relationships/customXml" Target="../ink/ink1006.xml"/><Relationship Id="rId51" Type="http://schemas.openxmlformats.org/officeDocument/2006/relationships/customXml" Target="../ink/ink1027.xml"/><Relationship Id="rId3" Type="http://schemas.openxmlformats.org/officeDocument/2006/relationships/image" Target="../media/image6910.png"/><Relationship Id="rId12" Type="http://schemas.openxmlformats.org/officeDocument/2006/relationships/customXml" Target="../ink/ink1008.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image" Target="../media/image676.png"/><Relationship Id="rId46" Type="http://schemas.openxmlformats.org/officeDocument/2006/relationships/image" Target="../media/image680.png"/><Relationship Id="rId59" Type="http://schemas.openxmlformats.org/officeDocument/2006/relationships/customXml" Target="../ink/ink1031.xml"/><Relationship Id="rId67" Type="http://schemas.openxmlformats.org/officeDocument/2006/relationships/customXml" Target="../ink/ink1035.xml"/><Relationship Id="rId20" Type="http://schemas.openxmlformats.org/officeDocument/2006/relationships/customXml" Target="../ink/ink1012.xml"/><Relationship Id="rId41" Type="http://schemas.openxmlformats.org/officeDocument/2006/relationships/customXml" Target="../ink/ink1022.xml"/><Relationship Id="rId54" Type="http://schemas.openxmlformats.org/officeDocument/2006/relationships/image" Target="../media/image684.png"/><Relationship Id="rId62" Type="http://schemas.openxmlformats.org/officeDocument/2006/relationships/image" Target="../media/image688.png"/><Relationship Id="rId70" Type="http://schemas.openxmlformats.org/officeDocument/2006/relationships/image" Target="../media/image693.png"/><Relationship Id="rId1" Type="http://schemas.openxmlformats.org/officeDocument/2006/relationships/slideLayout" Target="../slideLayouts/slideLayout2.xml"/><Relationship Id="rId6" Type="http://schemas.openxmlformats.org/officeDocument/2006/relationships/customXml" Target="../ink/ink1005.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1016.xml"/><Relationship Id="rId36" Type="http://schemas.openxmlformats.org/officeDocument/2006/relationships/image" Target="../media/image675.png"/><Relationship Id="rId49" Type="http://schemas.openxmlformats.org/officeDocument/2006/relationships/customXml" Target="../ink/ink1026.xml"/><Relationship Id="rId57" Type="http://schemas.openxmlformats.org/officeDocument/2006/relationships/customXml" Target="../ink/ink1030.xml"/><Relationship Id="rId10" Type="http://schemas.openxmlformats.org/officeDocument/2006/relationships/customXml" Target="../ink/ink1007.xml"/><Relationship Id="rId31" Type="http://schemas.openxmlformats.org/officeDocument/2006/relationships/image" Target="../media/image464.png"/><Relationship Id="rId44" Type="http://schemas.openxmlformats.org/officeDocument/2006/relationships/image" Target="../media/image679.png"/><Relationship Id="rId52" Type="http://schemas.openxmlformats.org/officeDocument/2006/relationships/image" Target="../media/image683.png"/><Relationship Id="rId60" Type="http://schemas.openxmlformats.org/officeDocument/2006/relationships/image" Target="../media/image687.png"/><Relationship Id="rId65" Type="http://schemas.openxmlformats.org/officeDocument/2006/relationships/customXml" Target="../ink/ink1034.xml"/><Relationship Id="rId4" Type="http://schemas.openxmlformats.org/officeDocument/2006/relationships/customXml" Target="../ink/ink1004.xml"/><Relationship Id="rId9" Type="http://schemas.openxmlformats.org/officeDocument/2006/relationships/image" Target="../media/image453.png"/><Relationship Id="rId13" Type="http://schemas.openxmlformats.org/officeDocument/2006/relationships/image" Target="../media/image455.png"/><Relationship Id="rId18" Type="http://schemas.openxmlformats.org/officeDocument/2006/relationships/customXml" Target="../ink/ink1011.xml"/><Relationship Id="rId39" Type="http://schemas.openxmlformats.org/officeDocument/2006/relationships/customXml" Target="../ink/ink1021.xml"/><Relationship Id="rId34" Type="http://schemas.openxmlformats.org/officeDocument/2006/relationships/customXml" Target="../ink/ink1019.xml"/><Relationship Id="rId50" Type="http://schemas.openxmlformats.org/officeDocument/2006/relationships/image" Target="../media/image682.png"/><Relationship Id="rId55" Type="http://schemas.openxmlformats.org/officeDocument/2006/relationships/customXml" Target="../ink/ink1029.xml"/></Relationships>
</file>

<file path=ppt/slides/_rels/slide52.xml.rels><?xml version="1.0" encoding="UTF-8" standalone="yes"?>
<Relationships xmlns="http://schemas.openxmlformats.org/package/2006/relationships"><Relationship Id="rId26" Type="http://schemas.openxmlformats.org/officeDocument/2006/relationships/customXml" Target="../ink/ink1049.xml"/><Relationship Id="rId21" Type="http://schemas.openxmlformats.org/officeDocument/2006/relationships/image" Target="../media/image459.png"/><Relationship Id="rId42" Type="http://schemas.openxmlformats.org/officeDocument/2006/relationships/image" Target="../media/image698.png"/><Relationship Id="rId47" Type="http://schemas.openxmlformats.org/officeDocument/2006/relationships/customXml" Target="../ink/ink1059.xml"/><Relationship Id="rId63" Type="http://schemas.openxmlformats.org/officeDocument/2006/relationships/customXml" Target="../ink/ink1067.xml"/><Relationship Id="rId68" Type="http://schemas.openxmlformats.org/officeDocument/2006/relationships/image" Target="../media/image713.png"/><Relationship Id="rId2" Type="http://schemas.openxmlformats.org/officeDocument/2006/relationships/customXml" Target="../ink/ink1037.xml"/><Relationship Id="rId16" Type="http://schemas.openxmlformats.org/officeDocument/2006/relationships/customXml" Target="../ink/ink1044.xml"/><Relationship Id="rId29" Type="http://schemas.openxmlformats.org/officeDocument/2006/relationships/image" Target="../media/image463.png"/><Relationship Id="rId11" Type="http://schemas.openxmlformats.org/officeDocument/2006/relationships/image" Target="../media/image454.png"/><Relationship Id="rId24" Type="http://schemas.openxmlformats.org/officeDocument/2006/relationships/customXml" Target="../ink/ink1048.xml"/><Relationship Id="rId32" Type="http://schemas.openxmlformats.org/officeDocument/2006/relationships/customXml" Target="../ink/ink1052.xml"/><Relationship Id="rId37" Type="http://schemas.openxmlformats.org/officeDocument/2006/relationships/customXml" Target="../ink/ink1054.xml"/><Relationship Id="rId40" Type="http://schemas.openxmlformats.org/officeDocument/2006/relationships/image" Target="../media/image697.png"/><Relationship Id="rId45" Type="http://schemas.openxmlformats.org/officeDocument/2006/relationships/customXml" Target="../ink/ink1058.xml"/><Relationship Id="rId53" Type="http://schemas.openxmlformats.org/officeDocument/2006/relationships/customXml" Target="../ink/ink1062.xml"/><Relationship Id="rId58" Type="http://schemas.openxmlformats.org/officeDocument/2006/relationships/image" Target="../media/image707.png"/><Relationship Id="rId66" Type="http://schemas.openxmlformats.org/officeDocument/2006/relationships/image" Target="../media/image712.png"/><Relationship Id="rId74" Type="http://schemas.openxmlformats.org/officeDocument/2006/relationships/image" Target="../media/image716.png"/><Relationship Id="rId5" Type="http://schemas.openxmlformats.org/officeDocument/2006/relationships/image" Target="../media/image451.png"/><Relationship Id="rId61" Type="http://schemas.openxmlformats.org/officeDocument/2006/relationships/customXml" Target="../ink/ink1066.xml"/><Relationship Id="rId19" Type="http://schemas.openxmlformats.org/officeDocument/2006/relationships/image" Target="../media/image458.png"/><Relationship Id="rId14" Type="http://schemas.openxmlformats.org/officeDocument/2006/relationships/customXml" Target="../ink/ink1043.xml"/><Relationship Id="rId22" Type="http://schemas.openxmlformats.org/officeDocument/2006/relationships/customXml" Target="../ink/ink1047.xml"/><Relationship Id="rId27" Type="http://schemas.openxmlformats.org/officeDocument/2006/relationships/image" Target="../media/image462.png"/><Relationship Id="rId30" Type="http://schemas.openxmlformats.org/officeDocument/2006/relationships/customXml" Target="../ink/ink1051.xml"/><Relationship Id="rId35" Type="http://schemas.openxmlformats.org/officeDocument/2006/relationships/customXml" Target="../ink/ink1053.xml"/><Relationship Id="rId43" Type="http://schemas.openxmlformats.org/officeDocument/2006/relationships/customXml" Target="../ink/ink1057.xml"/><Relationship Id="rId48" Type="http://schemas.openxmlformats.org/officeDocument/2006/relationships/image" Target="../media/image702.png"/><Relationship Id="rId56" Type="http://schemas.openxmlformats.org/officeDocument/2006/relationships/image" Target="../media/image706.png"/><Relationship Id="rId64" Type="http://schemas.openxmlformats.org/officeDocument/2006/relationships/image" Target="../media/image711.png"/><Relationship Id="rId69" Type="http://schemas.openxmlformats.org/officeDocument/2006/relationships/customXml" Target="../ink/ink1070.xml"/><Relationship Id="rId8" Type="http://schemas.openxmlformats.org/officeDocument/2006/relationships/customXml" Target="../ink/ink1040.xml"/><Relationship Id="rId51" Type="http://schemas.openxmlformats.org/officeDocument/2006/relationships/customXml" Target="../ink/ink1061.xml"/><Relationship Id="rId72" Type="http://schemas.openxmlformats.org/officeDocument/2006/relationships/image" Target="../media/image715.png"/><Relationship Id="rId3" Type="http://schemas.openxmlformats.org/officeDocument/2006/relationships/image" Target="../media/image6910.png"/><Relationship Id="rId12" Type="http://schemas.openxmlformats.org/officeDocument/2006/relationships/customXml" Target="../ink/ink1042.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image" Target="../media/image696.png"/><Relationship Id="rId46" Type="http://schemas.openxmlformats.org/officeDocument/2006/relationships/image" Target="../media/image701.png"/><Relationship Id="rId59" Type="http://schemas.openxmlformats.org/officeDocument/2006/relationships/customXml" Target="../ink/ink1065.xml"/><Relationship Id="rId67" Type="http://schemas.openxmlformats.org/officeDocument/2006/relationships/customXml" Target="../ink/ink1069.xml"/><Relationship Id="rId20" Type="http://schemas.openxmlformats.org/officeDocument/2006/relationships/customXml" Target="../ink/ink1046.xml"/><Relationship Id="rId41" Type="http://schemas.openxmlformats.org/officeDocument/2006/relationships/customXml" Target="../ink/ink1056.xml"/><Relationship Id="rId54" Type="http://schemas.openxmlformats.org/officeDocument/2006/relationships/image" Target="../media/image705.png"/><Relationship Id="rId62" Type="http://schemas.openxmlformats.org/officeDocument/2006/relationships/image" Target="../media/image709.png"/><Relationship Id="rId70" Type="http://schemas.openxmlformats.org/officeDocument/2006/relationships/image" Target="../media/image714.png"/><Relationship Id="rId75" Type="http://schemas.openxmlformats.org/officeDocument/2006/relationships/customXml" Target="../ink/ink1073.xml"/><Relationship Id="rId1" Type="http://schemas.openxmlformats.org/officeDocument/2006/relationships/slideLayout" Target="../slideLayouts/slideLayout2.xml"/><Relationship Id="rId6" Type="http://schemas.openxmlformats.org/officeDocument/2006/relationships/customXml" Target="../ink/ink1039.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1050.xml"/><Relationship Id="rId36" Type="http://schemas.openxmlformats.org/officeDocument/2006/relationships/image" Target="../media/image695.png"/><Relationship Id="rId49" Type="http://schemas.openxmlformats.org/officeDocument/2006/relationships/customXml" Target="../ink/ink1060.xml"/><Relationship Id="rId57" Type="http://schemas.openxmlformats.org/officeDocument/2006/relationships/customXml" Target="../ink/ink1064.xml"/><Relationship Id="rId10" Type="http://schemas.openxmlformats.org/officeDocument/2006/relationships/customXml" Target="../ink/ink1041.xml"/><Relationship Id="rId31" Type="http://schemas.openxmlformats.org/officeDocument/2006/relationships/image" Target="../media/image464.png"/><Relationship Id="rId44" Type="http://schemas.openxmlformats.org/officeDocument/2006/relationships/image" Target="../media/image699.png"/><Relationship Id="rId52" Type="http://schemas.openxmlformats.org/officeDocument/2006/relationships/image" Target="../media/image704.png"/><Relationship Id="rId60" Type="http://schemas.openxmlformats.org/officeDocument/2006/relationships/image" Target="../media/image708.png"/><Relationship Id="rId65" Type="http://schemas.openxmlformats.org/officeDocument/2006/relationships/customXml" Target="../ink/ink1068.xml"/><Relationship Id="rId73" Type="http://schemas.openxmlformats.org/officeDocument/2006/relationships/customXml" Target="../ink/ink1072.xml"/><Relationship Id="rId4" Type="http://schemas.openxmlformats.org/officeDocument/2006/relationships/customXml" Target="../ink/ink1038.xml"/><Relationship Id="rId9" Type="http://schemas.openxmlformats.org/officeDocument/2006/relationships/image" Target="../media/image453.png"/><Relationship Id="rId13" Type="http://schemas.openxmlformats.org/officeDocument/2006/relationships/image" Target="../media/image455.png"/><Relationship Id="rId18" Type="http://schemas.openxmlformats.org/officeDocument/2006/relationships/customXml" Target="../ink/ink1045.xml"/><Relationship Id="rId39" Type="http://schemas.openxmlformats.org/officeDocument/2006/relationships/customXml" Target="../ink/ink1055.xml"/><Relationship Id="rId34" Type="http://schemas.openxmlformats.org/officeDocument/2006/relationships/image" Target="../media/image694.png"/><Relationship Id="rId50" Type="http://schemas.openxmlformats.org/officeDocument/2006/relationships/image" Target="../media/image703.png"/><Relationship Id="rId55" Type="http://schemas.openxmlformats.org/officeDocument/2006/relationships/customXml" Target="../ink/ink1063.xml"/><Relationship Id="rId76" Type="http://schemas.openxmlformats.org/officeDocument/2006/relationships/image" Target="../media/image717.png"/><Relationship Id="rId7" Type="http://schemas.openxmlformats.org/officeDocument/2006/relationships/image" Target="../media/image452.png"/><Relationship Id="rId71" Type="http://schemas.openxmlformats.org/officeDocument/2006/relationships/customXml" Target="../ink/ink1071.xml"/></Relationships>
</file>

<file path=ppt/slides/_rels/slide53.xml.rels><?xml version="1.0" encoding="UTF-8" standalone="yes"?>
<Relationships xmlns="http://schemas.openxmlformats.org/package/2006/relationships"><Relationship Id="rId13" Type="http://schemas.openxmlformats.org/officeDocument/2006/relationships/image" Target="../media/image455.png"/><Relationship Id="rId18" Type="http://schemas.openxmlformats.org/officeDocument/2006/relationships/customXml" Target="../ink/ink1082.xml"/><Relationship Id="rId26" Type="http://schemas.openxmlformats.org/officeDocument/2006/relationships/customXml" Target="../ink/ink1086.xml"/><Relationship Id="rId3" Type="http://schemas.openxmlformats.org/officeDocument/2006/relationships/image" Target="../media/image6910.png"/><Relationship Id="rId21" Type="http://schemas.openxmlformats.org/officeDocument/2006/relationships/image" Target="../media/image459.png"/><Relationship Id="rId34" Type="http://schemas.openxmlformats.org/officeDocument/2006/relationships/image" Target="../media/image718.png"/><Relationship Id="rId7" Type="http://schemas.openxmlformats.org/officeDocument/2006/relationships/image" Target="../media/image452.png"/><Relationship Id="rId12" Type="http://schemas.openxmlformats.org/officeDocument/2006/relationships/customXml" Target="../ink/ink1079.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2" Type="http://schemas.openxmlformats.org/officeDocument/2006/relationships/customXml" Target="../ink/ink1074.xml"/><Relationship Id="rId16" Type="http://schemas.openxmlformats.org/officeDocument/2006/relationships/customXml" Target="../ink/ink1081.xml"/><Relationship Id="rId20" Type="http://schemas.openxmlformats.org/officeDocument/2006/relationships/customXml" Target="../ink/ink1083.xml"/><Relationship Id="rId29"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customXml" Target="../ink/ink1076.xml"/><Relationship Id="rId11" Type="http://schemas.openxmlformats.org/officeDocument/2006/relationships/image" Target="../media/image454.png"/><Relationship Id="rId24" Type="http://schemas.openxmlformats.org/officeDocument/2006/relationships/customXml" Target="../ink/ink1085.xml"/><Relationship Id="rId32" Type="http://schemas.openxmlformats.org/officeDocument/2006/relationships/customXml" Target="../ink/ink1089.xml"/><Relationship Id="rId5" Type="http://schemas.openxmlformats.org/officeDocument/2006/relationships/image" Target="../media/image451.png"/><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1087.xml"/><Relationship Id="rId10" Type="http://schemas.openxmlformats.org/officeDocument/2006/relationships/customXml" Target="../ink/ink1078.xml"/><Relationship Id="rId19" Type="http://schemas.openxmlformats.org/officeDocument/2006/relationships/image" Target="../media/image458.png"/><Relationship Id="rId31" Type="http://schemas.openxmlformats.org/officeDocument/2006/relationships/image" Target="../media/image464.png"/><Relationship Id="rId4" Type="http://schemas.openxmlformats.org/officeDocument/2006/relationships/customXml" Target="../ink/ink1075.xml"/><Relationship Id="rId9" Type="http://schemas.openxmlformats.org/officeDocument/2006/relationships/image" Target="../media/image453.png"/><Relationship Id="rId14" Type="http://schemas.openxmlformats.org/officeDocument/2006/relationships/customXml" Target="../ink/ink1080.xml"/><Relationship Id="rId22" Type="http://schemas.openxmlformats.org/officeDocument/2006/relationships/customXml" Target="../ink/ink1084.xml"/><Relationship Id="rId27" Type="http://schemas.openxmlformats.org/officeDocument/2006/relationships/image" Target="../media/image462.png"/><Relationship Id="rId30" Type="http://schemas.openxmlformats.org/officeDocument/2006/relationships/customXml" Target="../ink/ink1088.xml"/><Relationship Id="rId35" Type="http://schemas.openxmlformats.org/officeDocument/2006/relationships/image" Target="../media/image719.jpeg"/><Relationship Id="rId8" Type="http://schemas.openxmlformats.org/officeDocument/2006/relationships/customXml" Target="../ink/ink107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17" Type="http://schemas.openxmlformats.org/officeDocument/2006/relationships/image" Target="../media/image764.png"/><Relationship Id="rId21" Type="http://schemas.openxmlformats.org/officeDocument/2006/relationships/image" Target="../media/image459.png"/><Relationship Id="rId324" Type="http://schemas.openxmlformats.org/officeDocument/2006/relationships/customXml" Target="../ink/ink1252.xml"/><Relationship Id="rId531" Type="http://schemas.openxmlformats.org/officeDocument/2006/relationships/customXml" Target="../ink/ink1357.xml"/><Relationship Id="rId170" Type="http://schemas.openxmlformats.org/officeDocument/2006/relationships/customXml" Target="../ink/ink1174.xml"/><Relationship Id="rId268" Type="http://schemas.openxmlformats.org/officeDocument/2006/relationships/customXml" Target="../ink/ink1223.xml"/><Relationship Id="rId475" Type="http://schemas.openxmlformats.org/officeDocument/2006/relationships/image" Target="../media/image956.png"/><Relationship Id="rId32" Type="http://schemas.openxmlformats.org/officeDocument/2006/relationships/customXml" Target="../ink/ink1105.xml"/><Relationship Id="rId128" Type="http://schemas.openxmlformats.org/officeDocument/2006/relationships/customXml" Target="../ink/ink1153.xml"/><Relationship Id="rId335" Type="http://schemas.openxmlformats.org/officeDocument/2006/relationships/image" Target="../media/image879.png"/><Relationship Id="rId542" Type="http://schemas.openxmlformats.org/officeDocument/2006/relationships/customXml" Target="../ink/ink1363.xml"/><Relationship Id="rId181" Type="http://schemas.openxmlformats.org/officeDocument/2006/relationships/image" Target="../media/image798.png"/><Relationship Id="rId402" Type="http://schemas.openxmlformats.org/officeDocument/2006/relationships/customXml" Target="../ink/ink1292.xml"/><Relationship Id="rId279" Type="http://schemas.openxmlformats.org/officeDocument/2006/relationships/customXml" Target="../ink/ink1229.xml"/><Relationship Id="rId486" Type="http://schemas.openxmlformats.org/officeDocument/2006/relationships/customXml" Target="../ink/ink1334.xml"/><Relationship Id="rId43" Type="http://schemas.openxmlformats.org/officeDocument/2006/relationships/image" Target="../media/image724.png"/><Relationship Id="rId139" Type="http://schemas.openxmlformats.org/officeDocument/2006/relationships/image" Target="../media/image776.png"/><Relationship Id="rId346" Type="http://schemas.openxmlformats.org/officeDocument/2006/relationships/customXml" Target="../ink/ink1263.xml"/><Relationship Id="rId553" Type="http://schemas.openxmlformats.org/officeDocument/2006/relationships/image" Target="../media/image998.png"/><Relationship Id="rId192" Type="http://schemas.openxmlformats.org/officeDocument/2006/relationships/customXml" Target="../ink/ink1185.xml"/><Relationship Id="rId206" Type="http://schemas.openxmlformats.org/officeDocument/2006/relationships/customXml" Target="../ink/ink1192.xml"/><Relationship Id="rId413" Type="http://schemas.openxmlformats.org/officeDocument/2006/relationships/image" Target="../media/image922.png"/><Relationship Id="rId497" Type="http://schemas.openxmlformats.org/officeDocument/2006/relationships/image" Target="../media/image968.png"/><Relationship Id="rId357" Type="http://schemas.openxmlformats.org/officeDocument/2006/relationships/image" Target="../media/image892.png"/><Relationship Id="rId54" Type="http://schemas.openxmlformats.org/officeDocument/2006/relationships/customXml" Target="../ink/ink1116.xml"/><Relationship Id="rId217" Type="http://schemas.openxmlformats.org/officeDocument/2006/relationships/image" Target="../media/image818.png"/><Relationship Id="rId564" Type="http://schemas.openxmlformats.org/officeDocument/2006/relationships/customXml" Target="../ink/ink1374.xml"/><Relationship Id="rId424" Type="http://schemas.openxmlformats.org/officeDocument/2006/relationships/customXml" Target="../ink/ink1303.xml"/><Relationship Id="rId270" Type="http://schemas.openxmlformats.org/officeDocument/2006/relationships/customXml" Target="../ink/ink1224.xml"/><Relationship Id="rId65" Type="http://schemas.openxmlformats.org/officeDocument/2006/relationships/image" Target="../media/image735.png"/><Relationship Id="rId130" Type="http://schemas.openxmlformats.org/officeDocument/2006/relationships/customXml" Target="../ink/ink1154.xml"/><Relationship Id="rId368" Type="http://schemas.openxmlformats.org/officeDocument/2006/relationships/image" Target="../media/image897.png"/><Relationship Id="rId575" Type="http://schemas.openxmlformats.org/officeDocument/2006/relationships/image" Target="../media/image1012.png"/><Relationship Id="rId228" Type="http://schemas.openxmlformats.org/officeDocument/2006/relationships/customXml" Target="../ink/ink1203.xml"/><Relationship Id="rId435" Type="http://schemas.openxmlformats.org/officeDocument/2006/relationships/image" Target="../media/image934.png"/><Relationship Id="rId281" Type="http://schemas.openxmlformats.org/officeDocument/2006/relationships/customXml" Target="../ink/ink1230.xml"/><Relationship Id="rId502" Type="http://schemas.openxmlformats.org/officeDocument/2006/relationships/customXml" Target="../ink/ink1342.xml"/><Relationship Id="rId76" Type="http://schemas.openxmlformats.org/officeDocument/2006/relationships/customXml" Target="../ink/ink1127.xml"/><Relationship Id="rId141" Type="http://schemas.openxmlformats.org/officeDocument/2006/relationships/image" Target="../media/image777.png"/><Relationship Id="rId379" Type="http://schemas.openxmlformats.org/officeDocument/2006/relationships/image" Target="../media/image903.png"/><Relationship Id="rId586" Type="http://schemas.openxmlformats.org/officeDocument/2006/relationships/customXml" Target="../ink/ink1385.xml"/><Relationship Id="rId7" Type="http://schemas.openxmlformats.org/officeDocument/2006/relationships/image" Target="../media/image452.png"/><Relationship Id="rId239" Type="http://schemas.openxmlformats.org/officeDocument/2006/relationships/image" Target="../media/image829.png"/><Relationship Id="rId446" Type="http://schemas.openxmlformats.org/officeDocument/2006/relationships/customXml" Target="../ink/ink1314.xml"/><Relationship Id="rId292" Type="http://schemas.openxmlformats.org/officeDocument/2006/relationships/image" Target="../media/image857.png"/><Relationship Id="rId306" Type="http://schemas.openxmlformats.org/officeDocument/2006/relationships/image" Target="../media/image864.png"/><Relationship Id="rId87" Type="http://schemas.openxmlformats.org/officeDocument/2006/relationships/image" Target="../media/image747.png"/><Relationship Id="rId513" Type="http://schemas.openxmlformats.org/officeDocument/2006/relationships/image" Target="../media/image977.png"/><Relationship Id="rId597" Type="http://schemas.openxmlformats.org/officeDocument/2006/relationships/image" Target="../media/image1024.png"/><Relationship Id="rId152" Type="http://schemas.openxmlformats.org/officeDocument/2006/relationships/customXml" Target="../ink/ink1165.xml"/><Relationship Id="rId457" Type="http://schemas.openxmlformats.org/officeDocument/2006/relationships/image" Target="../media/image946.png"/><Relationship Id="rId14" Type="http://schemas.openxmlformats.org/officeDocument/2006/relationships/customXml" Target="../ink/ink1096.xml"/><Relationship Id="rId56" Type="http://schemas.openxmlformats.org/officeDocument/2006/relationships/customXml" Target="../ink/ink1117.xml"/><Relationship Id="rId317" Type="http://schemas.openxmlformats.org/officeDocument/2006/relationships/customXml" Target="../ink/ink1248.xml"/><Relationship Id="rId359" Type="http://schemas.openxmlformats.org/officeDocument/2006/relationships/image" Target="../media/image893.png"/><Relationship Id="rId524" Type="http://schemas.openxmlformats.org/officeDocument/2006/relationships/image" Target="../media/image983.png"/><Relationship Id="rId566" Type="http://schemas.openxmlformats.org/officeDocument/2006/relationships/customXml" Target="../ink/ink1375.xml"/><Relationship Id="rId98" Type="http://schemas.openxmlformats.org/officeDocument/2006/relationships/customXml" Target="../ink/ink1138.xml"/><Relationship Id="rId121" Type="http://schemas.openxmlformats.org/officeDocument/2006/relationships/image" Target="../media/image766.png"/><Relationship Id="rId163" Type="http://schemas.openxmlformats.org/officeDocument/2006/relationships/image" Target="../media/image788.png"/><Relationship Id="rId219" Type="http://schemas.openxmlformats.org/officeDocument/2006/relationships/image" Target="../media/image819.png"/><Relationship Id="rId370" Type="http://schemas.openxmlformats.org/officeDocument/2006/relationships/image" Target="../media/image898.png"/><Relationship Id="rId426" Type="http://schemas.openxmlformats.org/officeDocument/2006/relationships/customXml" Target="../ink/ink1304.xml"/><Relationship Id="rId230" Type="http://schemas.openxmlformats.org/officeDocument/2006/relationships/customXml" Target="../ink/ink1204.xml"/><Relationship Id="rId468" Type="http://schemas.openxmlformats.org/officeDocument/2006/relationships/customXml" Target="../ink/ink1325.xml"/><Relationship Id="rId25" Type="http://schemas.openxmlformats.org/officeDocument/2006/relationships/image" Target="../media/image461.png"/><Relationship Id="rId67" Type="http://schemas.openxmlformats.org/officeDocument/2006/relationships/image" Target="../media/image736.png"/><Relationship Id="rId272" Type="http://schemas.openxmlformats.org/officeDocument/2006/relationships/customXml" Target="../ink/ink1225.xml"/><Relationship Id="rId328" Type="http://schemas.openxmlformats.org/officeDocument/2006/relationships/customXml" Target="../ink/ink1254.xml"/><Relationship Id="rId535" Type="http://schemas.openxmlformats.org/officeDocument/2006/relationships/customXml" Target="../ink/ink1359.xml"/><Relationship Id="rId577" Type="http://schemas.openxmlformats.org/officeDocument/2006/relationships/image" Target="../media/image1013.png"/><Relationship Id="rId132" Type="http://schemas.openxmlformats.org/officeDocument/2006/relationships/customXml" Target="../ink/ink1155.xml"/><Relationship Id="rId174" Type="http://schemas.openxmlformats.org/officeDocument/2006/relationships/customXml" Target="../ink/ink1176.xml"/><Relationship Id="rId381" Type="http://schemas.openxmlformats.org/officeDocument/2006/relationships/image" Target="../media/image904.png"/><Relationship Id="rId602" Type="http://schemas.openxmlformats.org/officeDocument/2006/relationships/customXml" Target="../ink/ink1393.xml"/><Relationship Id="rId241" Type="http://schemas.openxmlformats.org/officeDocument/2006/relationships/image" Target="../media/image830.png"/><Relationship Id="rId437" Type="http://schemas.openxmlformats.org/officeDocument/2006/relationships/image" Target="../media/image935.png"/><Relationship Id="rId479" Type="http://schemas.openxmlformats.org/officeDocument/2006/relationships/image" Target="../media/image958.png"/><Relationship Id="rId36" Type="http://schemas.openxmlformats.org/officeDocument/2006/relationships/customXml" Target="../ink/ink1107.xml"/><Relationship Id="rId283" Type="http://schemas.openxmlformats.org/officeDocument/2006/relationships/customXml" Target="../ink/ink1231.xml"/><Relationship Id="rId339" Type="http://schemas.openxmlformats.org/officeDocument/2006/relationships/image" Target="../media/image882.png"/><Relationship Id="rId490" Type="http://schemas.openxmlformats.org/officeDocument/2006/relationships/customXml" Target="../ink/ink1336.xml"/><Relationship Id="rId504" Type="http://schemas.openxmlformats.org/officeDocument/2006/relationships/customXml" Target="../ink/ink1343.xml"/><Relationship Id="rId546" Type="http://schemas.openxmlformats.org/officeDocument/2006/relationships/customXml" Target="../ink/ink1365.xml"/><Relationship Id="rId78" Type="http://schemas.openxmlformats.org/officeDocument/2006/relationships/customXml" Target="../ink/ink1128.xml"/><Relationship Id="rId101" Type="http://schemas.openxmlformats.org/officeDocument/2006/relationships/image" Target="../media/image755.png"/><Relationship Id="rId143" Type="http://schemas.openxmlformats.org/officeDocument/2006/relationships/image" Target="../media/image778.png"/><Relationship Id="rId185" Type="http://schemas.openxmlformats.org/officeDocument/2006/relationships/image" Target="../media/image801.png"/><Relationship Id="rId350" Type="http://schemas.openxmlformats.org/officeDocument/2006/relationships/customXml" Target="../ink/ink1265.xml"/><Relationship Id="rId406" Type="http://schemas.openxmlformats.org/officeDocument/2006/relationships/customXml" Target="../ink/ink1294.xml"/><Relationship Id="rId588" Type="http://schemas.openxmlformats.org/officeDocument/2006/relationships/customXml" Target="../ink/ink1386.xml"/><Relationship Id="rId9" Type="http://schemas.openxmlformats.org/officeDocument/2006/relationships/image" Target="../media/image453.png"/><Relationship Id="rId210" Type="http://schemas.openxmlformats.org/officeDocument/2006/relationships/customXml" Target="../ink/ink1194.xml"/><Relationship Id="rId392" Type="http://schemas.openxmlformats.org/officeDocument/2006/relationships/customXml" Target="../ink/ink1287.xml"/><Relationship Id="rId448" Type="http://schemas.openxmlformats.org/officeDocument/2006/relationships/customXml" Target="../ink/ink1315.xml"/><Relationship Id="rId252" Type="http://schemas.openxmlformats.org/officeDocument/2006/relationships/customXml" Target="../ink/ink1215.xml"/><Relationship Id="rId294" Type="http://schemas.openxmlformats.org/officeDocument/2006/relationships/image" Target="../media/image858.png"/><Relationship Id="rId308" Type="http://schemas.openxmlformats.org/officeDocument/2006/relationships/image" Target="../media/image865.png"/><Relationship Id="rId515" Type="http://schemas.openxmlformats.org/officeDocument/2006/relationships/image" Target="../media/image978.png"/><Relationship Id="rId47" Type="http://schemas.openxmlformats.org/officeDocument/2006/relationships/image" Target="../media/image726.png"/><Relationship Id="rId89" Type="http://schemas.openxmlformats.org/officeDocument/2006/relationships/image" Target="../media/image748.png"/><Relationship Id="rId112" Type="http://schemas.openxmlformats.org/officeDocument/2006/relationships/customXml" Target="../ink/ink1145.xml"/><Relationship Id="rId154" Type="http://schemas.openxmlformats.org/officeDocument/2006/relationships/customXml" Target="../ink/ink1166.xml"/><Relationship Id="rId361" Type="http://schemas.openxmlformats.org/officeDocument/2006/relationships/customXml" Target="../ink/ink1271.xml"/><Relationship Id="rId557" Type="http://schemas.openxmlformats.org/officeDocument/2006/relationships/image" Target="../media/image1001.png"/><Relationship Id="rId599" Type="http://schemas.openxmlformats.org/officeDocument/2006/relationships/image" Target="../media/image1025.png"/><Relationship Id="rId196" Type="http://schemas.openxmlformats.org/officeDocument/2006/relationships/customXml" Target="../ink/ink1187.xml"/><Relationship Id="rId417" Type="http://schemas.openxmlformats.org/officeDocument/2006/relationships/image" Target="../media/image924.png"/><Relationship Id="rId459" Type="http://schemas.openxmlformats.org/officeDocument/2006/relationships/image" Target="../media/image947.png"/><Relationship Id="rId16" Type="http://schemas.openxmlformats.org/officeDocument/2006/relationships/customXml" Target="../ink/ink1097.xml"/><Relationship Id="rId221" Type="http://schemas.openxmlformats.org/officeDocument/2006/relationships/image" Target="../media/image820.png"/><Relationship Id="rId263" Type="http://schemas.openxmlformats.org/officeDocument/2006/relationships/image" Target="../media/image842.png"/><Relationship Id="rId319" Type="http://schemas.openxmlformats.org/officeDocument/2006/relationships/customXml" Target="../ink/ink1249.xml"/><Relationship Id="rId470" Type="http://schemas.openxmlformats.org/officeDocument/2006/relationships/customXml" Target="../ink/ink1326.xml"/><Relationship Id="rId526" Type="http://schemas.openxmlformats.org/officeDocument/2006/relationships/image" Target="../media/image984.png"/><Relationship Id="rId58" Type="http://schemas.openxmlformats.org/officeDocument/2006/relationships/customXml" Target="../ink/ink1118.xml"/><Relationship Id="rId123" Type="http://schemas.openxmlformats.org/officeDocument/2006/relationships/image" Target="../media/image767.png"/><Relationship Id="rId330" Type="http://schemas.openxmlformats.org/officeDocument/2006/relationships/customXml" Target="../ink/ink1255.xml"/><Relationship Id="rId568" Type="http://schemas.openxmlformats.org/officeDocument/2006/relationships/customXml" Target="../ink/ink1376.xml"/><Relationship Id="rId165" Type="http://schemas.openxmlformats.org/officeDocument/2006/relationships/image" Target="../media/image789.png"/><Relationship Id="rId372" Type="http://schemas.openxmlformats.org/officeDocument/2006/relationships/image" Target="../media/image899.png"/><Relationship Id="rId428" Type="http://schemas.openxmlformats.org/officeDocument/2006/relationships/customXml" Target="../ink/ink1305.xml"/><Relationship Id="rId232" Type="http://schemas.openxmlformats.org/officeDocument/2006/relationships/customXml" Target="../ink/ink1205.xml"/><Relationship Id="rId274" Type="http://schemas.openxmlformats.org/officeDocument/2006/relationships/customXml" Target="../ink/ink1226.xml"/><Relationship Id="rId481" Type="http://schemas.openxmlformats.org/officeDocument/2006/relationships/image" Target="../media/image959.png"/><Relationship Id="rId27" Type="http://schemas.openxmlformats.org/officeDocument/2006/relationships/image" Target="../media/image462.png"/><Relationship Id="rId69" Type="http://schemas.openxmlformats.org/officeDocument/2006/relationships/image" Target="../media/image737.png"/><Relationship Id="rId134" Type="http://schemas.openxmlformats.org/officeDocument/2006/relationships/customXml" Target="../ink/ink1156.xml"/><Relationship Id="rId537" Type="http://schemas.openxmlformats.org/officeDocument/2006/relationships/customXml" Target="../ink/ink1360.xml"/><Relationship Id="rId579" Type="http://schemas.openxmlformats.org/officeDocument/2006/relationships/image" Target="../media/image1014.png"/><Relationship Id="rId80" Type="http://schemas.openxmlformats.org/officeDocument/2006/relationships/customXml" Target="../ink/ink1129.xml"/><Relationship Id="rId176" Type="http://schemas.openxmlformats.org/officeDocument/2006/relationships/customXml" Target="../ink/ink1177.xml"/><Relationship Id="rId341" Type="http://schemas.openxmlformats.org/officeDocument/2006/relationships/image" Target="../media/image883.png"/><Relationship Id="rId383" Type="http://schemas.openxmlformats.org/officeDocument/2006/relationships/image" Target="../media/image905.png"/><Relationship Id="rId439" Type="http://schemas.openxmlformats.org/officeDocument/2006/relationships/image" Target="../media/image936.png"/><Relationship Id="rId590" Type="http://schemas.openxmlformats.org/officeDocument/2006/relationships/customXml" Target="../ink/ink1387.xml"/><Relationship Id="rId201" Type="http://schemas.openxmlformats.org/officeDocument/2006/relationships/image" Target="../media/image809.png"/><Relationship Id="rId243" Type="http://schemas.openxmlformats.org/officeDocument/2006/relationships/image" Target="../media/image831.png"/><Relationship Id="rId285" Type="http://schemas.openxmlformats.org/officeDocument/2006/relationships/customXml" Target="../ink/ink1232.xml"/><Relationship Id="rId450" Type="http://schemas.openxmlformats.org/officeDocument/2006/relationships/customXml" Target="../ink/ink1316.xml"/><Relationship Id="rId506" Type="http://schemas.openxmlformats.org/officeDocument/2006/relationships/customXml" Target="../ink/ink1344.xml"/><Relationship Id="rId38" Type="http://schemas.openxmlformats.org/officeDocument/2006/relationships/customXml" Target="../ink/ink1108.xml"/><Relationship Id="rId103" Type="http://schemas.openxmlformats.org/officeDocument/2006/relationships/image" Target="../media/image756.png"/><Relationship Id="rId310" Type="http://schemas.openxmlformats.org/officeDocument/2006/relationships/image" Target="../media/image866.png"/><Relationship Id="rId492" Type="http://schemas.openxmlformats.org/officeDocument/2006/relationships/customXml" Target="../ink/ink1337.xml"/><Relationship Id="rId548" Type="http://schemas.openxmlformats.org/officeDocument/2006/relationships/customXml" Target="../ink/ink1366.xml"/><Relationship Id="rId91" Type="http://schemas.openxmlformats.org/officeDocument/2006/relationships/image" Target="../media/image749.png"/><Relationship Id="rId145" Type="http://schemas.openxmlformats.org/officeDocument/2006/relationships/image" Target="../media/image779.png"/><Relationship Id="rId187" Type="http://schemas.openxmlformats.org/officeDocument/2006/relationships/image" Target="../media/image802.png"/><Relationship Id="rId352" Type="http://schemas.openxmlformats.org/officeDocument/2006/relationships/customXml" Target="../ink/ink1266.xml"/><Relationship Id="rId394" Type="http://schemas.openxmlformats.org/officeDocument/2006/relationships/customXml" Target="../ink/ink1288.xml"/><Relationship Id="rId408" Type="http://schemas.openxmlformats.org/officeDocument/2006/relationships/customXml" Target="../ink/ink1295.xml"/><Relationship Id="rId212" Type="http://schemas.openxmlformats.org/officeDocument/2006/relationships/customXml" Target="../ink/ink1195.xml"/><Relationship Id="rId254" Type="http://schemas.openxmlformats.org/officeDocument/2006/relationships/customXml" Target="../ink/ink1216.xml"/><Relationship Id="rId49" Type="http://schemas.openxmlformats.org/officeDocument/2006/relationships/image" Target="../media/image727.png"/><Relationship Id="rId114" Type="http://schemas.openxmlformats.org/officeDocument/2006/relationships/customXml" Target="../ink/ink1146.xml"/><Relationship Id="rId296" Type="http://schemas.openxmlformats.org/officeDocument/2006/relationships/image" Target="../media/image859.png"/><Relationship Id="rId461" Type="http://schemas.openxmlformats.org/officeDocument/2006/relationships/image" Target="../media/image948.png"/><Relationship Id="rId517" Type="http://schemas.openxmlformats.org/officeDocument/2006/relationships/image" Target="../media/image979.png"/><Relationship Id="rId559" Type="http://schemas.openxmlformats.org/officeDocument/2006/relationships/image" Target="../media/image1002.png"/><Relationship Id="rId60" Type="http://schemas.openxmlformats.org/officeDocument/2006/relationships/customXml" Target="../ink/ink1119.xml"/><Relationship Id="rId156" Type="http://schemas.openxmlformats.org/officeDocument/2006/relationships/customXml" Target="../ink/ink1167.xml"/><Relationship Id="rId198" Type="http://schemas.openxmlformats.org/officeDocument/2006/relationships/customXml" Target="../ink/ink1188.xml"/><Relationship Id="rId321" Type="http://schemas.openxmlformats.org/officeDocument/2006/relationships/customXml" Target="../ink/ink1250.xml"/><Relationship Id="rId363" Type="http://schemas.openxmlformats.org/officeDocument/2006/relationships/customXml" Target="../ink/ink1272.xml"/><Relationship Id="rId419" Type="http://schemas.openxmlformats.org/officeDocument/2006/relationships/image" Target="../media/image925.png"/><Relationship Id="rId570" Type="http://schemas.openxmlformats.org/officeDocument/2006/relationships/customXml" Target="../ink/ink1377.xml"/><Relationship Id="rId223" Type="http://schemas.openxmlformats.org/officeDocument/2006/relationships/image" Target="../media/image821.png"/><Relationship Id="rId430" Type="http://schemas.openxmlformats.org/officeDocument/2006/relationships/customXml" Target="../ink/ink1306.xml"/><Relationship Id="rId18" Type="http://schemas.openxmlformats.org/officeDocument/2006/relationships/customXml" Target="../ink/ink1098.xml"/><Relationship Id="rId265" Type="http://schemas.openxmlformats.org/officeDocument/2006/relationships/image" Target="../media/image843.png"/><Relationship Id="rId472" Type="http://schemas.openxmlformats.org/officeDocument/2006/relationships/customXml" Target="../ink/ink1327.xml"/><Relationship Id="rId528" Type="http://schemas.openxmlformats.org/officeDocument/2006/relationships/image" Target="../media/image985.png"/><Relationship Id="rId125" Type="http://schemas.openxmlformats.org/officeDocument/2006/relationships/image" Target="../media/image768.png"/><Relationship Id="rId167" Type="http://schemas.openxmlformats.org/officeDocument/2006/relationships/image" Target="../media/image791.png"/><Relationship Id="rId332" Type="http://schemas.openxmlformats.org/officeDocument/2006/relationships/customXml" Target="../ink/ink1256.xml"/><Relationship Id="rId374" Type="http://schemas.openxmlformats.org/officeDocument/2006/relationships/customXml" Target="../ink/ink1278.xml"/><Relationship Id="rId581" Type="http://schemas.openxmlformats.org/officeDocument/2006/relationships/image" Target="../media/image1015.png"/><Relationship Id="rId71" Type="http://schemas.openxmlformats.org/officeDocument/2006/relationships/image" Target="../media/image738.png"/><Relationship Id="rId234" Type="http://schemas.openxmlformats.org/officeDocument/2006/relationships/customXml" Target="../ink/ink1206.xml"/><Relationship Id="rId2" Type="http://schemas.openxmlformats.org/officeDocument/2006/relationships/customXml" Target="../ink/ink1090.xml"/><Relationship Id="rId29" Type="http://schemas.openxmlformats.org/officeDocument/2006/relationships/image" Target="../media/image463.png"/><Relationship Id="rId276" Type="http://schemas.openxmlformats.org/officeDocument/2006/relationships/customXml" Target="../ink/ink1227.xml"/><Relationship Id="rId441" Type="http://schemas.openxmlformats.org/officeDocument/2006/relationships/image" Target="../media/image937.png"/><Relationship Id="rId483" Type="http://schemas.openxmlformats.org/officeDocument/2006/relationships/image" Target="../media/image961.png"/><Relationship Id="rId539" Type="http://schemas.openxmlformats.org/officeDocument/2006/relationships/image" Target="../media/image991.png"/><Relationship Id="rId40" Type="http://schemas.openxmlformats.org/officeDocument/2006/relationships/customXml" Target="../ink/ink1109.xml"/><Relationship Id="rId136" Type="http://schemas.openxmlformats.org/officeDocument/2006/relationships/customXml" Target="../ink/ink1157.xml"/><Relationship Id="rId178" Type="http://schemas.openxmlformats.org/officeDocument/2006/relationships/customXml" Target="../ink/ink1178.xml"/><Relationship Id="rId301" Type="http://schemas.openxmlformats.org/officeDocument/2006/relationships/customXml" Target="../ink/ink1240.xml"/><Relationship Id="rId343" Type="http://schemas.openxmlformats.org/officeDocument/2006/relationships/image" Target="../media/image884.png"/><Relationship Id="rId550" Type="http://schemas.openxmlformats.org/officeDocument/2006/relationships/customXml" Target="../ink/ink1367.xml"/><Relationship Id="rId82" Type="http://schemas.openxmlformats.org/officeDocument/2006/relationships/customXml" Target="../ink/ink1130.xml"/><Relationship Id="rId203" Type="http://schemas.openxmlformats.org/officeDocument/2006/relationships/image" Target="../media/image811.png"/><Relationship Id="rId385" Type="http://schemas.openxmlformats.org/officeDocument/2006/relationships/image" Target="../media/image906.png"/><Relationship Id="rId592" Type="http://schemas.openxmlformats.org/officeDocument/2006/relationships/customXml" Target="../ink/ink1388.xml"/><Relationship Id="rId245" Type="http://schemas.openxmlformats.org/officeDocument/2006/relationships/image" Target="../media/image832.png"/><Relationship Id="rId287" Type="http://schemas.openxmlformats.org/officeDocument/2006/relationships/customXml" Target="../ink/ink1233.xml"/><Relationship Id="rId410" Type="http://schemas.openxmlformats.org/officeDocument/2006/relationships/customXml" Target="../ink/ink1296.xml"/><Relationship Id="rId452" Type="http://schemas.openxmlformats.org/officeDocument/2006/relationships/customXml" Target="../ink/ink1317.xml"/><Relationship Id="rId494" Type="http://schemas.openxmlformats.org/officeDocument/2006/relationships/customXml" Target="../ink/ink1338.xml"/><Relationship Id="rId508" Type="http://schemas.openxmlformats.org/officeDocument/2006/relationships/customXml" Target="../ink/ink1345.xml"/><Relationship Id="rId105" Type="http://schemas.openxmlformats.org/officeDocument/2006/relationships/image" Target="../media/image757.png"/><Relationship Id="rId147" Type="http://schemas.openxmlformats.org/officeDocument/2006/relationships/image" Target="../media/image780.png"/><Relationship Id="rId312" Type="http://schemas.openxmlformats.org/officeDocument/2006/relationships/image" Target="../media/image867.png"/><Relationship Id="rId354" Type="http://schemas.openxmlformats.org/officeDocument/2006/relationships/customXml" Target="../ink/ink1267.xml"/><Relationship Id="rId51" Type="http://schemas.openxmlformats.org/officeDocument/2006/relationships/image" Target="../media/image728.png"/><Relationship Id="rId93" Type="http://schemas.openxmlformats.org/officeDocument/2006/relationships/image" Target="../media/image751.png"/><Relationship Id="rId189" Type="http://schemas.openxmlformats.org/officeDocument/2006/relationships/image" Target="../media/image803.png"/><Relationship Id="rId396" Type="http://schemas.openxmlformats.org/officeDocument/2006/relationships/customXml" Target="../ink/ink1289.xml"/><Relationship Id="rId561" Type="http://schemas.openxmlformats.org/officeDocument/2006/relationships/image" Target="../media/image1003.png"/><Relationship Id="rId214" Type="http://schemas.openxmlformats.org/officeDocument/2006/relationships/customXml" Target="../ink/ink1196.xml"/><Relationship Id="rId256" Type="http://schemas.openxmlformats.org/officeDocument/2006/relationships/customXml" Target="../ink/ink1217.xml"/><Relationship Id="rId298" Type="http://schemas.openxmlformats.org/officeDocument/2006/relationships/image" Target="../media/image861.png"/><Relationship Id="rId421" Type="http://schemas.openxmlformats.org/officeDocument/2006/relationships/image" Target="../media/image926.png"/><Relationship Id="rId463" Type="http://schemas.openxmlformats.org/officeDocument/2006/relationships/image" Target="../media/image949.png"/><Relationship Id="rId519" Type="http://schemas.openxmlformats.org/officeDocument/2006/relationships/image" Target="../media/image981.png"/><Relationship Id="rId116" Type="http://schemas.openxmlformats.org/officeDocument/2006/relationships/customXml" Target="../ink/ink1147.xml"/><Relationship Id="rId158" Type="http://schemas.openxmlformats.org/officeDocument/2006/relationships/customXml" Target="../ink/ink1168.xml"/><Relationship Id="rId323" Type="http://schemas.openxmlformats.org/officeDocument/2006/relationships/customXml" Target="../ink/ink1251.xml"/><Relationship Id="rId530" Type="http://schemas.openxmlformats.org/officeDocument/2006/relationships/image" Target="../media/image986.png"/><Relationship Id="rId20" Type="http://schemas.openxmlformats.org/officeDocument/2006/relationships/customXml" Target="../ink/ink1099.xml"/><Relationship Id="rId62" Type="http://schemas.openxmlformats.org/officeDocument/2006/relationships/customXml" Target="../ink/ink1120.xml"/><Relationship Id="rId365" Type="http://schemas.openxmlformats.org/officeDocument/2006/relationships/customXml" Target="../ink/ink1273.xml"/><Relationship Id="rId572" Type="http://schemas.openxmlformats.org/officeDocument/2006/relationships/customXml" Target="../ink/ink1378.xml"/><Relationship Id="rId225" Type="http://schemas.openxmlformats.org/officeDocument/2006/relationships/image" Target="../media/image822.png"/><Relationship Id="rId267" Type="http://schemas.openxmlformats.org/officeDocument/2006/relationships/image" Target="../media/image844.png"/><Relationship Id="rId432" Type="http://schemas.openxmlformats.org/officeDocument/2006/relationships/customXml" Target="../ink/ink1307.xml"/><Relationship Id="rId474" Type="http://schemas.openxmlformats.org/officeDocument/2006/relationships/customXml" Target="../ink/ink1328.xml"/><Relationship Id="rId127" Type="http://schemas.openxmlformats.org/officeDocument/2006/relationships/image" Target="../media/image769.png"/><Relationship Id="rId31" Type="http://schemas.openxmlformats.org/officeDocument/2006/relationships/image" Target="../media/image464.png"/><Relationship Id="rId73" Type="http://schemas.openxmlformats.org/officeDocument/2006/relationships/image" Target="../media/image739.png"/><Relationship Id="rId169" Type="http://schemas.openxmlformats.org/officeDocument/2006/relationships/image" Target="../media/image792.png"/><Relationship Id="rId334" Type="http://schemas.openxmlformats.org/officeDocument/2006/relationships/customXml" Target="../ink/ink1257.xml"/><Relationship Id="rId376" Type="http://schemas.openxmlformats.org/officeDocument/2006/relationships/customXml" Target="../ink/ink1279.xml"/><Relationship Id="rId541" Type="http://schemas.openxmlformats.org/officeDocument/2006/relationships/image" Target="../media/image992.png"/><Relationship Id="rId583" Type="http://schemas.openxmlformats.org/officeDocument/2006/relationships/image" Target="../media/image1016.png"/><Relationship Id="rId4" Type="http://schemas.openxmlformats.org/officeDocument/2006/relationships/customXml" Target="../ink/ink1091.xml"/><Relationship Id="rId180" Type="http://schemas.openxmlformats.org/officeDocument/2006/relationships/customXml" Target="../ink/ink1179.xml"/><Relationship Id="rId236" Type="http://schemas.openxmlformats.org/officeDocument/2006/relationships/customXml" Target="../ink/ink1207.xml"/><Relationship Id="rId278" Type="http://schemas.openxmlformats.org/officeDocument/2006/relationships/customXml" Target="../ink/ink1228.xml"/><Relationship Id="rId401" Type="http://schemas.openxmlformats.org/officeDocument/2006/relationships/image" Target="../media/image915.png"/><Relationship Id="rId443" Type="http://schemas.openxmlformats.org/officeDocument/2006/relationships/image" Target="../media/image938.png"/><Relationship Id="rId303" Type="http://schemas.openxmlformats.org/officeDocument/2006/relationships/customXml" Target="../ink/ink1241.xml"/><Relationship Id="rId485" Type="http://schemas.openxmlformats.org/officeDocument/2006/relationships/image" Target="../media/image962.png"/><Relationship Id="rId42" Type="http://schemas.openxmlformats.org/officeDocument/2006/relationships/customXml" Target="../ink/ink1110.xml"/><Relationship Id="rId84" Type="http://schemas.openxmlformats.org/officeDocument/2006/relationships/customXml" Target="../ink/ink1131.xml"/><Relationship Id="rId138" Type="http://schemas.openxmlformats.org/officeDocument/2006/relationships/customXml" Target="../ink/ink1158.xml"/><Relationship Id="rId345" Type="http://schemas.openxmlformats.org/officeDocument/2006/relationships/image" Target="../media/image885.png"/><Relationship Id="rId387" Type="http://schemas.openxmlformats.org/officeDocument/2006/relationships/image" Target="../media/image907.png"/><Relationship Id="rId510" Type="http://schemas.openxmlformats.org/officeDocument/2006/relationships/customXml" Target="../ink/ink1346.xml"/><Relationship Id="rId552" Type="http://schemas.openxmlformats.org/officeDocument/2006/relationships/customXml" Target="../ink/ink1368.xml"/><Relationship Id="rId594" Type="http://schemas.openxmlformats.org/officeDocument/2006/relationships/customXml" Target="../ink/ink1389.xml"/><Relationship Id="rId191" Type="http://schemas.openxmlformats.org/officeDocument/2006/relationships/image" Target="../media/image804.png"/><Relationship Id="rId205" Type="http://schemas.openxmlformats.org/officeDocument/2006/relationships/image" Target="../media/image812.png"/><Relationship Id="rId247" Type="http://schemas.openxmlformats.org/officeDocument/2006/relationships/image" Target="../media/image833.png"/><Relationship Id="rId412" Type="http://schemas.openxmlformats.org/officeDocument/2006/relationships/customXml" Target="../ink/ink1297.xml"/><Relationship Id="rId107" Type="http://schemas.openxmlformats.org/officeDocument/2006/relationships/image" Target="../media/image758.png"/><Relationship Id="rId289" Type="http://schemas.openxmlformats.org/officeDocument/2006/relationships/customXml" Target="../ink/ink1234.xml"/><Relationship Id="rId454" Type="http://schemas.openxmlformats.org/officeDocument/2006/relationships/customXml" Target="../ink/ink1318.xml"/><Relationship Id="rId496" Type="http://schemas.openxmlformats.org/officeDocument/2006/relationships/customXml" Target="../ink/ink1339.xml"/><Relationship Id="rId11" Type="http://schemas.openxmlformats.org/officeDocument/2006/relationships/image" Target="../media/image454.png"/><Relationship Id="rId53" Type="http://schemas.openxmlformats.org/officeDocument/2006/relationships/image" Target="../media/image729.png"/><Relationship Id="rId149" Type="http://schemas.openxmlformats.org/officeDocument/2006/relationships/image" Target="../media/image781.png"/><Relationship Id="rId314" Type="http://schemas.openxmlformats.org/officeDocument/2006/relationships/image" Target="../media/image868.png"/><Relationship Id="rId356" Type="http://schemas.openxmlformats.org/officeDocument/2006/relationships/customXml" Target="../ink/ink1268.xml"/><Relationship Id="rId398" Type="http://schemas.openxmlformats.org/officeDocument/2006/relationships/customXml" Target="../ink/ink1290.xml"/><Relationship Id="rId521" Type="http://schemas.openxmlformats.org/officeDocument/2006/relationships/image" Target="../media/image982.png"/><Relationship Id="rId563" Type="http://schemas.openxmlformats.org/officeDocument/2006/relationships/image" Target="../media/image1004.png"/><Relationship Id="rId95" Type="http://schemas.openxmlformats.org/officeDocument/2006/relationships/image" Target="../media/image752.png"/><Relationship Id="rId160" Type="http://schemas.openxmlformats.org/officeDocument/2006/relationships/customXml" Target="../ink/ink1169.xml"/><Relationship Id="rId216" Type="http://schemas.openxmlformats.org/officeDocument/2006/relationships/customXml" Target="../ink/ink1197.xml"/><Relationship Id="rId423" Type="http://schemas.openxmlformats.org/officeDocument/2006/relationships/image" Target="../media/image927.png"/><Relationship Id="rId258" Type="http://schemas.openxmlformats.org/officeDocument/2006/relationships/customXml" Target="../ink/ink1218.xml"/><Relationship Id="rId465" Type="http://schemas.openxmlformats.org/officeDocument/2006/relationships/image" Target="../media/image951.png"/><Relationship Id="rId22" Type="http://schemas.openxmlformats.org/officeDocument/2006/relationships/customXml" Target="../ink/ink1100.xml"/><Relationship Id="rId64" Type="http://schemas.openxmlformats.org/officeDocument/2006/relationships/customXml" Target="../ink/ink1121.xml"/><Relationship Id="rId118" Type="http://schemas.openxmlformats.org/officeDocument/2006/relationships/customXml" Target="../ink/ink1148.xml"/><Relationship Id="rId325" Type="http://schemas.openxmlformats.org/officeDocument/2006/relationships/image" Target="../media/image874.png"/><Relationship Id="rId367" Type="http://schemas.openxmlformats.org/officeDocument/2006/relationships/customXml" Target="../ink/ink1274.xml"/><Relationship Id="rId532" Type="http://schemas.openxmlformats.org/officeDocument/2006/relationships/image" Target="../media/image987.png"/><Relationship Id="rId574" Type="http://schemas.openxmlformats.org/officeDocument/2006/relationships/customXml" Target="../ink/ink1379.xml"/><Relationship Id="rId171" Type="http://schemas.openxmlformats.org/officeDocument/2006/relationships/image" Target="../media/image793.png"/><Relationship Id="rId227" Type="http://schemas.openxmlformats.org/officeDocument/2006/relationships/image" Target="../media/image823.png"/><Relationship Id="rId269" Type="http://schemas.openxmlformats.org/officeDocument/2006/relationships/image" Target="../media/image845.png"/><Relationship Id="rId434" Type="http://schemas.openxmlformats.org/officeDocument/2006/relationships/customXml" Target="../ink/ink1308.xml"/><Relationship Id="rId476" Type="http://schemas.openxmlformats.org/officeDocument/2006/relationships/customXml" Target="../ink/ink1329.xml"/><Relationship Id="rId33" Type="http://schemas.openxmlformats.org/officeDocument/2006/relationships/image" Target="../media/image465.png"/><Relationship Id="rId129" Type="http://schemas.openxmlformats.org/officeDocument/2006/relationships/image" Target="../media/image771.png"/><Relationship Id="rId280" Type="http://schemas.openxmlformats.org/officeDocument/2006/relationships/image" Target="../media/image851.png"/><Relationship Id="rId336" Type="http://schemas.openxmlformats.org/officeDocument/2006/relationships/customXml" Target="../ink/ink1258.xml"/><Relationship Id="rId501" Type="http://schemas.openxmlformats.org/officeDocument/2006/relationships/image" Target="../media/image971.png"/><Relationship Id="rId543" Type="http://schemas.openxmlformats.org/officeDocument/2006/relationships/image" Target="../media/image993.png"/><Relationship Id="rId75" Type="http://schemas.openxmlformats.org/officeDocument/2006/relationships/image" Target="../media/image741.png"/><Relationship Id="rId140" Type="http://schemas.openxmlformats.org/officeDocument/2006/relationships/customXml" Target="../ink/ink1159.xml"/><Relationship Id="rId182" Type="http://schemas.openxmlformats.org/officeDocument/2006/relationships/customXml" Target="../ink/ink1180.xml"/><Relationship Id="rId378" Type="http://schemas.openxmlformats.org/officeDocument/2006/relationships/customXml" Target="../ink/ink1280.xml"/><Relationship Id="rId403" Type="http://schemas.openxmlformats.org/officeDocument/2006/relationships/image" Target="../media/image916.png"/><Relationship Id="rId585" Type="http://schemas.openxmlformats.org/officeDocument/2006/relationships/image" Target="../media/image1017.png"/><Relationship Id="rId6" Type="http://schemas.openxmlformats.org/officeDocument/2006/relationships/customXml" Target="../ink/ink1092.xml"/><Relationship Id="rId238" Type="http://schemas.openxmlformats.org/officeDocument/2006/relationships/customXml" Target="../ink/ink1208.xml"/><Relationship Id="rId445" Type="http://schemas.openxmlformats.org/officeDocument/2006/relationships/image" Target="../media/image939.png"/><Relationship Id="rId487" Type="http://schemas.openxmlformats.org/officeDocument/2006/relationships/image" Target="../media/image963.png"/><Relationship Id="rId291" Type="http://schemas.openxmlformats.org/officeDocument/2006/relationships/customXml" Target="../ink/ink1235.xml"/><Relationship Id="rId305" Type="http://schemas.openxmlformats.org/officeDocument/2006/relationships/customXml" Target="../ink/ink1242.xml"/><Relationship Id="rId347" Type="http://schemas.openxmlformats.org/officeDocument/2006/relationships/image" Target="../media/image886.png"/><Relationship Id="rId512" Type="http://schemas.openxmlformats.org/officeDocument/2006/relationships/customXml" Target="../ink/ink1347.xml"/><Relationship Id="rId44" Type="http://schemas.openxmlformats.org/officeDocument/2006/relationships/customXml" Target="../ink/ink1111.xml"/><Relationship Id="rId86" Type="http://schemas.openxmlformats.org/officeDocument/2006/relationships/customXml" Target="../ink/ink1132.xml"/><Relationship Id="rId151" Type="http://schemas.openxmlformats.org/officeDocument/2006/relationships/image" Target="../media/image782.png"/><Relationship Id="rId389" Type="http://schemas.openxmlformats.org/officeDocument/2006/relationships/image" Target="../media/image908.png"/><Relationship Id="rId554" Type="http://schemas.openxmlformats.org/officeDocument/2006/relationships/customXml" Target="../ink/ink1369.xml"/><Relationship Id="rId596" Type="http://schemas.openxmlformats.org/officeDocument/2006/relationships/customXml" Target="../ink/ink1390.xml"/><Relationship Id="rId193" Type="http://schemas.openxmlformats.org/officeDocument/2006/relationships/image" Target="../media/image805.png"/><Relationship Id="rId207" Type="http://schemas.openxmlformats.org/officeDocument/2006/relationships/image" Target="../media/image813.png"/><Relationship Id="rId249" Type="http://schemas.openxmlformats.org/officeDocument/2006/relationships/image" Target="../media/image834.png"/><Relationship Id="rId414" Type="http://schemas.openxmlformats.org/officeDocument/2006/relationships/customXml" Target="../ink/ink1298.xml"/><Relationship Id="rId456" Type="http://schemas.openxmlformats.org/officeDocument/2006/relationships/customXml" Target="../ink/ink1319.xml"/><Relationship Id="rId498" Type="http://schemas.openxmlformats.org/officeDocument/2006/relationships/customXml" Target="../ink/ink1340.xml"/><Relationship Id="rId13" Type="http://schemas.openxmlformats.org/officeDocument/2006/relationships/image" Target="../media/image455.png"/><Relationship Id="rId109" Type="http://schemas.openxmlformats.org/officeDocument/2006/relationships/image" Target="../media/image759.png"/><Relationship Id="rId260" Type="http://schemas.openxmlformats.org/officeDocument/2006/relationships/customXml" Target="../ink/ink1219.xml"/><Relationship Id="rId316" Type="http://schemas.openxmlformats.org/officeDocument/2006/relationships/image" Target="../media/image869.png"/><Relationship Id="rId523" Type="http://schemas.openxmlformats.org/officeDocument/2006/relationships/customXml" Target="../ink/ink1353.xml"/><Relationship Id="rId55" Type="http://schemas.openxmlformats.org/officeDocument/2006/relationships/image" Target="../media/image730.png"/><Relationship Id="rId97" Type="http://schemas.openxmlformats.org/officeDocument/2006/relationships/image" Target="../media/image753.png"/><Relationship Id="rId120" Type="http://schemas.openxmlformats.org/officeDocument/2006/relationships/customXml" Target="../ink/ink1149.xml"/><Relationship Id="rId358" Type="http://schemas.openxmlformats.org/officeDocument/2006/relationships/customXml" Target="../ink/ink1269.xml"/><Relationship Id="rId565" Type="http://schemas.openxmlformats.org/officeDocument/2006/relationships/image" Target="../media/image1005.png"/><Relationship Id="rId162" Type="http://schemas.openxmlformats.org/officeDocument/2006/relationships/customXml" Target="../ink/ink1170.xml"/><Relationship Id="rId218" Type="http://schemas.openxmlformats.org/officeDocument/2006/relationships/customXml" Target="../ink/ink1198.xml"/><Relationship Id="rId425" Type="http://schemas.openxmlformats.org/officeDocument/2006/relationships/image" Target="../media/image928.png"/><Relationship Id="rId467" Type="http://schemas.openxmlformats.org/officeDocument/2006/relationships/image" Target="../media/image952.png"/><Relationship Id="rId271" Type="http://schemas.openxmlformats.org/officeDocument/2006/relationships/image" Target="../media/image846.png"/><Relationship Id="rId24" Type="http://schemas.openxmlformats.org/officeDocument/2006/relationships/customXml" Target="../ink/ink1101.xml"/><Relationship Id="rId66" Type="http://schemas.openxmlformats.org/officeDocument/2006/relationships/customXml" Target="../ink/ink1122.xml"/><Relationship Id="rId131" Type="http://schemas.openxmlformats.org/officeDocument/2006/relationships/image" Target="../media/image772.png"/><Relationship Id="rId327" Type="http://schemas.openxmlformats.org/officeDocument/2006/relationships/image" Target="../media/image875.png"/><Relationship Id="rId369" Type="http://schemas.openxmlformats.org/officeDocument/2006/relationships/customXml" Target="../ink/ink1275.xml"/><Relationship Id="rId534" Type="http://schemas.openxmlformats.org/officeDocument/2006/relationships/image" Target="../media/image988.png"/><Relationship Id="rId576" Type="http://schemas.openxmlformats.org/officeDocument/2006/relationships/customXml" Target="../ink/ink1380.xml"/><Relationship Id="rId173" Type="http://schemas.openxmlformats.org/officeDocument/2006/relationships/image" Target="../media/image794.png"/><Relationship Id="rId229" Type="http://schemas.openxmlformats.org/officeDocument/2006/relationships/image" Target="../media/image824.png"/><Relationship Id="rId380" Type="http://schemas.openxmlformats.org/officeDocument/2006/relationships/customXml" Target="../ink/ink1281.xml"/><Relationship Id="rId436" Type="http://schemas.openxmlformats.org/officeDocument/2006/relationships/customXml" Target="../ink/ink1309.xml"/><Relationship Id="rId601" Type="http://schemas.openxmlformats.org/officeDocument/2006/relationships/image" Target="../media/image1026.png"/><Relationship Id="rId240" Type="http://schemas.openxmlformats.org/officeDocument/2006/relationships/customXml" Target="../ink/ink1209.xml"/><Relationship Id="rId478" Type="http://schemas.openxmlformats.org/officeDocument/2006/relationships/customXml" Target="../ink/ink1330.xml"/><Relationship Id="rId35" Type="http://schemas.openxmlformats.org/officeDocument/2006/relationships/image" Target="../media/image720.png"/><Relationship Id="rId77" Type="http://schemas.openxmlformats.org/officeDocument/2006/relationships/image" Target="../media/image742.png"/><Relationship Id="rId100" Type="http://schemas.openxmlformats.org/officeDocument/2006/relationships/customXml" Target="../ink/ink1139.xml"/><Relationship Id="rId282" Type="http://schemas.openxmlformats.org/officeDocument/2006/relationships/image" Target="../media/image852.png"/><Relationship Id="rId338" Type="http://schemas.openxmlformats.org/officeDocument/2006/relationships/customXml" Target="../ink/ink1259.xml"/><Relationship Id="rId503" Type="http://schemas.openxmlformats.org/officeDocument/2006/relationships/image" Target="../media/image972.png"/><Relationship Id="rId545" Type="http://schemas.openxmlformats.org/officeDocument/2006/relationships/image" Target="../media/image994.png"/><Relationship Id="rId587" Type="http://schemas.openxmlformats.org/officeDocument/2006/relationships/image" Target="../media/image1018.png"/><Relationship Id="rId8" Type="http://schemas.openxmlformats.org/officeDocument/2006/relationships/customXml" Target="../ink/ink1093.xml"/><Relationship Id="rId142" Type="http://schemas.openxmlformats.org/officeDocument/2006/relationships/customXml" Target="../ink/ink1160.xml"/><Relationship Id="rId184" Type="http://schemas.openxmlformats.org/officeDocument/2006/relationships/customXml" Target="../ink/ink1181.xml"/><Relationship Id="rId391" Type="http://schemas.openxmlformats.org/officeDocument/2006/relationships/image" Target="../media/image909.png"/><Relationship Id="rId405" Type="http://schemas.openxmlformats.org/officeDocument/2006/relationships/image" Target="../media/image917.png"/><Relationship Id="rId447" Type="http://schemas.openxmlformats.org/officeDocument/2006/relationships/image" Target="../media/image941.png"/><Relationship Id="rId251" Type="http://schemas.openxmlformats.org/officeDocument/2006/relationships/image" Target="../media/image835.png"/><Relationship Id="rId489" Type="http://schemas.openxmlformats.org/officeDocument/2006/relationships/image" Target="../media/image964.png"/><Relationship Id="rId46" Type="http://schemas.openxmlformats.org/officeDocument/2006/relationships/customXml" Target="../ink/ink1112.xml"/><Relationship Id="rId293" Type="http://schemas.openxmlformats.org/officeDocument/2006/relationships/customXml" Target="../ink/ink1236.xml"/><Relationship Id="rId307" Type="http://schemas.openxmlformats.org/officeDocument/2006/relationships/customXml" Target="../ink/ink1243.xml"/><Relationship Id="rId349" Type="http://schemas.openxmlformats.org/officeDocument/2006/relationships/image" Target="../media/image887.png"/><Relationship Id="rId514" Type="http://schemas.openxmlformats.org/officeDocument/2006/relationships/customXml" Target="../ink/ink1348.xml"/><Relationship Id="rId556" Type="http://schemas.openxmlformats.org/officeDocument/2006/relationships/customXml" Target="../ink/ink1370.xml"/><Relationship Id="rId88" Type="http://schemas.openxmlformats.org/officeDocument/2006/relationships/customXml" Target="../ink/ink1133.xml"/><Relationship Id="rId111" Type="http://schemas.openxmlformats.org/officeDocument/2006/relationships/image" Target="../media/image761.png"/><Relationship Id="rId153" Type="http://schemas.openxmlformats.org/officeDocument/2006/relationships/image" Target="../media/image783.png"/><Relationship Id="rId195" Type="http://schemas.openxmlformats.org/officeDocument/2006/relationships/image" Target="../media/image806.png"/><Relationship Id="rId209" Type="http://schemas.openxmlformats.org/officeDocument/2006/relationships/image" Target="../media/image814.png"/><Relationship Id="rId360" Type="http://schemas.openxmlformats.org/officeDocument/2006/relationships/customXml" Target="../ink/ink1270.xml"/><Relationship Id="rId416" Type="http://schemas.openxmlformats.org/officeDocument/2006/relationships/customXml" Target="../ink/ink1299.xml"/><Relationship Id="rId598" Type="http://schemas.openxmlformats.org/officeDocument/2006/relationships/customXml" Target="../ink/ink1391.xml"/><Relationship Id="rId220" Type="http://schemas.openxmlformats.org/officeDocument/2006/relationships/customXml" Target="../ink/ink1199.xml"/><Relationship Id="rId458" Type="http://schemas.openxmlformats.org/officeDocument/2006/relationships/customXml" Target="../ink/ink1320.xml"/><Relationship Id="rId15" Type="http://schemas.openxmlformats.org/officeDocument/2006/relationships/image" Target="../media/image456.png"/><Relationship Id="rId57" Type="http://schemas.openxmlformats.org/officeDocument/2006/relationships/image" Target="../media/image731.png"/><Relationship Id="rId262" Type="http://schemas.openxmlformats.org/officeDocument/2006/relationships/customXml" Target="../ink/ink1220.xml"/><Relationship Id="rId318" Type="http://schemas.openxmlformats.org/officeDocument/2006/relationships/image" Target="../media/image871.png"/><Relationship Id="rId525" Type="http://schemas.openxmlformats.org/officeDocument/2006/relationships/customXml" Target="../ink/ink1354.xml"/><Relationship Id="rId567" Type="http://schemas.openxmlformats.org/officeDocument/2006/relationships/image" Target="../media/image1006.png"/><Relationship Id="rId99" Type="http://schemas.openxmlformats.org/officeDocument/2006/relationships/image" Target="../media/image754.png"/><Relationship Id="rId122" Type="http://schemas.openxmlformats.org/officeDocument/2006/relationships/customXml" Target="../ink/ink1150.xml"/><Relationship Id="rId164" Type="http://schemas.openxmlformats.org/officeDocument/2006/relationships/customXml" Target="../ink/ink1171.xml"/><Relationship Id="rId371" Type="http://schemas.openxmlformats.org/officeDocument/2006/relationships/customXml" Target="../ink/ink1276.xml"/><Relationship Id="rId427" Type="http://schemas.openxmlformats.org/officeDocument/2006/relationships/image" Target="../media/image929.png"/><Relationship Id="rId469" Type="http://schemas.openxmlformats.org/officeDocument/2006/relationships/image" Target="../media/image953.png"/><Relationship Id="rId26" Type="http://schemas.openxmlformats.org/officeDocument/2006/relationships/customXml" Target="../ink/ink1102.xml"/><Relationship Id="rId231" Type="http://schemas.openxmlformats.org/officeDocument/2006/relationships/image" Target="../media/image825.png"/><Relationship Id="rId273" Type="http://schemas.openxmlformats.org/officeDocument/2006/relationships/image" Target="../media/image847.png"/><Relationship Id="rId329" Type="http://schemas.openxmlformats.org/officeDocument/2006/relationships/image" Target="../media/image876.png"/><Relationship Id="rId480" Type="http://schemas.openxmlformats.org/officeDocument/2006/relationships/customXml" Target="../ink/ink1331.xml"/><Relationship Id="rId536" Type="http://schemas.openxmlformats.org/officeDocument/2006/relationships/image" Target="../media/image989.png"/><Relationship Id="rId68" Type="http://schemas.openxmlformats.org/officeDocument/2006/relationships/customXml" Target="../ink/ink1123.xml"/><Relationship Id="rId133" Type="http://schemas.openxmlformats.org/officeDocument/2006/relationships/image" Target="../media/image773.png"/><Relationship Id="rId175" Type="http://schemas.openxmlformats.org/officeDocument/2006/relationships/image" Target="../media/image795.png"/><Relationship Id="rId340" Type="http://schemas.openxmlformats.org/officeDocument/2006/relationships/customXml" Target="../ink/ink1260.xml"/><Relationship Id="rId578" Type="http://schemas.openxmlformats.org/officeDocument/2006/relationships/customXml" Target="../ink/ink1381.xml"/><Relationship Id="rId200" Type="http://schemas.openxmlformats.org/officeDocument/2006/relationships/customXml" Target="../ink/ink1189.xml"/><Relationship Id="rId382" Type="http://schemas.openxmlformats.org/officeDocument/2006/relationships/customXml" Target="../ink/ink1282.xml"/><Relationship Id="rId438" Type="http://schemas.openxmlformats.org/officeDocument/2006/relationships/customXml" Target="../ink/ink1310.xml"/><Relationship Id="rId603" Type="http://schemas.openxmlformats.org/officeDocument/2006/relationships/image" Target="../media/image1027.png"/><Relationship Id="rId242" Type="http://schemas.openxmlformats.org/officeDocument/2006/relationships/customXml" Target="../ink/ink1210.xml"/><Relationship Id="rId284" Type="http://schemas.openxmlformats.org/officeDocument/2006/relationships/image" Target="../media/image853.png"/><Relationship Id="rId491" Type="http://schemas.openxmlformats.org/officeDocument/2006/relationships/image" Target="../media/image965.png"/><Relationship Id="rId505" Type="http://schemas.openxmlformats.org/officeDocument/2006/relationships/image" Target="../media/image973.png"/><Relationship Id="rId37" Type="http://schemas.openxmlformats.org/officeDocument/2006/relationships/image" Target="../media/image721.png"/><Relationship Id="rId79" Type="http://schemas.openxmlformats.org/officeDocument/2006/relationships/image" Target="../media/image743.png"/><Relationship Id="rId102" Type="http://schemas.openxmlformats.org/officeDocument/2006/relationships/customXml" Target="../ink/ink1140.xml"/><Relationship Id="rId144" Type="http://schemas.openxmlformats.org/officeDocument/2006/relationships/customXml" Target="../ink/ink1161.xml"/><Relationship Id="rId547" Type="http://schemas.openxmlformats.org/officeDocument/2006/relationships/image" Target="../media/image995.png"/><Relationship Id="rId589" Type="http://schemas.openxmlformats.org/officeDocument/2006/relationships/image" Target="../media/image1019.png"/><Relationship Id="rId90" Type="http://schemas.openxmlformats.org/officeDocument/2006/relationships/customXml" Target="../ink/ink1134.xml"/><Relationship Id="rId186" Type="http://schemas.openxmlformats.org/officeDocument/2006/relationships/customXml" Target="../ink/ink1182.xml"/><Relationship Id="rId351" Type="http://schemas.openxmlformats.org/officeDocument/2006/relationships/image" Target="../media/image888.png"/><Relationship Id="rId393" Type="http://schemas.openxmlformats.org/officeDocument/2006/relationships/image" Target="../media/image911.png"/><Relationship Id="rId407" Type="http://schemas.openxmlformats.org/officeDocument/2006/relationships/image" Target="../media/image918.png"/><Relationship Id="rId449" Type="http://schemas.openxmlformats.org/officeDocument/2006/relationships/image" Target="../media/image942.png"/><Relationship Id="rId211" Type="http://schemas.openxmlformats.org/officeDocument/2006/relationships/image" Target="../media/image815.png"/><Relationship Id="rId253" Type="http://schemas.openxmlformats.org/officeDocument/2006/relationships/image" Target="../media/image836.png"/><Relationship Id="rId295" Type="http://schemas.openxmlformats.org/officeDocument/2006/relationships/customXml" Target="../ink/ink1237.xml"/><Relationship Id="rId309" Type="http://schemas.openxmlformats.org/officeDocument/2006/relationships/customXml" Target="../ink/ink1244.xml"/><Relationship Id="rId460" Type="http://schemas.openxmlformats.org/officeDocument/2006/relationships/customXml" Target="../ink/ink1321.xml"/><Relationship Id="rId516" Type="http://schemas.openxmlformats.org/officeDocument/2006/relationships/customXml" Target="../ink/ink1349.xml"/><Relationship Id="rId48" Type="http://schemas.openxmlformats.org/officeDocument/2006/relationships/customXml" Target="../ink/ink1113.xml"/><Relationship Id="rId113" Type="http://schemas.openxmlformats.org/officeDocument/2006/relationships/image" Target="../media/image762.png"/><Relationship Id="rId320" Type="http://schemas.openxmlformats.org/officeDocument/2006/relationships/image" Target="../media/image872.png"/><Relationship Id="rId558" Type="http://schemas.openxmlformats.org/officeDocument/2006/relationships/customXml" Target="../ink/ink1371.xml"/><Relationship Id="rId155" Type="http://schemas.openxmlformats.org/officeDocument/2006/relationships/image" Target="../media/image784.png"/><Relationship Id="rId197" Type="http://schemas.openxmlformats.org/officeDocument/2006/relationships/image" Target="../media/image807.png"/><Relationship Id="rId362" Type="http://schemas.openxmlformats.org/officeDocument/2006/relationships/image" Target="../media/image894.png"/><Relationship Id="rId418" Type="http://schemas.openxmlformats.org/officeDocument/2006/relationships/customXml" Target="../ink/ink1300.xml"/><Relationship Id="rId222" Type="http://schemas.openxmlformats.org/officeDocument/2006/relationships/customXml" Target="../ink/ink1200.xml"/><Relationship Id="rId264" Type="http://schemas.openxmlformats.org/officeDocument/2006/relationships/customXml" Target="../ink/ink1221.xml"/><Relationship Id="rId471" Type="http://schemas.openxmlformats.org/officeDocument/2006/relationships/image" Target="../media/image954.png"/><Relationship Id="rId17" Type="http://schemas.openxmlformats.org/officeDocument/2006/relationships/image" Target="../media/image457.png"/><Relationship Id="rId59" Type="http://schemas.openxmlformats.org/officeDocument/2006/relationships/image" Target="../media/image732.png"/><Relationship Id="rId124" Type="http://schemas.openxmlformats.org/officeDocument/2006/relationships/customXml" Target="../ink/ink1151.xml"/><Relationship Id="rId527" Type="http://schemas.openxmlformats.org/officeDocument/2006/relationships/customXml" Target="../ink/ink1355.xml"/><Relationship Id="rId569" Type="http://schemas.openxmlformats.org/officeDocument/2006/relationships/image" Target="../media/image1007.png"/><Relationship Id="rId70" Type="http://schemas.openxmlformats.org/officeDocument/2006/relationships/customXml" Target="../ink/ink1124.xml"/><Relationship Id="rId166" Type="http://schemas.openxmlformats.org/officeDocument/2006/relationships/customXml" Target="../ink/ink1172.xml"/><Relationship Id="rId331" Type="http://schemas.openxmlformats.org/officeDocument/2006/relationships/image" Target="../media/image877.png"/><Relationship Id="rId373" Type="http://schemas.openxmlformats.org/officeDocument/2006/relationships/customXml" Target="../ink/ink1277.xml"/><Relationship Id="rId429" Type="http://schemas.openxmlformats.org/officeDocument/2006/relationships/image" Target="../media/image931.png"/><Relationship Id="rId580" Type="http://schemas.openxmlformats.org/officeDocument/2006/relationships/customXml" Target="../ink/ink1382.xml"/><Relationship Id="rId1" Type="http://schemas.openxmlformats.org/officeDocument/2006/relationships/slideLayout" Target="../slideLayouts/slideLayout2.xml"/><Relationship Id="rId233" Type="http://schemas.openxmlformats.org/officeDocument/2006/relationships/image" Target="../media/image826.png"/><Relationship Id="rId440" Type="http://schemas.openxmlformats.org/officeDocument/2006/relationships/customXml" Target="../ink/ink1311.xml"/><Relationship Id="rId28" Type="http://schemas.openxmlformats.org/officeDocument/2006/relationships/customXml" Target="../ink/ink1103.xml"/><Relationship Id="rId275" Type="http://schemas.openxmlformats.org/officeDocument/2006/relationships/image" Target="../media/image848.png"/><Relationship Id="rId300" Type="http://schemas.openxmlformats.org/officeDocument/2006/relationships/image" Target="../media/image93.png"/><Relationship Id="rId482" Type="http://schemas.openxmlformats.org/officeDocument/2006/relationships/customXml" Target="../ink/ink1332.xml"/><Relationship Id="rId538" Type="http://schemas.openxmlformats.org/officeDocument/2006/relationships/customXml" Target="../ink/ink1361.xml"/><Relationship Id="rId81" Type="http://schemas.openxmlformats.org/officeDocument/2006/relationships/image" Target="../media/image744.png"/><Relationship Id="rId135" Type="http://schemas.openxmlformats.org/officeDocument/2006/relationships/image" Target="../media/image774.png"/><Relationship Id="rId177" Type="http://schemas.openxmlformats.org/officeDocument/2006/relationships/image" Target="../media/image796.png"/><Relationship Id="rId342" Type="http://schemas.openxmlformats.org/officeDocument/2006/relationships/customXml" Target="../ink/ink1261.xml"/><Relationship Id="rId384" Type="http://schemas.openxmlformats.org/officeDocument/2006/relationships/customXml" Target="../ink/ink1283.xml"/><Relationship Id="rId591" Type="http://schemas.openxmlformats.org/officeDocument/2006/relationships/image" Target="../media/image1021.png"/><Relationship Id="rId202" Type="http://schemas.openxmlformats.org/officeDocument/2006/relationships/customXml" Target="../ink/ink1190.xml"/><Relationship Id="rId244" Type="http://schemas.openxmlformats.org/officeDocument/2006/relationships/customXml" Target="../ink/ink1211.xml"/><Relationship Id="rId39" Type="http://schemas.openxmlformats.org/officeDocument/2006/relationships/image" Target="../media/image722.png"/><Relationship Id="rId286" Type="http://schemas.openxmlformats.org/officeDocument/2006/relationships/image" Target="../media/image854.png"/><Relationship Id="rId451" Type="http://schemas.openxmlformats.org/officeDocument/2006/relationships/image" Target="../media/image943.png"/><Relationship Id="rId493" Type="http://schemas.openxmlformats.org/officeDocument/2006/relationships/image" Target="../media/image966.png"/><Relationship Id="rId507" Type="http://schemas.openxmlformats.org/officeDocument/2006/relationships/image" Target="../media/image974.png"/><Relationship Id="rId549" Type="http://schemas.openxmlformats.org/officeDocument/2006/relationships/image" Target="../media/image996.png"/><Relationship Id="rId50" Type="http://schemas.openxmlformats.org/officeDocument/2006/relationships/customXml" Target="../ink/ink1114.xml"/><Relationship Id="rId104" Type="http://schemas.openxmlformats.org/officeDocument/2006/relationships/customXml" Target="../ink/ink1141.xml"/><Relationship Id="rId146" Type="http://schemas.openxmlformats.org/officeDocument/2006/relationships/customXml" Target="../ink/ink1162.xml"/><Relationship Id="rId188" Type="http://schemas.openxmlformats.org/officeDocument/2006/relationships/customXml" Target="../ink/ink1183.xml"/><Relationship Id="rId311" Type="http://schemas.openxmlformats.org/officeDocument/2006/relationships/customXml" Target="../ink/ink1245.xml"/><Relationship Id="rId353" Type="http://schemas.openxmlformats.org/officeDocument/2006/relationships/image" Target="../media/image889.png"/><Relationship Id="rId395" Type="http://schemas.openxmlformats.org/officeDocument/2006/relationships/image" Target="../media/image912.png"/><Relationship Id="rId409" Type="http://schemas.openxmlformats.org/officeDocument/2006/relationships/image" Target="../media/image919.png"/><Relationship Id="rId560" Type="http://schemas.openxmlformats.org/officeDocument/2006/relationships/customXml" Target="../ink/ink1372.xml"/><Relationship Id="rId92" Type="http://schemas.openxmlformats.org/officeDocument/2006/relationships/customXml" Target="../ink/ink1135.xml"/><Relationship Id="rId213" Type="http://schemas.openxmlformats.org/officeDocument/2006/relationships/image" Target="../media/image816.png"/><Relationship Id="rId420" Type="http://schemas.openxmlformats.org/officeDocument/2006/relationships/customXml" Target="../ink/ink1301.xml"/><Relationship Id="rId255" Type="http://schemas.openxmlformats.org/officeDocument/2006/relationships/image" Target="../media/image837.png"/><Relationship Id="rId297" Type="http://schemas.openxmlformats.org/officeDocument/2006/relationships/customXml" Target="../ink/ink1238.xml"/><Relationship Id="rId462" Type="http://schemas.openxmlformats.org/officeDocument/2006/relationships/customXml" Target="../ink/ink1322.xml"/><Relationship Id="rId518" Type="http://schemas.openxmlformats.org/officeDocument/2006/relationships/customXml" Target="../ink/ink1350.xml"/><Relationship Id="rId115" Type="http://schemas.openxmlformats.org/officeDocument/2006/relationships/image" Target="../media/image763.png"/><Relationship Id="rId157" Type="http://schemas.openxmlformats.org/officeDocument/2006/relationships/image" Target="../media/image785.png"/><Relationship Id="rId322" Type="http://schemas.openxmlformats.org/officeDocument/2006/relationships/image" Target="../media/image873.png"/><Relationship Id="rId364" Type="http://schemas.openxmlformats.org/officeDocument/2006/relationships/image" Target="../media/image895.png"/><Relationship Id="rId61" Type="http://schemas.openxmlformats.org/officeDocument/2006/relationships/image" Target="../media/image733.png"/><Relationship Id="rId199" Type="http://schemas.openxmlformats.org/officeDocument/2006/relationships/image" Target="../media/image808.png"/><Relationship Id="rId571" Type="http://schemas.openxmlformats.org/officeDocument/2006/relationships/image" Target="../media/image1008.png"/><Relationship Id="rId19" Type="http://schemas.openxmlformats.org/officeDocument/2006/relationships/image" Target="../media/image458.png"/><Relationship Id="rId224" Type="http://schemas.openxmlformats.org/officeDocument/2006/relationships/customXml" Target="../ink/ink1201.xml"/><Relationship Id="rId266" Type="http://schemas.openxmlformats.org/officeDocument/2006/relationships/customXml" Target="../ink/ink1222.xml"/><Relationship Id="rId431" Type="http://schemas.openxmlformats.org/officeDocument/2006/relationships/image" Target="../media/image932.png"/><Relationship Id="rId473" Type="http://schemas.openxmlformats.org/officeDocument/2006/relationships/image" Target="../media/image955.png"/><Relationship Id="rId529" Type="http://schemas.openxmlformats.org/officeDocument/2006/relationships/customXml" Target="../ink/ink1356.xml"/><Relationship Id="rId30" Type="http://schemas.openxmlformats.org/officeDocument/2006/relationships/customXml" Target="../ink/ink1104.xml"/><Relationship Id="rId126" Type="http://schemas.openxmlformats.org/officeDocument/2006/relationships/customXml" Target="../ink/ink1152.xml"/><Relationship Id="rId168" Type="http://schemas.openxmlformats.org/officeDocument/2006/relationships/customXml" Target="../ink/ink1173.xml"/><Relationship Id="rId333" Type="http://schemas.openxmlformats.org/officeDocument/2006/relationships/image" Target="../media/image878.png"/><Relationship Id="rId540" Type="http://schemas.openxmlformats.org/officeDocument/2006/relationships/customXml" Target="../ink/ink1362.xml"/><Relationship Id="rId72" Type="http://schemas.openxmlformats.org/officeDocument/2006/relationships/customXml" Target="../ink/ink1125.xml"/><Relationship Id="rId375" Type="http://schemas.openxmlformats.org/officeDocument/2006/relationships/image" Target="../media/image901.png"/><Relationship Id="rId582" Type="http://schemas.openxmlformats.org/officeDocument/2006/relationships/customXml" Target="../ink/ink1383.xml"/><Relationship Id="rId3" Type="http://schemas.openxmlformats.org/officeDocument/2006/relationships/image" Target="../media/image6910.png"/><Relationship Id="rId235" Type="http://schemas.openxmlformats.org/officeDocument/2006/relationships/image" Target="../media/image827.png"/><Relationship Id="rId277" Type="http://schemas.openxmlformats.org/officeDocument/2006/relationships/image" Target="../media/image849.png"/><Relationship Id="rId400" Type="http://schemas.openxmlformats.org/officeDocument/2006/relationships/customXml" Target="../ink/ink1291.xml"/><Relationship Id="rId442" Type="http://schemas.openxmlformats.org/officeDocument/2006/relationships/customXml" Target="../ink/ink1312.xml"/><Relationship Id="rId484" Type="http://schemas.openxmlformats.org/officeDocument/2006/relationships/customXml" Target="../ink/ink1333.xml"/><Relationship Id="rId137" Type="http://schemas.openxmlformats.org/officeDocument/2006/relationships/image" Target="../media/image775.png"/><Relationship Id="rId302" Type="http://schemas.openxmlformats.org/officeDocument/2006/relationships/image" Target="../media/image862.png"/><Relationship Id="rId344" Type="http://schemas.openxmlformats.org/officeDocument/2006/relationships/customXml" Target="../ink/ink1262.xml"/><Relationship Id="rId41" Type="http://schemas.openxmlformats.org/officeDocument/2006/relationships/image" Target="../media/image723.png"/><Relationship Id="rId83" Type="http://schemas.openxmlformats.org/officeDocument/2006/relationships/image" Target="../media/image745.png"/><Relationship Id="rId179" Type="http://schemas.openxmlformats.org/officeDocument/2006/relationships/image" Target="../media/image797.png"/><Relationship Id="rId386" Type="http://schemas.openxmlformats.org/officeDocument/2006/relationships/customXml" Target="../ink/ink1284.xml"/><Relationship Id="rId551" Type="http://schemas.openxmlformats.org/officeDocument/2006/relationships/image" Target="../media/image997.png"/><Relationship Id="rId593" Type="http://schemas.openxmlformats.org/officeDocument/2006/relationships/image" Target="../media/image1022.png"/><Relationship Id="rId190" Type="http://schemas.openxmlformats.org/officeDocument/2006/relationships/customXml" Target="../ink/ink1184.xml"/><Relationship Id="rId204" Type="http://schemas.openxmlformats.org/officeDocument/2006/relationships/customXml" Target="../ink/ink1191.xml"/><Relationship Id="rId246" Type="http://schemas.openxmlformats.org/officeDocument/2006/relationships/customXml" Target="../ink/ink1212.xml"/><Relationship Id="rId288" Type="http://schemas.openxmlformats.org/officeDocument/2006/relationships/image" Target="../media/image855.png"/><Relationship Id="rId411" Type="http://schemas.openxmlformats.org/officeDocument/2006/relationships/image" Target="../media/image921.png"/><Relationship Id="rId453" Type="http://schemas.openxmlformats.org/officeDocument/2006/relationships/image" Target="../media/image944.png"/><Relationship Id="rId509" Type="http://schemas.openxmlformats.org/officeDocument/2006/relationships/image" Target="../media/image975.png"/><Relationship Id="rId106" Type="http://schemas.openxmlformats.org/officeDocument/2006/relationships/customXml" Target="../ink/ink1142.xml"/><Relationship Id="rId313" Type="http://schemas.openxmlformats.org/officeDocument/2006/relationships/customXml" Target="../ink/ink1246.xml"/><Relationship Id="rId495" Type="http://schemas.openxmlformats.org/officeDocument/2006/relationships/image" Target="../media/image967.png"/><Relationship Id="rId10" Type="http://schemas.openxmlformats.org/officeDocument/2006/relationships/customXml" Target="../ink/ink1094.xml"/><Relationship Id="rId52" Type="http://schemas.openxmlformats.org/officeDocument/2006/relationships/customXml" Target="../ink/ink1115.xml"/><Relationship Id="rId94" Type="http://schemas.openxmlformats.org/officeDocument/2006/relationships/customXml" Target="../ink/ink1136.xml"/><Relationship Id="rId148" Type="http://schemas.openxmlformats.org/officeDocument/2006/relationships/customXml" Target="../ink/ink1163.xml"/><Relationship Id="rId355" Type="http://schemas.openxmlformats.org/officeDocument/2006/relationships/image" Target="../media/image891.png"/><Relationship Id="rId397" Type="http://schemas.openxmlformats.org/officeDocument/2006/relationships/image" Target="../media/image913.png"/><Relationship Id="rId520" Type="http://schemas.openxmlformats.org/officeDocument/2006/relationships/customXml" Target="../ink/ink1351.xml"/><Relationship Id="rId562" Type="http://schemas.openxmlformats.org/officeDocument/2006/relationships/customXml" Target="../ink/ink1373.xml"/><Relationship Id="rId215" Type="http://schemas.openxmlformats.org/officeDocument/2006/relationships/image" Target="../media/image817.png"/><Relationship Id="rId257" Type="http://schemas.openxmlformats.org/officeDocument/2006/relationships/image" Target="../media/image838.png"/><Relationship Id="rId422" Type="http://schemas.openxmlformats.org/officeDocument/2006/relationships/customXml" Target="../ink/ink1302.xml"/><Relationship Id="rId464" Type="http://schemas.openxmlformats.org/officeDocument/2006/relationships/customXml" Target="../ink/ink1323.xml"/><Relationship Id="rId299" Type="http://schemas.openxmlformats.org/officeDocument/2006/relationships/customXml" Target="../ink/ink1239.xml"/><Relationship Id="rId63" Type="http://schemas.openxmlformats.org/officeDocument/2006/relationships/image" Target="../media/image734.png"/><Relationship Id="rId159" Type="http://schemas.openxmlformats.org/officeDocument/2006/relationships/image" Target="../media/image786.png"/><Relationship Id="rId366" Type="http://schemas.openxmlformats.org/officeDocument/2006/relationships/image" Target="../media/image896.png"/><Relationship Id="rId573" Type="http://schemas.openxmlformats.org/officeDocument/2006/relationships/image" Target="../media/image1009.png"/><Relationship Id="rId226" Type="http://schemas.openxmlformats.org/officeDocument/2006/relationships/customXml" Target="../ink/ink1202.xml"/><Relationship Id="rId433" Type="http://schemas.openxmlformats.org/officeDocument/2006/relationships/image" Target="../media/image933.png"/><Relationship Id="rId74" Type="http://schemas.openxmlformats.org/officeDocument/2006/relationships/customXml" Target="../ink/ink1126.xml"/><Relationship Id="rId377" Type="http://schemas.openxmlformats.org/officeDocument/2006/relationships/image" Target="../media/image902.png"/><Relationship Id="rId500" Type="http://schemas.openxmlformats.org/officeDocument/2006/relationships/customXml" Target="../ink/ink1341.xml"/><Relationship Id="rId584" Type="http://schemas.openxmlformats.org/officeDocument/2006/relationships/customXml" Target="../ink/ink1384.xml"/><Relationship Id="rId5" Type="http://schemas.openxmlformats.org/officeDocument/2006/relationships/image" Target="../media/image451.png"/><Relationship Id="rId237" Type="http://schemas.openxmlformats.org/officeDocument/2006/relationships/image" Target="../media/image828.png"/><Relationship Id="rId444" Type="http://schemas.openxmlformats.org/officeDocument/2006/relationships/customXml" Target="../ink/ink1313.xml"/><Relationship Id="rId290" Type="http://schemas.openxmlformats.org/officeDocument/2006/relationships/image" Target="../media/image856.png"/><Relationship Id="rId304" Type="http://schemas.openxmlformats.org/officeDocument/2006/relationships/image" Target="../media/image863.png"/><Relationship Id="rId388" Type="http://schemas.openxmlformats.org/officeDocument/2006/relationships/customXml" Target="../ink/ink1285.xml"/><Relationship Id="rId511" Type="http://schemas.openxmlformats.org/officeDocument/2006/relationships/image" Target="../media/image976.png"/><Relationship Id="rId85" Type="http://schemas.openxmlformats.org/officeDocument/2006/relationships/image" Target="../media/image746.png"/><Relationship Id="rId150" Type="http://schemas.openxmlformats.org/officeDocument/2006/relationships/customXml" Target="../ink/ink1164.xml"/><Relationship Id="rId595" Type="http://schemas.openxmlformats.org/officeDocument/2006/relationships/image" Target="../media/image1023.png"/><Relationship Id="rId248" Type="http://schemas.openxmlformats.org/officeDocument/2006/relationships/customXml" Target="../ink/ink1213.xml"/><Relationship Id="rId455" Type="http://schemas.openxmlformats.org/officeDocument/2006/relationships/image" Target="../media/image945.png"/><Relationship Id="rId12" Type="http://schemas.openxmlformats.org/officeDocument/2006/relationships/customXml" Target="../ink/ink1095.xml"/><Relationship Id="rId108" Type="http://schemas.openxmlformats.org/officeDocument/2006/relationships/customXml" Target="../ink/ink1143.xml"/><Relationship Id="rId315" Type="http://schemas.openxmlformats.org/officeDocument/2006/relationships/customXml" Target="../ink/ink1247.xml"/><Relationship Id="rId522" Type="http://schemas.openxmlformats.org/officeDocument/2006/relationships/customXml" Target="../ink/ink1352.xml"/><Relationship Id="rId96" Type="http://schemas.openxmlformats.org/officeDocument/2006/relationships/customXml" Target="../ink/ink1137.xml"/><Relationship Id="rId161" Type="http://schemas.openxmlformats.org/officeDocument/2006/relationships/image" Target="../media/image787.png"/><Relationship Id="rId399" Type="http://schemas.openxmlformats.org/officeDocument/2006/relationships/image" Target="../media/image914.png"/><Relationship Id="rId259" Type="http://schemas.openxmlformats.org/officeDocument/2006/relationships/image" Target="../media/image839.png"/><Relationship Id="rId466" Type="http://schemas.openxmlformats.org/officeDocument/2006/relationships/customXml" Target="../ink/ink1324.xml"/><Relationship Id="rId23" Type="http://schemas.openxmlformats.org/officeDocument/2006/relationships/image" Target="../media/image460.png"/><Relationship Id="rId119" Type="http://schemas.openxmlformats.org/officeDocument/2006/relationships/image" Target="../media/image765.png"/><Relationship Id="rId326" Type="http://schemas.openxmlformats.org/officeDocument/2006/relationships/customXml" Target="../ink/ink1253.xml"/><Relationship Id="rId533" Type="http://schemas.openxmlformats.org/officeDocument/2006/relationships/customXml" Target="../ink/ink1358.xml"/><Relationship Id="rId172" Type="http://schemas.openxmlformats.org/officeDocument/2006/relationships/customXml" Target="../ink/ink1175.xml"/><Relationship Id="rId477" Type="http://schemas.openxmlformats.org/officeDocument/2006/relationships/image" Target="../media/image957.png"/><Relationship Id="rId600" Type="http://schemas.openxmlformats.org/officeDocument/2006/relationships/customXml" Target="../ink/ink1392.xml"/><Relationship Id="rId337" Type="http://schemas.openxmlformats.org/officeDocument/2006/relationships/image" Target="../media/image881.png"/><Relationship Id="rId34" Type="http://schemas.openxmlformats.org/officeDocument/2006/relationships/customXml" Target="../ink/ink1106.xml"/><Relationship Id="rId544" Type="http://schemas.openxmlformats.org/officeDocument/2006/relationships/customXml" Target="../ink/ink1364.xml"/><Relationship Id="rId183" Type="http://schemas.openxmlformats.org/officeDocument/2006/relationships/image" Target="../media/image799.png"/><Relationship Id="rId390" Type="http://schemas.openxmlformats.org/officeDocument/2006/relationships/customXml" Target="../ink/ink1286.xml"/><Relationship Id="rId404" Type="http://schemas.openxmlformats.org/officeDocument/2006/relationships/customXml" Target="../ink/ink1293.xml"/><Relationship Id="rId250" Type="http://schemas.openxmlformats.org/officeDocument/2006/relationships/customXml" Target="../ink/ink1214.xml"/><Relationship Id="rId488" Type="http://schemas.openxmlformats.org/officeDocument/2006/relationships/customXml" Target="../ink/ink1335.xml"/><Relationship Id="rId45" Type="http://schemas.openxmlformats.org/officeDocument/2006/relationships/image" Target="../media/image725.png"/><Relationship Id="rId110" Type="http://schemas.openxmlformats.org/officeDocument/2006/relationships/customXml" Target="../ink/ink1144.xml"/><Relationship Id="rId348" Type="http://schemas.openxmlformats.org/officeDocument/2006/relationships/customXml" Target="../ink/ink1264.xml"/><Relationship Id="rId555" Type="http://schemas.openxmlformats.org/officeDocument/2006/relationships/image" Target="../media/image999.png"/><Relationship Id="rId194" Type="http://schemas.openxmlformats.org/officeDocument/2006/relationships/customXml" Target="../ink/ink1186.xml"/><Relationship Id="rId208" Type="http://schemas.openxmlformats.org/officeDocument/2006/relationships/customXml" Target="../ink/ink1193.xml"/><Relationship Id="rId415" Type="http://schemas.openxmlformats.org/officeDocument/2006/relationships/image" Target="../media/image923.png"/><Relationship Id="rId261" Type="http://schemas.openxmlformats.org/officeDocument/2006/relationships/image" Target="../media/image841.png"/><Relationship Id="rId499" Type="http://schemas.openxmlformats.org/officeDocument/2006/relationships/image" Target="../media/image9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3" Type="http://schemas.openxmlformats.org/officeDocument/2006/relationships/image" Target="../media/image455.png"/><Relationship Id="rId18" Type="http://schemas.openxmlformats.org/officeDocument/2006/relationships/customXml" Target="../ink/ink1402.xml"/><Relationship Id="rId26" Type="http://schemas.openxmlformats.org/officeDocument/2006/relationships/customXml" Target="../ink/ink1406.xml"/><Relationship Id="rId39" Type="http://schemas.openxmlformats.org/officeDocument/2006/relationships/customXml" Target="../ink/ink1411.xml"/><Relationship Id="rId21" Type="http://schemas.openxmlformats.org/officeDocument/2006/relationships/image" Target="../media/image459.png"/><Relationship Id="rId34" Type="http://schemas.openxmlformats.org/officeDocument/2006/relationships/image" Target="../media/image1028.png"/><Relationship Id="rId42" Type="http://schemas.openxmlformats.org/officeDocument/2006/relationships/image" Target="../media/image1034.png"/><Relationship Id="rId47" Type="http://schemas.openxmlformats.org/officeDocument/2006/relationships/customXml" Target="../ink/ink1415.xml"/><Relationship Id="rId50" Type="http://schemas.openxmlformats.org/officeDocument/2006/relationships/image" Target="../media/image1038.png"/><Relationship Id="rId55" Type="http://schemas.openxmlformats.org/officeDocument/2006/relationships/customXml" Target="../ink/ink1419.xml"/><Relationship Id="rId7" Type="http://schemas.openxmlformats.org/officeDocument/2006/relationships/image" Target="../media/image452.png"/><Relationship Id="rId2" Type="http://schemas.openxmlformats.org/officeDocument/2006/relationships/customXml" Target="../ink/ink1394.xml"/><Relationship Id="rId16" Type="http://schemas.openxmlformats.org/officeDocument/2006/relationships/customXml" Target="../ink/ink1401.xml"/><Relationship Id="rId29" Type="http://schemas.openxmlformats.org/officeDocument/2006/relationships/image" Target="../media/image463.png"/><Relationship Id="rId11" Type="http://schemas.openxmlformats.org/officeDocument/2006/relationships/image" Target="../media/image454.png"/><Relationship Id="rId24" Type="http://schemas.openxmlformats.org/officeDocument/2006/relationships/customXml" Target="../ink/ink1405.xml"/><Relationship Id="rId32" Type="http://schemas.openxmlformats.org/officeDocument/2006/relationships/customXml" Target="../ink/ink1409.xml"/><Relationship Id="rId37" Type="http://schemas.openxmlformats.org/officeDocument/2006/relationships/customXml" Target="../ink/ink1410.xml"/><Relationship Id="rId40" Type="http://schemas.openxmlformats.org/officeDocument/2006/relationships/image" Target="../media/image1033.png"/><Relationship Id="rId45" Type="http://schemas.openxmlformats.org/officeDocument/2006/relationships/customXml" Target="../ink/ink1414.xml"/><Relationship Id="rId53" Type="http://schemas.openxmlformats.org/officeDocument/2006/relationships/customXml" Target="../ink/ink1418.xml"/><Relationship Id="rId58" Type="http://schemas.openxmlformats.org/officeDocument/2006/relationships/image" Target="../media/image1043.png"/><Relationship Id="rId5" Type="http://schemas.openxmlformats.org/officeDocument/2006/relationships/image" Target="../media/image451.png"/><Relationship Id="rId61" Type="http://schemas.openxmlformats.org/officeDocument/2006/relationships/customXml" Target="../ink/ink1422.xml"/><Relationship Id="rId19" Type="http://schemas.openxmlformats.org/officeDocument/2006/relationships/image" Target="../media/image458.png"/><Relationship Id="rId14" Type="http://schemas.openxmlformats.org/officeDocument/2006/relationships/customXml" Target="../ink/ink1400.xml"/><Relationship Id="rId22" Type="http://schemas.openxmlformats.org/officeDocument/2006/relationships/customXml" Target="../ink/ink1404.xml"/><Relationship Id="rId27" Type="http://schemas.openxmlformats.org/officeDocument/2006/relationships/image" Target="../media/image462.png"/><Relationship Id="rId30" Type="http://schemas.openxmlformats.org/officeDocument/2006/relationships/customXml" Target="../ink/ink1408.xml"/><Relationship Id="rId35" Type="http://schemas.openxmlformats.org/officeDocument/2006/relationships/image" Target="../media/image1029.png"/><Relationship Id="rId43" Type="http://schemas.openxmlformats.org/officeDocument/2006/relationships/customXml" Target="../ink/ink1413.xml"/><Relationship Id="rId48" Type="http://schemas.openxmlformats.org/officeDocument/2006/relationships/image" Target="../media/image1037.png"/><Relationship Id="rId56" Type="http://schemas.openxmlformats.org/officeDocument/2006/relationships/image" Target="../media/image1042.png"/><Relationship Id="rId8" Type="http://schemas.openxmlformats.org/officeDocument/2006/relationships/customXml" Target="../ink/ink1397.xml"/><Relationship Id="rId51" Type="http://schemas.openxmlformats.org/officeDocument/2006/relationships/customXml" Target="../ink/ink1417.xml"/><Relationship Id="rId3" Type="http://schemas.openxmlformats.org/officeDocument/2006/relationships/image" Target="../media/image6910.png"/><Relationship Id="rId12" Type="http://schemas.openxmlformats.org/officeDocument/2006/relationships/customXml" Target="../ink/ink1399.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image" Target="../media/image1032.png"/><Relationship Id="rId46" Type="http://schemas.openxmlformats.org/officeDocument/2006/relationships/image" Target="../media/image1036.png"/><Relationship Id="rId59" Type="http://schemas.openxmlformats.org/officeDocument/2006/relationships/customXml" Target="../ink/ink1421.xml"/><Relationship Id="rId20" Type="http://schemas.openxmlformats.org/officeDocument/2006/relationships/customXml" Target="../ink/ink1403.xml"/><Relationship Id="rId41" Type="http://schemas.openxmlformats.org/officeDocument/2006/relationships/customXml" Target="../ink/ink1412.xml"/><Relationship Id="rId54" Type="http://schemas.openxmlformats.org/officeDocument/2006/relationships/image" Target="../media/image1041.png"/><Relationship Id="rId62" Type="http://schemas.openxmlformats.org/officeDocument/2006/relationships/image" Target="../media/image1045.png"/><Relationship Id="rId1" Type="http://schemas.openxmlformats.org/officeDocument/2006/relationships/slideLayout" Target="../slideLayouts/slideLayout2.xml"/><Relationship Id="rId6" Type="http://schemas.openxmlformats.org/officeDocument/2006/relationships/customXml" Target="../ink/ink1396.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1407.xml"/><Relationship Id="rId36" Type="http://schemas.openxmlformats.org/officeDocument/2006/relationships/image" Target="../media/image1031.png"/><Relationship Id="rId49" Type="http://schemas.openxmlformats.org/officeDocument/2006/relationships/customXml" Target="../ink/ink1416.xml"/><Relationship Id="rId57" Type="http://schemas.openxmlformats.org/officeDocument/2006/relationships/customXml" Target="../ink/ink1420.xml"/><Relationship Id="rId10" Type="http://schemas.openxmlformats.org/officeDocument/2006/relationships/customXml" Target="../ink/ink1398.xml"/><Relationship Id="rId31" Type="http://schemas.openxmlformats.org/officeDocument/2006/relationships/image" Target="../media/image464.png"/><Relationship Id="rId44" Type="http://schemas.openxmlformats.org/officeDocument/2006/relationships/image" Target="../media/image1035.png"/><Relationship Id="rId52" Type="http://schemas.openxmlformats.org/officeDocument/2006/relationships/image" Target="../media/image1039.png"/><Relationship Id="rId60" Type="http://schemas.openxmlformats.org/officeDocument/2006/relationships/image" Target="../media/image1044.png"/><Relationship Id="rId4" Type="http://schemas.openxmlformats.org/officeDocument/2006/relationships/customXml" Target="../ink/ink1395.xml"/><Relationship Id="rId9" Type="http://schemas.openxmlformats.org/officeDocument/2006/relationships/image" Target="../media/image453.png"/></Relationships>
</file>

<file path=ppt/slides/_rels/slide59.xml.rels><?xml version="1.0" encoding="UTF-8" standalone="yes"?>
<Relationships xmlns="http://schemas.openxmlformats.org/package/2006/relationships"><Relationship Id="rId13" Type="http://schemas.openxmlformats.org/officeDocument/2006/relationships/image" Target="../media/image455.png"/><Relationship Id="rId18" Type="http://schemas.openxmlformats.org/officeDocument/2006/relationships/customXml" Target="../ink/ink1431.xml"/><Relationship Id="rId26" Type="http://schemas.openxmlformats.org/officeDocument/2006/relationships/customXml" Target="../ink/ink1435.xml"/><Relationship Id="rId39" Type="http://schemas.openxmlformats.org/officeDocument/2006/relationships/customXml" Target="../ink/ink1441.xml"/><Relationship Id="rId21" Type="http://schemas.openxmlformats.org/officeDocument/2006/relationships/image" Target="../media/image459.png"/><Relationship Id="rId34" Type="http://schemas.openxmlformats.org/officeDocument/2006/relationships/image" Target="../media/image1046.png"/><Relationship Id="rId42" Type="http://schemas.openxmlformats.org/officeDocument/2006/relationships/image" Target="../media/image1051.png"/><Relationship Id="rId47" Type="http://schemas.openxmlformats.org/officeDocument/2006/relationships/customXml" Target="../ink/ink1445.xml"/><Relationship Id="rId50" Type="http://schemas.openxmlformats.org/officeDocument/2006/relationships/image" Target="../media/image1055.png"/><Relationship Id="rId55" Type="http://schemas.openxmlformats.org/officeDocument/2006/relationships/customXml" Target="../ink/ink1449.xml"/><Relationship Id="rId7" Type="http://schemas.openxmlformats.org/officeDocument/2006/relationships/image" Target="../media/image452.png"/><Relationship Id="rId2" Type="http://schemas.openxmlformats.org/officeDocument/2006/relationships/customXml" Target="../ink/ink1423.xml"/><Relationship Id="rId16" Type="http://schemas.openxmlformats.org/officeDocument/2006/relationships/customXml" Target="../ink/ink1430.xml"/><Relationship Id="rId29" Type="http://schemas.openxmlformats.org/officeDocument/2006/relationships/image" Target="../media/image463.png"/><Relationship Id="rId11" Type="http://schemas.openxmlformats.org/officeDocument/2006/relationships/image" Target="../media/image454.png"/><Relationship Id="rId24" Type="http://schemas.openxmlformats.org/officeDocument/2006/relationships/customXml" Target="../ink/ink1434.xml"/><Relationship Id="rId32" Type="http://schemas.openxmlformats.org/officeDocument/2006/relationships/customXml" Target="../ink/ink1438.xml"/><Relationship Id="rId37" Type="http://schemas.openxmlformats.org/officeDocument/2006/relationships/customXml" Target="../ink/ink1440.xml"/><Relationship Id="rId40" Type="http://schemas.openxmlformats.org/officeDocument/2006/relationships/image" Target="../media/image1049.png"/><Relationship Id="rId45" Type="http://schemas.openxmlformats.org/officeDocument/2006/relationships/customXml" Target="../ink/ink1444.xml"/><Relationship Id="rId53" Type="http://schemas.openxmlformats.org/officeDocument/2006/relationships/customXml" Target="../ink/ink1448.xml"/><Relationship Id="rId58" Type="http://schemas.openxmlformats.org/officeDocument/2006/relationships/image" Target="../media/image1059.png"/><Relationship Id="rId5" Type="http://schemas.openxmlformats.org/officeDocument/2006/relationships/image" Target="../media/image451.png"/><Relationship Id="rId19" Type="http://schemas.openxmlformats.org/officeDocument/2006/relationships/image" Target="../media/image458.png"/><Relationship Id="rId4" Type="http://schemas.openxmlformats.org/officeDocument/2006/relationships/customXml" Target="../ink/ink1424.xml"/><Relationship Id="rId9" Type="http://schemas.openxmlformats.org/officeDocument/2006/relationships/image" Target="../media/image453.png"/><Relationship Id="rId14" Type="http://schemas.openxmlformats.org/officeDocument/2006/relationships/customXml" Target="../ink/ink1429.xml"/><Relationship Id="rId22" Type="http://schemas.openxmlformats.org/officeDocument/2006/relationships/customXml" Target="../ink/ink1433.xml"/><Relationship Id="rId27" Type="http://schemas.openxmlformats.org/officeDocument/2006/relationships/image" Target="../media/image462.png"/><Relationship Id="rId30" Type="http://schemas.openxmlformats.org/officeDocument/2006/relationships/customXml" Target="../ink/ink1437.xml"/><Relationship Id="rId35" Type="http://schemas.openxmlformats.org/officeDocument/2006/relationships/customXml" Target="../ink/ink1439.xml"/><Relationship Id="rId43" Type="http://schemas.openxmlformats.org/officeDocument/2006/relationships/customXml" Target="../ink/ink1443.xml"/><Relationship Id="rId48" Type="http://schemas.openxmlformats.org/officeDocument/2006/relationships/image" Target="../media/image1054.png"/><Relationship Id="rId56" Type="http://schemas.openxmlformats.org/officeDocument/2006/relationships/image" Target="../media/image1058.png"/><Relationship Id="rId8" Type="http://schemas.openxmlformats.org/officeDocument/2006/relationships/customXml" Target="../ink/ink1426.xml"/><Relationship Id="rId51" Type="http://schemas.openxmlformats.org/officeDocument/2006/relationships/customXml" Target="../ink/ink1447.xml"/><Relationship Id="rId3" Type="http://schemas.openxmlformats.org/officeDocument/2006/relationships/image" Target="../media/image6910.png"/><Relationship Id="rId12" Type="http://schemas.openxmlformats.org/officeDocument/2006/relationships/customXml" Target="../ink/ink1428.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image" Target="../media/image1048.png"/><Relationship Id="rId46" Type="http://schemas.openxmlformats.org/officeDocument/2006/relationships/image" Target="../media/image1053.png"/><Relationship Id="rId20" Type="http://schemas.openxmlformats.org/officeDocument/2006/relationships/customXml" Target="../ink/ink1432.xml"/><Relationship Id="rId41" Type="http://schemas.openxmlformats.org/officeDocument/2006/relationships/customXml" Target="../ink/ink1442.xml"/><Relationship Id="rId54" Type="http://schemas.openxmlformats.org/officeDocument/2006/relationships/image" Target="../media/image1057.png"/><Relationship Id="rId1" Type="http://schemas.openxmlformats.org/officeDocument/2006/relationships/slideLayout" Target="../slideLayouts/slideLayout2.xml"/><Relationship Id="rId6" Type="http://schemas.openxmlformats.org/officeDocument/2006/relationships/customXml" Target="../ink/ink1425.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1436.xml"/><Relationship Id="rId36" Type="http://schemas.openxmlformats.org/officeDocument/2006/relationships/image" Target="../media/image1047.png"/><Relationship Id="rId49" Type="http://schemas.openxmlformats.org/officeDocument/2006/relationships/customXml" Target="../ink/ink1446.xml"/><Relationship Id="rId57" Type="http://schemas.openxmlformats.org/officeDocument/2006/relationships/customXml" Target="../ink/ink1450.xml"/><Relationship Id="rId10" Type="http://schemas.openxmlformats.org/officeDocument/2006/relationships/customXml" Target="../ink/ink1427.xml"/><Relationship Id="rId31" Type="http://schemas.openxmlformats.org/officeDocument/2006/relationships/image" Target="../media/image464.png"/><Relationship Id="rId44" Type="http://schemas.openxmlformats.org/officeDocument/2006/relationships/image" Target="../media/image1052.png"/><Relationship Id="rId52" Type="http://schemas.openxmlformats.org/officeDocument/2006/relationships/image" Target="../media/image1056.png"/></Relationships>
</file>

<file path=ppt/slides/_rels/slide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xml"/><Relationship Id="rId4" Type="http://schemas.openxmlformats.org/officeDocument/2006/relationships/chart" Target="../charts/char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image" Target="../media/image455.png"/><Relationship Id="rId18" Type="http://schemas.openxmlformats.org/officeDocument/2006/relationships/customXml" Target="../ink/ink1459.xml"/><Relationship Id="rId26" Type="http://schemas.openxmlformats.org/officeDocument/2006/relationships/customXml" Target="../ink/ink1463.xml"/><Relationship Id="rId39" Type="http://schemas.openxmlformats.org/officeDocument/2006/relationships/image" Target="../media/image1064.png"/><Relationship Id="rId21" Type="http://schemas.openxmlformats.org/officeDocument/2006/relationships/image" Target="../media/image459.png"/><Relationship Id="rId34" Type="http://schemas.openxmlformats.org/officeDocument/2006/relationships/customXml" Target="../ink/ink1467.xml"/><Relationship Id="rId42" Type="http://schemas.openxmlformats.org/officeDocument/2006/relationships/image" Target="../media/image1066.png"/><Relationship Id="rId47" Type="http://schemas.openxmlformats.org/officeDocument/2006/relationships/customXml" Target="../ink/ink1473.xml"/><Relationship Id="rId50" Type="http://schemas.openxmlformats.org/officeDocument/2006/relationships/image" Target="../media/image1071.png"/><Relationship Id="rId7" Type="http://schemas.openxmlformats.org/officeDocument/2006/relationships/image" Target="../media/image452.png"/><Relationship Id="rId2" Type="http://schemas.openxmlformats.org/officeDocument/2006/relationships/customXml" Target="../ink/ink1451.xml"/><Relationship Id="rId16" Type="http://schemas.openxmlformats.org/officeDocument/2006/relationships/customXml" Target="../ink/ink1458.xml"/><Relationship Id="rId29" Type="http://schemas.openxmlformats.org/officeDocument/2006/relationships/image" Target="../media/image463.png"/><Relationship Id="rId11" Type="http://schemas.openxmlformats.org/officeDocument/2006/relationships/image" Target="../media/image454.png"/><Relationship Id="rId24" Type="http://schemas.openxmlformats.org/officeDocument/2006/relationships/customXml" Target="../ink/ink1462.xml"/><Relationship Id="rId32" Type="http://schemas.openxmlformats.org/officeDocument/2006/relationships/customXml" Target="../ink/ink1466.xml"/><Relationship Id="rId37" Type="http://schemas.openxmlformats.org/officeDocument/2006/relationships/image" Target="../media/image1063.png"/><Relationship Id="rId40" Type="http://schemas.openxmlformats.org/officeDocument/2006/relationships/customXml" Target="../ink/ink1470.xml"/><Relationship Id="rId45" Type="http://schemas.openxmlformats.org/officeDocument/2006/relationships/customXml" Target="../ink/ink1472.xml"/><Relationship Id="rId53" Type="http://schemas.openxmlformats.org/officeDocument/2006/relationships/customXml" Target="../ink/ink1476.xml"/><Relationship Id="rId5" Type="http://schemas.openxmlformats.org/officeDocument/2006/relationships/image" Target="../media/image451.png"/><Relationship Id="rId10" Type="http://schemas.openxmlformats.org/officeDocument/2006/relationships/customXml" Target="../ink/ink1455.xml"/><Relationship Id="rId19" Type="http://schemas.openxmlformats.org/officeDocument/2006/relationships/image" Target="../media/image458.png"/><Relationship Id="rId31" Type="http://schemas.openxmlformats.org/officeDocument/2006/relationships/image" Target="../media/image464.png"/><Relationship Id="rId44" Type="http://schemas.openxmlformats.org/officeDocument/2006/relationships/image" Target="../media/image1067.png"/><Relationship Id="rId52" Type="http://schemas.openxmlformats.org/officeDocument/2006/relationships/image" Target="../media/image1072.png"/><Relationship Id="rId4" Type="http://schemas.openxmlformats.org/officeDocument/2006/relationships/customXml" Target="../ink/ink1452.xml"/><Relationship Id="rId9" Type="http://schemas.openxmlformats.org/officeDocument/2006/relationships/image" Target="../media/image453.png"/><Relationship Id="rId14" Type="http://schemas.openxmlformats.org/officeDocument/2006/relationships/customXml" Target="../ink/ink1457.xml"/><Relationship Id="rId22" Type="http://schemas.openxmlformats.org/officeDocument/2006/relationships/customXml" Target="../ink/ink1461.xml"/><Relationship Id="rId27" Type="http://schemas.openxmlformats.org/officeDocument/2006/relationships/image" Target="../media/image462.png"/><Relationship Id="rId30" Type="http://schemas.openxmlformats.org/officeDocument/2006/relationships/customXml" Target="../ink/ink1465.xml"/><Relationship Id="rId35" Type="http://schemas.openxmlformats.org/officeDocument/2006/relationships/image" Target="../media/image1062.png"/><Relationship Id="rId43" Type="http://schemas.openxmlformats.org/officeDocument/2006/relationships/customXml" Target="../ink/ink1471.xml"/><Relationship Id="rId48" Type="http://schemas.openxmlformats.org/officeDocument/2006/relationships/image" Target="../media/image1069.png"/><Relationship Id="rId8" Type="http://schemas.openxmlformats.org/officeDocument/2006/relationships/customXml" Target="../ink/ink1454.xml"/><Relationship Id="rId51" Type="http://schemas.openxmlformats.org/officeDocument/2006/relationships/customXml" Target="../ink/ink1475.xml"/><Relationship Id="rId3" Type="http://schemas.openxmlformats.org/officeDocument/2006/relationships/image" Target="../media/image6910.png"/><Relationship Id="rId12" Type="http://schemas.openxmlformats.org/officeDocument/2006/relationships/customXml" Target="../ink/ink1456.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customXml" Target="../ink/ink1469.xml"/><Relationship Id="rId46" Type="http://schemas.openxmlformats.org/officeDocument/2006/relationships/image" Target="../media/image1068.png"/><Relationship Id="rId20" Type="http://schemas.openxmlformats.org/officeDocument/2006/relationships/customXml" Target="../ink/ink1460.xml"/><Relationship Id="rId41" Type="http://schemas.openxmlformats.org/officeDocument/2006/relationships/image" Target="../media/image1065.png"/><Relationship Id="rId54" Type="http://schemas.openxmlformats.org/officeDocument/2006/relationships/image" Target="../media/image1073.png"/><Relationship Id="rId1" Type="http://schemas.openxmlformats.org/officeDocument/2006/relationships/slideLayout" Target="../slideLayouts/slideLayout2.xml"/><Relationship Id="rId6" Type="http://schemas.openxmlformats.org/officeDocument/2006/relationships/customXml" Target="../ink/ink1453.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1464.xml"/><Relationship Id="rId36" Type="http://schemas.openxmlformats.org/officeDocument/2006/relationships/customXml" Target="../ink/ink1468.xml"/><Relationship Id="rId49" Type="http://schemas.openxmlformats.org/officeDocument/2006/relationships/customXml" Target="../ink/ink1474.xml"/></Relationships>
</file>

<file path=ppt/slides/_rels/slide62.xml.rels><?xml version="1.0" encoding="UTF-8" standalone="yes"?>
<Relationships xmlns="http://schemas.openxmlformats.org/package/2006/relationships"><Relationship Id="rId13" Type="http://schemas.openxmlformats.org/officeDocument/2006/relationships/image" Target="../media/image455.png"/><Relationship Id="rId18" Type="http://schemas.openxmlformats.org/officeDocument/2006/relationships/customXml" Target="../ink/ink1485.xml"/><Relationship Id="rId26" Type="http://schemas.openxmlformats.org/officeDocument/2006/relationships/customXml" Target="../ink/ink1489.xml"/><Relationship Id="rId3" Type="http://schemas.openxmlformats.org/officeDocument/2006/relationships/image" Target="../media/image6910.png"/><Relationship Id="rId21" Type="http://schemas.openxmlformats.org/officeDocument/2006/relationships/image" Target="../media/image459.png"/><Relationship Id="rId7" Type="http://schemas.openxmlformats.org/officeDocument/2006/relationships/image" Target="../media/image452.png"/><Relationship Id="rId12" Type="http://schemas.openxmlformats.org/officeDocument/2006/relationships/customXml" Target="../ink/ink1482.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2" Type="http://schemas.openxmlformats.org/officeDocument/2006/relationships/customXml" Target="../ink/ink1477.xml"/><Relationship Id="rId16" Type="http://schemas.openxmlformats.org/officeDocument/2006/relationships/customXml" Target="../ink/ink1484.xml"/><Relationship Id="rId20" Type="http://schemas.openxmlformats.org/officeDocument/2006/relationships/customXml" Target="../ink/ink1486.xml"/><Relationship Id="rId29"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customXml" Target="../ink/ink1479.xml"/><Relationship Id="rId11" Type="http://schemas.openxmlformats.org/officeDocument/2006/relationships/image" Target="../media/image454.png"/><Relationship Id="rId24" Type="http://schemas.openxmlformats.org/officeDocument/2006/relationships/customXml" Target="../ink/ink1488.xml"/><Relationship Id="rId32" Type="http://schemas.openxmlformats.org/officeDocument/2006/relationships/customXml" Target="../ink/ink1492.xml"/><Relationship Id="rId5" Type="http://schemas.openxmlformats.org/officeDocument/2006/relationships/image" Target="../media/image451.png"/><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1490.xml"/><Relationship Id="rId10" Type="http://schemas.openxmlformats.org/officeDocument/2006/relationships/customXml" Target="../ink/ink1481.xml"/><Relationship Id="rId19" Type="http://schemas.openxmlformats.org/officeDocument/2006/relationships/image" Target="../media/image458.png"/><Relationship Id="rId31" Type="http://schemas.openxmlformats.org/officeDocument/2006/relationships/image" Target="../media/image464.png"/><Relationship Id="rId4" Type="http://schemas.openxmlformats.org/officeDocument/2006/relationships/customXml" Target="../ink/ink1478.xml"/><Relationship Id="rId9" Type="http://schemas.openxmlformats.org/officeDocument/2006/relationships/image" Target="../media/image453.png"/><Relationship Id="rId14" Type="http://schemas.openxmlformats.org/officeDocument/2006/relationships/customXml" Target="../ink/ink1483.xml"/><Relationship Id="rId22" Type="http://schemas.openxmlformats.org/officeDocument/2006/relationships/customXml" Target="../ink/ink1487.xml"/><Relationship Id="rId27" Type="http://schemas.openxmlformats.org/officeDocument/2006/relationships/image" Target="../media/image462.png"/><Relationship Id="rId30" Type="http://schemas.openxmlformats.org/officeDocument/2006/relationships/customXml" Target="../ink/ink1491.xml"/><Relationship Id="rId8" Type="http://schemas.openxmlformats.org/officeDocument/2006/relationships/customXml" Target="../ink/ink1480.xml"/></Relationships>
</file>

<file path=ppt/slides/_rels/slide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xml"/><Relationship Id="rId4" Type="http://schemas.openxmlformats.org/officeDocument/2006/relationships/chart" Target="../charts/chart16.xml"/></Relationships>
</file>

<file path=ppt/slides/_rels/slide8.xml.rels><?xml version="1.0" encoding="UTF-8" standalone="yes"?>
<Relationships xmlns="http://schemas.openxmlformats.org/package/2006/relationships"><Relationship Id="rId13" Type="http://schemas.openxmlformats.org/officeDocument/2006/relationships/customXml" Target="../ink/ink31.xml"/><Relationship Id="rId18" Type="http://schemas.openxmlformats.org/officeDocument/2006/relationships/image" Target="../media/image9100.png"/><Relationship Id="rId26" Type="http://schemas.openxmlformats.org/officeDocument/2006/relationships/image" Target="../media/image1311.png"/><Relationship Id="rId21" Type="http://schemas.openxmlformats.org/officeDocument/2006/relationships/customXml" Target="../ink/ink35.xml"/><Relationship Id="rId34" Type="http://schemas.openxmlformats.org/officeDocument/2006/relationships/customXml" Target="../ink/ink41.xml"/><Relationship Id="rId7" Type="http://schemas.openxmlformats.org/officeDocument/2006/relationships/customXml" Target="../ink/ink28.xml"/><Relationship Id="rId12" Type="http://schemas.openxmlformats.org/officeDocument/2006/relationships/image" Target="../media/image6100.png"/><Relationship Id="rId17" Type="http://schemas.openxmlformats.org/officeDocument/2006/relationships/customXml" Target="../ink/ink33.xml"/><Relationship Id="rId25" Type="http://schemas.openxmlformats.org/officeDocument/2006/relationships/customXml" Target="../ink/ink37.xml"/><Relationship Id="rId33" Type="http://schemas.openxmlformats.org/officeDocument/2006/relationships/image" Target="../media/image1611.png"/><Relationship Id="rId2" Type="http://schemas.openxmlformats.org/officeDocument/2006/relationships/chart" Target="../charts/chart17.xml"/><Relationship Id="rId16" Type="http://schemas.openxmlformats.org/officeDocument/2006/relationships/image" Target="../media/image8100.png"/><Relationship Id="rId20" Type="http://schemas.openxmlformats.org/officeDocument/2006/relationships/image" Target="../media/image1061.png"/><Relationship Id="rId29" Type="http://schemas.openxmlformats.org/officeDocument/2006/relationships/customXml" Target="../ink/ink39.xml"/><Relationship Id="rId1" Type="http://schemas.openxmlformats.org/officeDocument/2006/relationships/slideLayout" Target="../slideLayouts/slideLayout1.xml"/><Relationship Id="rId6" Type="http://schemas.openxmlformats.org/officeDocument/2006/relationships/image" Target="../media/image3100.png"/><Relationship Id="rId11" Type="http://schemas.openxmlformats.org/officeDocument/2006/relationships/customXml" Target="../ink/ink30.xml"/><Relationship Id="rId24" Type="http://schemas.openxmlformats.org/officeDocument/2006/relationships/image" Target="../media/image1210.png"/><Relationship Id="rId32" Type="http://schemas.openxmlformats.org/officeDocument/2006/relationships/customXml" Target="../ink/ink40.xml"/><Relationship Id="rId37" Type="http://schemas.openxmlformats.org/officeDocument/2006/relationships/image" Target="../media/image1812.png"/><Relationship Id="rId5" Type="http://schemas.openxmlformats.org/officeDocument/2006/relationships/customXml" Target="../ink/ink27.xml"/><Relationship Id="rId15" Type="http://schemas.openxmlformats.org/officeDocument/2006/relationships/customXml" Target="../ink/ink32.xml"/><Relationship Id="rId23" Type="http://schemas.openxmlformats.org/officeDocument/2006/relationships/customXml" Target="../ink/ink36.xml"/><Relationship Id="rId28" Type="http://schemas.openxmlformats.org/officeDocument/2006/relationships/image" Target="../media/image1410.png"/><Relationship Id="rId36" Type="http://schemas.openxmlformats.org/officeDocument/2006/relationships/customXml" Target="../ink/ink42.xml"/><Relationship Id="rId10" Type="http://schemas.openxmlformats.org/officeDocument/2006/relationships/image" Target="../media/image5101.png"/><Relationship Id="rId19" Type="http://schemas.openxmlformats.org/officeDocument/2006/relationships/customXml" Target="../ink/ink34.xml"/><Relationship Id="rId31" Type="http://schemas.openxmlformats.org/officeDocument/2006/relationships/chart" Target="../charts/chart20.xml"/><Relationship Id="rId4" Type="http://schemas.openxmlformats.org/officeDocument/2006/relationships/chart" Target="../charts/chart19.xml"/><Relationship Id="rId9" Type="http://schemas.openxmlformats.org/officeDocument/2006/relationships/customXml" Target="../ink/ink29.xml"/><Relationship Id="rId14" Type="http://schemas.openxmlformats.org/officeDocument/2006/relationships/image" Target="../media/image7100.png"/><Relationship Id="rId22" Type="http://schemas.openxmlformats.org/officeDocument/2006/relationships/image" Target="../media/image1112.png"/><Relationship Id="rId27" Type="http://schemas.openxmlformats.org/officeDocument/2006/relationships/customXml" Target="../ink/ink38.xml"/><Relationship Id="rId30" Type="http://schemas.openxmlformats.org/officeDocument/2006/relationships/image" Target="../media/image1511.png"/><Relationship Id="rId35" Type="http://schemas.openxmlformats.org/officeDocument/2006/relationships/image" Target="../media/image1712.png"/><Relationship Id="rId8" Type="http://schemas.openxmlformats.org/officeDocument/2006/relationships/image" Target="../media/image4101.png"/><Relationship Id="rId3" Type="http://schemas.openxmlformats.org/officeDocument/2006/relationships/chart" Target="../charts/chart18.xml"/></Relationships>
</file>

<file path=ppt/slides/_rels/slide9.xml.rels><?xml version="1.0" encoding="UTF-8" standalone="yes"?>
<Relationships xmlns="http://schemas.openxmlformats.org/package/2006/relationships"><Relationship Id="rId26" Type="http://schemas.openxmlformats.org/officeDocument/2006/relationships/customXml" Target="../ink/ink57.xml"/><Relationship Id="rId21" Type="http://schemas.openxmlformats.org/officeDocument/2006/relationships/customXml" Target="../ink/ink53.xml"/><Relationship Id="rId42" Type="http://schemas.openxmlformats.org/officeDocument/2006/relationships/customXml" Target="../ink/ink70.xml"/><Relationship Id="rId47" Type="http://schemas.openxmlformats.org/officeDocument/2006/relationships/image" Target="../media/image32.png"/><Relationship Id="rId63" Type="http://schemas.openxmlformats.org/officeDocument/2006/relationships/image" Target="../media/image35.png"/><Relationship Id="rId68" Type="http://schemas.openxmlformats.org/officeDocument/2006/relationships/customXml" Target="../ink/ink90.xml"/><Relationship Id="rId84" Type="http://schemas.openxmlformats.org/officeDocument/2006/relationships/customXml" Target="../ink/ink99.xml"/><Relationship Id="rId89" Type="http://schemas.openxmlformats.org/officeDocument/2006/relationships/customXml" Target="../ink/ink104.xml"/><Relationship Id="rId112" Type="http://schemas.openxmlformats.org/officeDocument/2006/relationships/image" Target="../media/image49.png"/><Relationship Id="rId16" Type="http://schemas.openxmlformats.org/officeDocument/2006/relationships/customXml" Target="../ink/ink49.xml"/><Relationship Id="rId107" Type="http://schemas.openxmlformats.org/officeDocument/2006/relationships/image" Target="../media/image47.png"/><Relationship Id="rId11" Type="http://schemas.openxmlformats.org/officeDocument/2006/relationships/image" Target="../media/image2212.png"/><Relationship Id="rId32" Type="http://schemas.openxmlformats.org/officeDocument/2006/relationships/customXml" Target="../ink/ink63.xml"/><Relationship Id="rId37" Type="http://schemas.openxmlformats.org/officeDocument/2006/relationships/customXml" Target="../ink/ink66.xml"/><Relationship Id="rId53" Type="http://schemas.openxmlformats.org/officeDocument/2006/relationships/customXml" Target="../ink/ink78.xml"/><Relationship Id="rId58" Type="http://schemas.openxmlformats.org/officeDocument/2006/relationships/customXml" Target="../ink/ink82.xml"/><Relationship Id="rId74" Type="http://schemas.openxmlformats.org/officeDocument/2006/relationships/image" Target="../media/image38.png"/><Relationship Id="rId79" Type="http://schemas.openxmlformats.org/officeDocument/2006/relationships/image" Target="../media/image40.png"/><Relationship Id="rId102" Type="http://schemas.openxmlformats.org/officeDocument/2006/relationships/customXml" Target="../ink/ink114.xml"/><Relationship Id="rId5" Type="http://schemas.openxmlformats.org/officeDocument/2006/relationships/image" Target="../media/image1911.png"/><Relationship Id="rId90" Type="http://schemas.openxmlformats.org/officeDocument/2006/relationships/customXml" Target="../ink/ink105.xml"/><Relationship Id="rId95" Type="http://schemas.openxmlformats.org/officeDocument/2006/relationships/customXml" Target="../ink/ink109.xml"/><Relationship Id="rId22" Type="http://schemas.openxmlformats.org/officeDocument/2006/relationships/customXml" Target="../ink/ink54.xml"/><Relationship Id="rId27" Type="http://schemas.openxmlformats.org/officeDocument/2006/relationships/customXml" Target="../ink/ink58.xml"/><Relationship Id="rId43" Type="http://schemas.openxmlformats.org/officeDocument/2006/relationships/image" Target="../media/image30.png"/><Relationship Id="rId48" Type="http://schemas.openxmlformats.org/officeDocument/2006/relationships/customXml" Target="../ink/ink73.xml"/><Relationship Id="rId64" Type="http://schemas.openxmlformats.org/officeDocument/2006/relationships/customXml" Target="../ink/ink86.xml"/><Relationship Id="rId69" Type="http://schemas.openxmlformats.org/officeDocument/2006/relationships/image" Target="../media/image36.png"/><Relationship Id="rId113" Type="http://schemas.openxmlformats.org/officeDocument/2006/relationships/customXml" Target="../ink/ink121.xml"/><Relationship Id="rId80" Type="http://schemas.openxmlformats.org/officeDocument/2006/relationships/customXml" Target="../ink/ink97.xml"/><Relationship Id="rId85" Type="http://schemas.openxmlformats.org/officeDocument/2006/relationships/customXml" Target="../ink/ink100.xml"/><Relationship Id="rId12" Type="http://schemas.openxmlformats.org/officeDocument/2006/relationships/customXml" Target="../ink/ink47.xml"/><Relationship Id="rId17" Type="http://schemas.openxmlformats.org/officeDocument/2006/relationships/image" Target="../media/image2511.png"/><Relationship Id="rId33" Type="http://schemas.openxmlformats.org/officeDocument/2006/relationships/image" Target="../media/image2711.png"/><Relationship Id="rId38" Type="http://schemas.openxmlformats.org/officeDocument/2006/relationships/customXml" Target="../ink/ink67.xml"/><Relationship Id="rId59" Type="http://schemas.openxmlformats.org/officeDocument/2006/relationships/customXml" Target="../ink/ink83.xml"/><Relationship Id="rId103" Type="http://schemas.openxmlformats.org/officeDocument/2006/relationships/customXml" Target="../ink/ink115.xml"/><Relationship Id="rId108" Type="http://schemas.openxmlformats.org/officeDocument/2006/relationships/customXml" Target="../ink/ink118.xml"/><Relationship Id="rId54" Type="http://schemas.openxmlformats.org/officeDocument/2006/relationships/image" Target="../media/image33.png"/><Relationship Id="rId70" Type="http://schemas.openxmlformats.org/officeDocument/2006/relationships/customXml" Target="../ink/ink91.xml"/><Relationship Id="rId75" Type="http://schemas.openxmlformats.org/officeDocument/2006/relationships/customXml" Target="../ink/ink94.xml"/><Relationship Id="rId91" Type="http://schemas.openxmlformats.org/officeDocument/2006/relationships/customXml" Target="../ink/ink106.xml"/><Relationship Id="rId96" Type="http://schemas.openxmlformats.org/officeDocument/2006/relationships/customXml" Target="../ink/ink110.xml"/><Relationship Id="rId1" Type="http://schemas.openxmlformats.org/officeDocument/2006/relationships/slideLayout" Target="../slideLayouts/slideLayout2.xml"/><Relationship Id="rId6" Type="http://schemas.openxmlformats.org/officeDocument/2006/relationships/customXml" Target="../ink/ink44.xml"/><Relationship Id="rId15" Type="http://schemas.openxmlformats.org/officeDocument/2006/relationships/image" Target="../media/image2411.png"/><Relationship Id="rId23" Type="http://schemas.openxmlformats.org/officeDocument/2006/relationships/customXml" Target="../ink/ink55.xml"/><Relationship Id="rId28" Type="http://schemas.openxmlformats.org/officeDocument/2006/relationships/customXml" Target="../ink/ink59.xml"/><Relationship Id="rId36" Type="http://schemas.openxmlformats.org/officeDocument/2006/relationships/customXml" Target="../ink/ink65.xml"/><Relationship Id="rId49" Type="http://schemas.openxmlformats.org/officeDocument/2006/relationships/customXml" Target="../ink/ink74.xml"/><Relationship Id="rId57" Type="http://schemas.openxmlformats.org/officeDocument/2006/relationships/customXml" Target="../ink/ink81.xml"/><Relationship Id="rId106" Type="http://schemas.openxmlformats.org/officeDocument/2006/relationships/customXml" Target="../ink/ink117.xml"/><Relationship Id="rId114" Type="http://schemas.openxmlformats.org/officeDocument/2006/relationships/image" Target="../media/image50.png"/><Relationship Id="rId10" Type="http://schemas.openxmlformats.org/officeDocument/2006/relationships/customXml" Target="../ink/ink46.xml"/><Relationship Id="rId31" Type="http://schemas.openxmlformats.org/officeDocument/2006/relationships/customXml" Target="../ink/ink62.xml"/><Relationship Id="rId44" Type="http://schemas.openxmlformats.org/officeDocument/2006/relationships/customXml" Target="../ink/ink71.xml"/><Relationship Id="rId52" Type="http://schemas.openxmlformats.org/officeDocument/2006/relationships/customXml" Target="../ink/ink77.xml"/><Relationship Id="rId60" Type="http://schemas.openxmlformats.org/officeDocument/2006/relationships/image" Target="../media/image34.png"/><Relationship Id="rId65" Type="http://schemas.openxmlformats.org/officeDocument/2006/relationships/customXml" Target="../ink/ink87.xml"/><Relationship Id="rId73" Type="http://schemas.openxmlformats.org/officeDocument/2006/relationships/customXml" Target="../ink/ink93.xml"/><Relationship Id="rId78" Type="http://schemas.openxmlformats.org/officeDocument/2006/relationships/customXml" Target="../ink/ink96.xml"/><Relationship Id="rId81" Type="http://schemas.openxmlformats.org/officeDocument/2006/relationships/image" Target="../media/image41.png"/><Relationship Id="rId86" Type="http://schemas.openxmlformats.org/officeDocument/2006/relationships/customXml" Target="../ink/ink101.xml"/><Relationship Id="rId94" Type="http://schemas.openxmlformats.org/officeDocument/2006/relationships/customXml" Target="../ink/ink108.xml"/><Relationship Id="rId99" Type="http://schemas.openxmlformats.org/officeDocument/2006/relationships/image" Target="../media/image44.png"/><Relationship Id="rId101" Type="http://schemas.openxmlformats.org/officeDocument/2006/relationships/image" Target="../media/image45.png"/><Relationship Id="rId4" Type="http://schemas.openxmlformats.org/officeDocument/2006/relationships/customXml" Target="../ink/ink43.xml"/><Relationship Id="rId9" Type="http://schemas.openxmlformats.org/officeDocument/2006/relationships/image" Target="../media/image2112.png"/><Relationship Id="rId13" Type="http://schemas.openxmlformats.org/officeDocument/2006/relationships/image" Target="../media/image2312.png"/><Relationship Id="rId18" Type="http://schemas.openxmlformats.org/officeDocument/2006/relationships/customXml" Target="../ink/ink50.xml"/><Relationship Id="rId39" Type="http://schemas.openxmlformats.org/officeDocument/2006/relationships/customXml" Target="../ink/ink68.xml"/><Relationship Id="rId109" Type="http://schemas.openxmlformats.org/officeDocument/2006/relationships/customXml" Target="../ink/ink119.xml"/><Relationship Id="rId34" Type="http://schemas.openxmlformats.org/officeDocument/2006/relationships/customXml" Target="../ink/ink64.xml"/><Relationship Id="rId50" Type="http://schemas.openxmlformats.org/officeDocument/2006/relationships/customXml" Target="../ink/ink75.xml"/><Relationship Id="rId55" Type="http://schemas.openxmlformats.org/officeDocument/2006/relationships/customXml" Target="../ink/ink79.xml"/><Relationship Id="rId76" Type="http://schemas.openxmlformats.org/officeDocument/2006/relationships/customXml" Target="../ink/ink95.xml"/><Relationship Id="rId97" Type="http://schemas.openxmlformats.org/officeDocument/2006/relationships/customXml" Target="../ink/ink111.xml"/><Relationship Id="rId104" Type="http://schemas.openxmlformats.org/officeDocument/2006/relationships/image" Target="../media/image46.png"/><Relationship Id="rId7" Type="http://schemas.openxmlformats.org/officeDocument/2006/relationships/image" Target="../media/image2012.png"/><Relationship Id="rId71" Type="http://schemas.openxmlformats.org/officeDocument/2006/relationships/image" Target="../media/image37.png"/><Relationship Id="rId92" Type="http://schemas.openxmlformats.org/officeDocument/2006/relationships/customXml" Target="../ink/ink107.xml"/><Relationship Id="rId2" Type="http://schemas.openxmlformats.org/officeDocument/2006/relationships/chart" Target="../charts/chart21.xml"/><Relationship Id="rId29" Type="http://schemas.openxmlformats.org/officeDocument/2006/relationships/customXml" Target="../ink/ink60.xml"/><Relationship Id="rId24" Type="http://schemas.openxmlformats.org/officeDocument/2006/relationships/customXml" Target="../ink/ink56.xml"/><Relationship Id="rId40" Type="http://schemas.openxmlformats.org/officeDocument/2006/relationships/customXml" Target="../ink/ink69.xml"/><Relationship Id="rId45" Type="http://schemas.openxmlformats.org/officeDocument/2006/relationships/image" Target="../media/image31.png"/><Relationship Id="rId66" Type="http://schemas.openxmlformats.org/officeDocument/2006/relationships/customXml" Target="../ink/ink88.xml"/><Relationship Id="rId87" Type="http://schemas.openxmlformats.org/officeDocument/2006/relationships/customXml" Target="../ink/ink102.xml"/><Relationship Id="rId110" Type="http://schemas.openxmlformats.org/officeDocument/2006/relationships/image" Target="../media/image48.png"/><Relationship Id="rId115" Type="http://schemas.openxmlformats.org/officeDocument/2006/relationships/customXml" Target="../ink/ink122.xml"/><Relationship Id="rId61" Type="http://schemas.openxmlformats.org/officeDocument/2006/relationships/customXml" Target="../ink/ink84.xml"/><Relationship Id="rId82" Type="http://schemas.openxmlformats.org/officeDocument/2006/relationships/customXml" Target="../ink/ink98.xml"/><Relationship Id="rId19" Type="http://schemas.openxmlformats.org/officeDocument/2006/relationships/customXml" Target="../ink/ink51.xml"/><Relationship Id="rId14" Type="http://schemas.openxmlformats.org/officeDocument/2006/relationships/customXml" Target="../ink/ink48.xml"/><Relationship Id="rId30" Type="http://schemas.openxmlformats.org/officeDocument/2006/relationships/customXml" Target="../ink/ink61.xml"/><Relationship Id="rId35" Type="http://schemas.openxmlformats.org/officeDocument/2006/relationships/image" Target="../media/image2811.png"/><Relationship Id="rId56" Type="http://schemas.openxmlformats.org/officeDocument/2006/relationships/customXml" Target="../ink/ink80.xml"/><Relationship Id="rId77" Type="http://schemas.openxmlformats.org/officeDocument/2006/relationships/image" Target="../media/image39.png"/><Relationship Id="rId100" Type="http://schemas.openxmlformats.org/officeDocument/2006/relationships/customXml" Target="../ink/ink113.xml"/><Relationship Id="rId105" Type="http://schemas.openxmlformats.org/officeDocument/2006/relationships/customXml" Target="../ink/ink116.xml"/><Relationship Id="rId8" Type="http://schemas.openxmlformats.org/officeDocument/2006/relationships/customXml" Target="../ink/ink45.xml"/><Relationship Id="rId51" Type="http://schemas.openxmlformats.org/officeDocument/2006/relationships/customXml" Target="../ink/ink76.xml"/><Relationship Id="rId72" Type="http://schemas.openxmlformats.org/officeDocument/2006/relationships/customXml" Target="../ink/ink92.xml"/><Relationship Id="rId93" Type="http://schemas.openxmlformats.org/officeDocument/2006/relationships/image" Target="../media/image43.png"/><Relationship Id="rId98" Type="http://schemas.openxmlformats.org/officeDocument/2006/relationships/customXml" Target="../ink/ink112.xml"/><Relationship Id="rId3" Type="http://schemas.openxmlformats.org/officeDocument/2006/relationships/chart" Target="../charts/chart22.xml"/><Relationship Id="rId25" Type="http://schemas.openxmlformats.org/officeDocument/2006/relationships/image" Target="../media/image2611.png"/><Relationship Id="rId46" Type="http://schemas.openxmlformats.org/officeDocument/2006/relationships/customXml" Target="../ink/ink72.xml"/><Relationship Id="rId67" Type="http://schemas.openxmlformats.org/officeDocument/2006/relationships/customXml" Target="../ink/ink89.xml"/><Relationship Id="rId116" Type="http://schemas.openxmlformats.org/officeDocument/2006/relationships/image" Target="../media/image51.png"/><Relationship Id="rId20" Type="http://schemas.openxmlformats.org/officeDocument/2006/relationships/customXml" Target="../ink/ink52.xml"/><Relationship Id="rId41" Type="http://schemas.openxmlformats.org/officeDocument/2006/relationships/image" Target="../media/image29.png"/><Relationship Id="rId62" Type="http://schemas.openxmlformats.org/officeDocument/2006/relationships/customXml" Target="../ink/ink85.xml"/><Relationship Id="rId83" Type="http://schemas.openxmlformats.org/officeDocument/2006/relationships/image" Target="../media/image42.png"/><Relationship Id="rId88" Type="http://schemas.openxmlformats.org/officeDocument/2006/relationships/customXml" Target="../ink/ink103.xml"/><Relationship Id="rId111" Type="http://schemas.openxmlformats.org/officeDocument/2006/relationships/customXml" Target="../ink/ink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nest Food, Ethically Produced, No Bullsh*t - Vital Farms">
            <a:extLst>
              <a:ext uri="{FF2B5EF4-FFF2-40B4-BE49-F238E27FC236}">
                <a16:creationId xmlns:a16="http://schemas.microsoft.com/office/drawing/2014/main" id="{95FCBE73-02E1-544C-08D4-8117264A9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223" y="2806510"/>
            <a:ext cx="8488680" cy="27875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tal Farms (@vitalfarms) / X">
            <a:extLst>
              <a:ext uri="{FF2B5EF4-FFF2-40B4-BE49-F238E27FC236}">
                <a16:creationId xmlns:a16="http://schemas.microsoft.com/office/drawing/2014/main" id="{2CAC8038-8923-5CE3-0FF9-03950774C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38685"/>
            <a:ext cx="1236726" cy="123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026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7AC47BB-43ED-4BFD-996E-4F590ECFFA18}"/>
              </a:ext>
            </a:extLst>
          </p:cNvPr>
          <p:cNvGraphicFramePr>
            <a:graphicFrameLocks/>
          </p:cNvGraphicFramePr>
          <p:nvPr>
            <p:extLst>
              <p:ext uri="{D42A27DB-BD31-4B8C-83A1-F6EECF244321}">
                <p14:modId xmlns:p14="http://schemas.microsoft.com/office/powerpoint/2010/main" val="1996194952"/>
              </p:ext>
            </p:extLst>
          </p:nvPr>
        </p:nvGraphicFramePr>
        <p:xfrm>
          <a:off x="1579720" y="0"/>
          <a:ext cx="8423816" cy="44348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FA7BE21-3142-0844-6389-D5DE1DAA07D4}"/>
              </a:ext>
            </a:extLst>
          </p:cNvPr>
          <p:cNvGraphicFramePr>
            <a:graphicFrameLocks/>
          </p:cNvGraphicFramePr>
          <p:nvPr>
            <p:extLst>
              <p:ext uri="{D42A27DB-BD31-4B8C-83A1-F6EECF244321}">
                <p14:modId xmlns:p14="http://schemas.microsoft.com/office/powerpoint/2010/main" val="2024385648"/>
              </p:ext>
            </p:extLst>
          </p:nvPr>
        </p:nvGraphicFramePr>
        <p:xfrm>
          <a:off x="3660116" y="4434840"/>
          <a:ext cx="5072403" cy="2310904"/>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03C294D5-9E74-C75D-10DC-6C16467DD877}"/>
                  </a:ext>
                </a:extLst>
              </p14:cNvPr>
              <p14:cNvContentPartPr/>
              <p14:nvPr/>
            </p14:nvContentPartPr>
            <p14:xfrm>
              <a:off x="8567568" y="1746216"/>
              <a:ext cx="360" cy="9720"/>
            </p14:xfrm>
          </p:contentPart>
        </mc:Choice>
        <mc:Fallback xmlns="">
          <p:pic>
            <p:nvPicPr>
              <p:cNvPr id="7" name="Ink 6">
                <a:extLst>
                  <a:ext uri="{FF2B5EF4-FFF2-40B4-BE49-F238E27FC236}">
                    <a16:creationId xmlns:a16="http://schemas.microsoft.com/office/drawing/2014/main" id="{03C294D5-9E74-C75D-10DC-6C16467DD877}"/>
                  </a:ext>
                </a:extLst>
              </p:cNvPr>
              <p:cNvPicPr/>
              <p:nvPr/>
            </p:nvPicPr>
            <p:blipFill>
              <a:blip r:embed="rId5"/>
              <a:stretch>
                <a:fillRect/>
              </a:stretch>
            </p:blipFill>
            <p:spPr>
              <a:xfrm>
                <a:off x="8561448" y="1740096"/>
                <a:ext cx="12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1F7B31B-0476-DF73-345E-CD42921B49F0}"/>
                  </a:ext>
                </a:extLst>
              </p14:cNvPr>
              <p14:cNvContentPartPr/>
              <p14:nvPr/>
            </p14:nvContentPartPr>
            <p14:xfrm>
              <a:off x="8567568" y="1865016"/>
              <a:ext cx="360" cy="1800"/>
            </p14:xfrm>
          </p:contentPart>
        </mc:Choice>
        <mc:Fallback xmlns="">
          <p:pic>
            <p:nvPicPr>
              <p:cNvPr id="8" name="Ink 7">
                <a:extLst>
                  <a:ext uri="{FF2B5EF4-FFF2-40B4-BE49-F238E27FC236}">
                    <a16:creationId xmlns:a16="http://schemas.microsoft.com/office/drawing/2014/main" id="{81F7B31B-0476-DF73-345E-CD42921B49F0}"/>
                  </a:ext>
                </a:extLst>
              </p:cNvPr>
              <p:cNvPicPr/>
              <p:nvPr/>
            </p:nvPicPr>
            <p:blipFill>
              <a:blip r:embed="rId7"/>
              <a:stretch>
                <a:fillRect/>
              </a:stretch>
            </p:blipFill>
            <p:spPr>
              <a:xfrm>
                <a:off x="8561448" y="1858896"/>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1BC9C050-C9E5-0AF2-E45A-E81B406C5931}"/>
                  </a:ext>
                </a:extLst>
              </p14:cNvPr>
              <p14:cNvContentPartPr/>
              <p14:nvPr/>
            </p14:nvContentPartPr>
            <p14:xfrm>
              <a:off x="8567568" y="1993176"/>
              <a:ext cx="360" cy="1800"/>
            </p14:xfrm>
          </p:contentPart>
        </mc:Choice>
        <mc:Fallback xmlns="">
          <p:pic>
            <p:nvPicPr>
              <p:cNvPr id="9" name="Ink 8">
                <a:extLst>
                  <a:ext uri="{FF2B5EF4-FFF2-40B4-BE49-F238E27FC236}">
                    <a16:creationId xmlns:a16="http://schemas.microsoft.com/office/drawing/2014/main" id="{1BC9C050-C9E5-0AF2-E45A-E81B406C5931}"/>
                  </a:ext>
                </a:extLst>
              </p:cNvPr>
              <p:cNvPicPr/>
              <p:nvPr/>
            </p:nvPicPr>
            <p:blipFill>
              <a:blip r:embed="rId7"/>
              <a:stretch>
                <a:fillRect/>
              </a:stretch>
            </p:blipFill>
            <p:spPr>
              <a:xfrm>
                <a:off x="8561448" y="1987056"/>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0F907E7-16FD-DE5E-D921-A5029E78426E}"/>
                  </a:ext>
                </a:extLst>
              </p14:cNvPr>
              <p14:cNvContentPartPr/>
              <p14:nvPr/>
            </p14:nvContentPartPr>
            <p14:xfrm>
              <a:off x="8567568" y="2093976"/>
              <a:ext cx="360" cy="9720"/>
            </p14:xfrm>
          </p:contentPart>
        </mc:Choice>
        <mc:Fallback xmlns="">
          <p:pic>
            <p:nvPicPr>
              <p:cNvPr id="10" name="Ink 9">
                <a:extLst>
                  <a:ext uri="{FF2B5EF4-FFF2-40B4-BE49-F238E27FC236}">
                    <a16:creationId xmlns:a16="http://schemas.microsoft.com/office/drawing/2014/main" id="{90F907E7-16FD-DE5E-D921-A5029E78426E}"/>
                  </a:ext>
                </a:extLst>
              </p:cNvPr>
              <p:cNvPicPr/>
              <p:nvPr/>
            </p:nvPicPr>
            <p:blipFill>
              <a:blip r:embed="rId10"/>
              <a:stretch>
                <a:fillRect/>
              </a:stretch>
            </p:blipFill>
            <p:spPr>
              <a:xfrm>
                <a:off x="8561448" y="2087856"/>
                <a:ext cx="12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D51A5659-E43E-4D09-06E3-7A2607D8F8C8}"/>
                  </a:ext>
                </a:extLst>
              </p14:cNvPr>
              <p14:cNvContentPartPr/>
              <p14:nvPr/>
            </p14:nvContentPartPr>
            <p14:xfrm>
              <a:off x="8558568" y="2203416"/>
              <a:ext cx="360" cy="1800"/>
            </p14:xfrm>
          </p:contentPart>
        </mc:Choice>
        <mc:Fallback xmlns="">
          <p:pic>
            <p:nvPicPr>
              <p:cNvPr id="11" name="Ink 10">
                <a:extLst>
                  <a:ext uri="{FF2B5EF4-FFF2-40B4-BE49-F238E27FC236}">
                    <a16:creationId xmlns:a16="http://schemas.microsoft.com/office/drawing/2014/main" id="{D51A5659-E43E-4D09-06E3-7A2607D8F8C8}"/>
                  </a:ext>
                </a:extLst>
              </p:cNvPr>
              <p:cNvPicPr/>
              <p:nvPr/>
            </p:nvPicPr>
            <p:blipFill>
              <a:blip r:embed="rId12"/>
              <a:stretch>
                <a:fillRect/>
              </a:stretch>
            </p:blipFill>
            <p:spPr>
              <a:xfrm>
                <a:off x="8552448" y="2197296"/>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D5728E8A-EB12-DA1F-B2FF-752AF08FDACC}"/>
                  </a:ext>
                </a:extLst>
              </p14:cNvPr>
              <p14:cNvContentPartPr/>
              <p14:nvPr/>
            </p14:nvContentPartPr>
            <p14:xfrm>
              <a:off x="8558568" y="2541816"/>
              <a:ext cx="360" cy="360"/>
            </p14:xfrm>
          </p:contentPart>
        </mc:Choice>
        <mc:Fallback xmlns="">
          <p:pic>
            <p:nvPicPr>
              <p:cNvPr id="12" name="Ink 11">
                <a:extLst>
                  <a:ext uri="{FF2B5EF4-FFF2-40B4-BE49-F238E27FC236}">
                    <a16:creationId xmlns:a16="http://schemas.microsoft.com/office/drawing/2014/main" id="{D5728E8A-EB12-DA1F-B2FF-752AF08FDACC}"/>
                  </a:ext>
                </a:extLst>
              </p:cNvPr>
              <p:cNvPicPr/>
              <p:nvPr/>
            </p:nvPicPr>
            <p:blipFill>
              <a:blip r:embed="rId14"/>
              <a:stretch>
                <a:fillRect/>
              </a:stretch>
            </p:blipFill>
            <p:spPr>
              <a:xfrm>
                <a:off x="8552448" y="253569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9DC542D5-5ABB-0BFA-AD1A-82149DD7A7A1}"/>
                  </a:ext>
                </a:extLst>
              </p14:cNvPr>
              <p14:cNvContentPartPr/>
              <p14:nvPr/>
            </p14:nvContentPartPr>
            <p14:xfrm>
              <a:off x="8558568" y="2651616"/>
              <a:ext cx="360" cy="9720"/>
            </p14:xfrm>
          </p:contentPart>
        </mc:Choice>
        <mc:Fallback xmlns="">
          <p:pic>
            <p:nvPicPr>
              <p:cNvPr id="13" name="Ink 12">
                <a:extLst>
                  <a:ext uri="{FF2B5EF4-FFF2-40B4-BE49-F238E27FC236}">
                    <a16:creationId xmlns:a16="http://schemas.microsoft.com/office/drawing/2014/main" id="{9DC542D5-5ABB-0BFA-AD1A-82149DD7A7A1}"/>
                  </a:ext>
                </a:extLst>
              </p:cNvPr>
              <p:cNvPicPr/>
              <p:nvPr/>
            </p:nvPicPr>
            <p:blipFill>
              <a:blip r:embed="rId5"/>
              <a:stretch>
                <a:fillRect/>
              </a:stretch>
            </p:blipFill>
            <p:spPr>
              <a:xfrm>
                <a:off x="8552448" y="2645496"/>
                <a:ext cx="12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42C912B0-3AC5-C8B0-3AA4-020D26773DBA}"/>
                  </a:ext>
                </a:extLst>
              </p14:cNvPr>
              <p14:cNvContentPartPr/>
              <p14:nvPr/>
            </p14:nvContentPartPr>
            <p14:xfrm>
              <a:off x="8540208" y="3127176"/>
              <a:ext cx="360" cy="360"/>
            </p14:xfrm>
          </p:contentPart>
        </mc:Choice>
        <mc:Fallback xmlns="">
          <p:pic>
            <p:nvPicPr>
              <p:cNvPr id="16" name="Ink 15">
                <a:extLst>
                  <a:ext uri="{FF2B5EF4-FFF2-40B4-BE49-F238E27FC236}">
                    <a16:creationId xmlns:a16="http://schemas.microsoft.com/office/drawing/2014/main" id="{42C912B0-3AC5-C8B0-3AA4-020D26773DBA}"/>
                  </a:ext>
                </a:extLst>
              </p:cNvPr>
              <p:cNvPicPr/>
              <p:nvPr/>
            </p:nvPicPr>
            <p:blipFill>
              <a:blip r:embed="rId14"/>
              <a:stretch>
                <a:fillRect/>
              </a:stretch>
            </p:blipFill>
            <p:spPr>
              <a:xfrm>
                <a:off x="8534088" y="312105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1AF1BCDF-BEBF-DA60-094B-0E74A28DA270}"/>
                  </a:ext>
                </a:extLst>
              </p14:cNvPr>
              <p14:cNvContentPartPr/>
              <p14:nvPr/>
            </p14:nvContentPartPr>
            <p14:xfrm>
              <a:off x="8540208" y="3319056"/>
              <a:ext cx="360" cy="16920"/>
            </p14:xfrm>
          </p:contentPart>
        </mc:Choice>
        <mc:Fallback xmlns="">
          <p:pic>
            <p:nvPicPr>
              <p:cNvPr id="17" name="Ink 16">
                <a:extLst>
                  <a:ext uri="{FF2B5EF4-FFF2-40B4-BE49-F238E27FC236}">
                    <a16:creationId xmlns:a16="http://schemas.microsoft.com/office/drawing/2014/main" id="{1AF1BCDF-BEBF-DA60-094B-0E74A28DA270}"/>
                  </a:ext>
                </a:extLst>
              </p:cNvPr>
              <p:cNvPicPr/>
              <p:nvPr/>
            </p:nvPicPr>
            <p:blipFill>
              <a:blip r:embed="rId18"/>
              <a:stretch>
                <a:fillRect/>
              </a:stretch>
            </p:blipFill>
            <p:spPr>
              <a:xfrm>
                <a:off x="8534088" y="3312936"/>
                <a:ext cx="12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7E12471B-5F65-C697-5739-FF6AAFEF6301}"/>
                  </a:ext>
                </a:extLst>
              </p14:cNvPr>
              <p14:cNvContentPartPr/>
              <p14:nvPr/>
            </p14:nvContentPartPr>
            <p14:xfrm>
              <a:off x="8558568" y="3456216"/>
              <a:ext cx="360" cy="360"/>
            </p14:xfrm>
          </p:contentPart>
        </mc:Choice>
        <mc:Fallback xmlns="">
          <p:pic>
            <p:nvPicPr>
              <p:cNvPr id="18" name="Ink 17">
                <a:extLst>
                  <a:ext uri="{FF2B5EF4-FFF2-40B4-BE49-F238E27FC236}">
                    <a16:creationId xmlns:a16="http://schemas.microsoft.com/office/drawing/2014/main" id="{7E12471B-5F65-C697-5739-FF6AAFEF6301}"/>
                  </a:ext>
                </a:extLst>
              </p:cNvPr>
              <p:cNvPicPr/>
              <p:nvPr/>
            </p:nvPicPr>
            <p:blipFill>
              <a:blip r:embed="rId14"/>
              <a:stretch>
                <a:fillRect/>
              </a:stretch>
            </p:blipFill>
            <p:spPr>
              <a:xfrm>
                <a:off x="8552448" y="3450096"/>
                <a:ext cx="12600" cy="12600"/>
              </a:xfrm>
              <a:prstGeom prst="rect">
                <a:avLst/>
              </a:prstGeom>
            </p:spPr>
          </p:pic>
        </mc:Fallback>
      </mc:AlternateContent>
      <p:grpSp>
        <p:nvGrpSpPr>
          <p:cNvPr id="23" name="Group 22">
            <a:extLst>
              <a:ext uri="{FF2B5EF4-FFF2-40B4-BE49-F238E27FC236}">
                <a16:creationId xmlns:a16="http://schemas.microsoft.com/office/drawing/2014/main" id="{0D1E8E95-A32D-DFD2-B233-92AF4915350D}"/>
              </a:ext>
            </a:extLst>
          </p:cNvPr>
          <p:cNvGrpSpPr/>
          <p:nvPr/>
        </p:nvGrpSpPr>
        <p:grpSpPr>
          <a:xfrm>
            <a:off x="8311608" y="2733696"/>
            <a:ext cx="845640" cy="220320"/>
            <a:chOff x="8311608" y="2733696"/>
            <a:chExt cx="845640" cy="22032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8761CE5A-C12A-2C37-4F10-910C442E359C}"/>
                    </a:ext>
                  </a:extLst>
                </p14:cNvPr>
                <p14:cNvContentPartPr/>
                <p14:nvPr/>
              </p14:nvContentPartPr>
              <p14:xfrm>
                <a:off x="8540208" y="2770416"/>
                <a:ext cx="360" cy="360"/>
              </p14:xfrm>
            </p:contentPart>
          </mc:Choice>
          <mc:Fallback xmlns="">
            <p:pic>
              <p:nvPicPr>
                <p:cNvPr id="14" name="Ink 13">
                  <a:extLst>
                    <a:ext uri="{FF2B5EF4-FFF2-40B4-BE49-F238E27FC236}">
                      <a16:creationId xmlns:a16="http://schemas.microsoft.com/office/drawing/2014/main" id="{8761CE5A-C12A-2C37-4F10-910C442E359C}"/>
                    </a:ext>
                  </a:extLst>
                </p:cNvPr>
                <p:cNvPicPr/>
                <p:nvPr/>
              </p:nvPicPr>
              <p:blipFill>
                <a:blip r:embed="rId14"/>
                <a:stretch>
                  <a:fillRect/>
                </a:stretch>
              </p:blipFill>
              <p:spPr>
                <a:xfrm>
                  <a:off x="8534088" y="276429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8810FDE7-24DD-EF84-FAD5-D6BD5FA20F24}"/>
                    </a:ext>
                  </a:extLst>
                </p14:cNvPr>
                <p14:cNvContentPartPr/>
                <p14:nvPr/>
              </p14:nvContentPartPr>
              <p14:xfrm>
                <a:off x="8540208" y="2934936"/>
                <a:ext cx="360" cy="9720"/>
              </p14:xfrm>
            </p:contentPart>
          </mc:Choice>
          <mc:Fallback xmlns="">
            <p:pic>
              <p:nvPicPr>
                <p:cNvPr id="15" name="Ink 14">
                  <a:extLst>
                    <a:ext uri="{FF2B5EF4-FFF2-40B4-BE49-F238E27FC236}">
                      <a16:creationId xmlns:a16="http://schemas.microsoft.com/office/drawing/2014/main" id="{8810FDE7-24DD-EF84-FAD5-D6BD5FA20F24}"/>
                    </a:ext>
                  </a:extLst>
                </p:cNvPr>
                <p:cNvPicPr/>
                <p:nvPr/>
              </p:nvPicPr>
              <p:blipFill>
                <a:blip r:embed="rId5"/>
                <a:stretch>
                  <a:fillRect/>
                </a:stretch>
              </p:blipFill>
              <p:spPr>
                <a:xfrm>
                  <a:off x="8534088" y="2928816"/>
                  <a:ext cx="12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67314D09-0C8E-251A-3AE2-EEF5889DD7B8}"/>
                    </a:ext>
                  </a:extLst>
                </p14:cNvPr>
                <p14:cNvContentPartPr/>
                <p14:nvPr/>
              </p14:nvContentPartPr>
              <p14:xfrm>
                <a:off x="8311608" y="2733696"/>
                <a:ext cx="214920" cy="156240"/>
              </p14:xfrm>
            </p:contentPart>
          </mc:Choice>
          <mc:Fallback xmlns="">
            <p:pic>
              <p:nvPicPr>
                <p:cNvPr id="19" name="Ink 18">
                  <a:extLst>
                    <a:ext uri="{FF2B5EF4-FFF2-40B4-BE49-F238E27FC236}">
                      <a16:creationId xmlns:a16="http://schemas.microsoft.com/office/drawing/2014/main" id="{67314D09-0C8E-251A-3AE2-EEF5889DD7B8}"/>
                    </a:ext>
                  </a:extLst>
                </p:cNvPr>
                <p:cNvPicPr/>
                <p:nvPr/>
              </p:nvPicPr>
              <p:blipFill>
                <a:blip r:embed="rId23"/>
                <a:stretch>
                  <a:fillRect/>
                </a:stretch>
              </p:blipFill>
              <p:spPr>
                <a:xfrm>
                  <a:off x="8305488" y="2727576"/>
                  <a:ext cx="2271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18A5DDC7-5BCA-0329-E73D-5147CE51A3CF}"/>
                    </a:ext>
                  </a:extLst>
                </p14:cNvPr>
                <p14:cNvContentPartPr/>
                <p14:nvPr/>
              </p14:nvContentPartPr>
              <p14:xfrm>
                <a:off x="8539488" y="2786616"/>
                <a:ext cx="154800" cy="104760"/>
              </p14:xfrm>
            </p:contentPart>
          </mc:Choice>
          <mc:Fallback xmlns="">
            <p:pic>
              <p:nvPicPr>
                <p:cNvPr id="20" name="Ink 19">
                  <a:extLst>
                    <a:ext uri="{FF2B5EF4-FFF2-40B4-BE49-F238E27FC236}">
                      <a16:creationId xmlns:a16="http://schemas.microsoft.com/office/drawing/2014/main" id="{18A5DDC7-5BCA-0329-E73D-5147CE51A3CF}"/>
                    </a:ext>
                  </a:extLst>
                </p:cNvPr>
                <p:cNvPicPr/>
                <p:nvPr/>
              </p:nvPicPr>
              <p:blipFill>
                <a:blip r:embed="rId25"/>
                <a:stretch>
                  <a:fillRect/>
                </a:stretch>
              </p:blipFill>
              <p:spPr>
                <a:xfrm>
                  <a:off x="8533368" y="2780496"/>
                  <a:ext cx="1670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9E5DF1EF-4230-E981-BDC4-95F3C1511691}"/>
                    </a:ext>
                  </a:extLst>
                </p14:cNvPr>
                <p14:cNvContentPartPr/>
                <p14:nvPr/>
              </p14:nvContentPartPr>
              <p14:xfrm>
                <a:off x="8729208" y="2779416"/>
                <a:ext cx="105480" cy="119880"/>
              </p14:xfrm>
            </p:contentPart>
          </mc:Choice>
          <mc:Fallback xmlns="">
            <p:pic>
              <p:nvPicPr>
                <p:cNvPr id="21" name="Ink 20">
                  <a:extLst>
                    <a:ext uri="{FF2B5EF4-FFF2-40B4-BE49-F238E27FC236}">
                      <a16:creationId xmlns:a16="http://schemas.microsoft.com/office/drawing/2014/main" id="{9E5DF1EF-4230-E981-BDC4-95F3C1511691}"/>
                    </a:ext>
                  </a:extLst>
                </p:cNvPr>
                <p:cNvPicPr/>
                <p:nvPr/>
              </p:nvPicPr>
              <p:blipFill>
                <a:blip r:embed="rId27"/>
                <a:stretch>
                  <a:fillRect/>
                </a:stretch>
              </p:blipFill>
              <p:spPr>
                <a:xfrm>
                  <a:off x="8723088" y="2773296"/>
                  <a:ext cx="1177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756ECBD1-4E3F-7297-EC50-FD1613F8FC51}"/>
                    </a:ext>
                  </a:extLst>
                </p14:cNvPr>
                <p14:cNvContentPartPr/>
                <p14:nvPr/>
              </p14:nvContentPartPr>
              <p14:xfrm>
                <a:off x="8896968" y="2751336"/>
                <a:ext cx="260280" cy="202680"/>
              </p14:xfrm>
            </p:contentPart>
          </mc:Choice>
          <mc:Fallback xmlns="">
            <p:pic>
              <p:nvPicPr>
                <p:cNvPr id="22" name="Ink 21">
                  <a:extLst>
                    <a:ext uri="{FF2B5EF4-FFF2-40B4-BE49-F238E27FC236}">
                      <a16:creationId xmlns:a16="http://schemas.microsoft.com/office/drawing/2014/main" id="{756ECBD1-4E3F-7297-EC50-FD1613F8FC51}"/>
                    </a:ext>
                  </a:extLst>
                </p:cNvPr>
                <p:cNvPicPr/>
                <p:nvPr/>
              </p:nvPicPr>
              <p:blipFill>
                <a:blip r:embed="rId29"/>
                <a:stretch>
                  <a:fillRect/>
                </a:stretch>
              </p:blipFill>
              <p:spPr>
                <a:xfrm>
                  <a:off x="8890848" y="2745216"/>
                  <a:ext cx="272520" cy="21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CD0026B8-632F-20C4-F167-96C398B57562}"/>
                  </a:ext>
                </a:extLst>
              </p14:cNvPr>
              <p14:cNvContentPartPr/>
              <p14:nvPr/>
            </p14:nvContentPartPr>
            <p14:xfrm>
              <a:off x="4965048" y="1929456"/>
              <a:ext cx="682200" cy="780120"/>
            </p14:xfrm>
          </p:contentPart>
        </mc:Choice>
        <mc:Fallback xmlns="">
          <p:pic>
            <p:nvPicPr>
              <p:cNvPr id="31" name="Ink 30">
                <a:extLst>
                  <a:ext uri="{FF2B5EF4-FFF2-40B4-BE49-F238E27FC236}">
                    <a16:creationId xmlns:a16="http://schemas.microsoft.com/office/drawing/2014/main" id="{CD0026B8-632F-20C4-F167-96C398B57562}"/>
                  </a:ext>
                </a:extLst>
              </p:cNvPr>
              <p:cNvPicPr/>
              <p:nvPr/>
            </p:nvPicPr>
            <p:blipFill>
              <a:blip r:embed="rId31"/>
              <a:stretch>
                <a:fillRect/>
              </a:stretch>
            </p:blipFill>
            <p:spPr>
              <a:xfrm>
                <a:off x="4958928" y="1923336"/>
                <a:ext cx="694440" cy="792360"/>
              </a:xfrm>
              <a:prstGeom prst="rect">
                <a:avLst/>
              </a:prstGeom>
            </p:spPr>
          </p:pic>
        </mc:Fallback>
      </mc:AlternateContent>
      <p:grpSp>
        <p:nvGrpSpPr>
          <p:cNvPr id="34" name="Group 33">
            <a:extLst>
              <a:ext uri="{FF2B5EF4-FFF2-40B4-BE49-F238E27FC236}">
                <a16:creationId xmlns:a16="http://schemas.microsoft.com/office/drawing/2014/main" id="{0AD364A9-456A-2FD6-6FDA-8D0419416688}"/>
              </a:ext>
            </a:extLst>
          </p:cNvPr>
          <p:cNvGrpSpPr/>
          <p:nvPr/>
        </p:nvGrpSpPr>
        <p:grpSpPr>
          <a:xfrm>
            <a:off x="7215048" y="911376"/>
            <a:ext cx="1656360" cy="817560"/>
            <a:chOff x="7215048" y="911376"/>
            <a:chExt cx="1656360" cy="817560"/>
          </a:xfrm>
        </p:grpSpPr>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82BEFCC2-D81B-2A9E-416E-8C24F3618ABD}"/>
                    </a:ext>
                  </a:extLst>
                </p14:cNvPr>
                <p14:cNvContentPartPr/>
                <p14:nvPr/>
              </p14:nvContentPartPr>
              <p14:xfrm>
                <a:off x="7215048" y="1023696"/>
                <a:ext cx="858960" cy="658800"/>
              </p14:xfrm>
            </p:contentPart>
          </mc:Choice>
          <mc:Fallback xmlns="">
            <p:pic>
              <p:nvPicPr>
                <p:cNvPr id="24" name="Ink 23">
                  <a:extLst>
                    <a:ext uri="{FF2B5EF4-FFF2-40B4-BE49-F238E27FC236}">
                      <a16:creationId xmlns:a16="http://schemas.microsoft.com/office/drawing/2014/main" id="{82BEFCC2-D81B-2A9E-416E-8C24F3618ABD}"/>
                    </a:ext>
                  </a:extLst>
                </p:cNvPr>
                <p:cNvPicPr/>
                <p:nvPr/>
              </p:nvPicPr>
              <p:blipFill>
                <a:blip r:embed="rId33"/>
                <a:stretch>
                  <a:fillRect/>
                </a:stretch>
              </p:blipFill>
              <p:spPr>
                <a:xfrm>
                  <a:off x="7208928" y="1017576"/>
                  <a:ext cx="87120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314F28FE-BA2B-6136-32F4-6E79E482441A}"/>
                    </a:ext>
                  </a:extLst>
                </p14:cNvPr>
                <p14:cNvContentPartPr/>
                <p14:nvPr/>
              </p14:nvContentPartPr>
              <p14:xfrm>
                <a:off x="7635888" y="940176"/>
                <a:ext cx="512280" cy="381960"/>
              </p14:xfrm>
            </p:contentPart>
          </mc:Choice>
          <mc:Fallback xmlns="">
            <p:pic>
              <p:nvPicPr>
                <p:cNvPr id="25" name="Ink 24">
                  <a:extLst>
                    <a:ext uri="{FF2B5EF4-FFF2-40B4-BE49-F238E27FC236}">
                      <a16:creationId xmlns:a16="http://schemas.microsoft.com/office/drawing/2014/main" id="{314F28FE-BA2B-6136-32F4-6E79E482441A}"/>
                    </a:ext>
                  </a:extLst>
                </p:cNvPr>
                <p:cNvPicPr/>
                <p:nvPr/>
              </p:nvPicPr>
              <p:blipFill>
                <a:blip r:embed="rId35"/>
                <a:stretch>
                  <a:fillRect/>
                </a:stretch>
              </p:blipFill>
              <p:spPr>
                <a:xfrm>
                  <a:off x="7629768" y="934056"/>
                  <a:ext cx="52452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E9D49692-836E-90CD-7FC6-C7DE9399A10B}"/>
                    </a:ext>
                  </a:extLst>
                </p14:cNvPr>
                <p14:cNvContentPartPr/>
                <p14:nvPr/>
              </p14:nvContentPartPr>
              <p14:xfrm>
                <a:off x="7863768" y="977256"/>
                <a:ext cx="192960" cy="17640"/>
              </p14:xfrm>
            </p:contentPart>
          </mc:Choice>
          <mc:Fallback xmlns="">
            <p:pic>
              <p:nvPicPr>
                <p:cNvPr id="26" name="Ink 25">
                  <a:extLst>
                    <a:ext uri="{FF2B5EF4-FFF2-40B4-BE49-F238E27FC236}">
                      <a16:creationId xmlns:a16="http://schemas.microsoft.com/office/drawing/2014/main" id="{E9D49692-836E-90CD-7FC6-C7DE9399A10B}"/>
                    </a:ext>
                  </a:extLst>
                </p:cNvPr>
                <p:cNvPicPr/>
                <p:nvPr/>
              </p:nvPicPr>
              <p:blipFill>
                <a:blip r:embed="rId37"/>
                <a:stretch>
                  <a:fillRect/>
                </a:stretch>
              </p:blipFill>
              <p:spPr>
                <a:xfrm>
                  <a:off x="7857648" y="971136"/>
                  <a:ext cx="2052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40AD2D06-A5FD-498E-D4D0-AAD5E7FA72E8}"/>
                    </a:ext>
                  </a:extLst>
                </p14:cNvPr>
                <p14:cNvContentPartPr/>
                <p14:nvPr/>
              </p14:nvContentPartPr>
              <p14:xfrm>
                <a:off x="7652448" y="911376"/>
                <a:ext cx="515160" cy="462240"/>
              </p14:xfrm>
            </p:contentPart>
          </mc:Choice>
          <mc:Fallback xmlns="">
            <p:pic>
              <p:nvPicPr>
                <p:cNvPr id="27" name="Ink 26">
                  <a:extLst>
                    <a:ext uri="{FF2B5EF4-FFF2-40B4-BE49-F238E27FC236}">
                      <a16:creationId xmlns:a16="http://schemas.microsoft.com/office/drawing/2014/main" id="{40AD2D06-A5FD-498E-D4D0-AAD5E7FA72E8}"/>
                    </a:ext>
                  </a:extLst>
                </p:cNvPr>
                <p:cNvPicPr/>
                <p:nvPr/>
              </p:nvPicPr>
              <p:blipFill>
                <a:blip r:embed="rId39"/>
                <a:stretch>
                  <a:fillRect/>
                </a:stretch>
              </p:blipFill>
              <p:spPr>
                <a:xfrm>
                  <a:off x="7646328" y="905256"/>
                  <a:ext cx="52740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453F6599-2F31-AF20-D295-265CC6497BEB}"/>
                    </a:ext>
                  </a:extLst>
                </p14:cNvPr>
                <p14:cNvContentPartPr/>
                <p14:nvPr/>
              </p14:nvContentPartPr>
              <p14:xfrm>
                <a:off x="7218648" y="1060416"/>
                <a:ext cx="791640" cy="607680"/>
              </p14:xfrm>
            </p:contentPart>
          </mc:Choice>
          <mc:Fallback xmlns="">
            <p:pic>
              <p:nvPicPr>
                <p:cNvPr id="29" name="Ink 28">
                  <a:extLst>
                    <a:ext uri="{FF2B5EF4-FFF2-40B4-BE49-F238E27FC236}">
                      <a16:creationId xmlns:a16="http://schemas.microsoft.com/office/drawing/2014/main" id="{453F6599-2F31-AF20-D295-265CC6497BEB}"/>
                    </a:ext>
                  </a:extLst>
                </p:cNvPr>
                <p:cNvPicPr/>
                <p:nvPr/>
              </p:nvPicPr>
              <p:blipFill>
                <a:blip r:embed="rId41"/>
                <a:stretch>
                  <a:fillRect/>
                </a:stretch>
              </p:blipFill>
              <p:spPr>
                <a:xfrm>
                  <a:off x="7212528" y="1054296"/>
                  <a:ext cx="803880" cy="619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59C2F695-0E2E-58CF-8008-CD6EBACE7AE2}"/>
                    </a:ext>
                  </a:extLst>
                </p14:cNvPr>
                <p14:cNvContentPartPr/>
                <p14:nvPr/>
              </p14:nvContentPartPr>
              <p14:xfrm>
                <a:off x="8347248" y="1369296"/>
                <a:ext cx="524160" cy="359640"/>
              </p14:xfrm>
            </p:contentPart>
          </mc:Choice>
          <mc:Fallback xmlns="">
            <p:pic>
              <p:nvPicPr>
                <p:cNvPr id="33" name="Ink 32">
                  <a:extLst>
                    <a:ext uri="{FF2B5EF4-FFF2-40B4-BE49-F238E27FC236}">
                      <a16:creationId xmlns:a16="http://schemas.microsoft.com/office/drawing/2014/main" id="{59C2F695-0E2E-58CF-8008-CD6EBACE7AE2}"/>
                    </a:ext>
                  </a:extLst>
                </p:cNvPr>
                <p:cNvPicPr/>
                <p:nvPr/>
              </p:nvPicPr>
              <p:blipFill>
                <a:blip r:embed="rId43"/>
                <a:stretch>
                  <a:fillRect/>
                </a:stretch>
              </p:blipFill>
              <p:spPr>
                <a:xfrm>
                  <a:off x="8341128" y="1363176"/>
                  <a:ext cx="536400" cy="37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EC30A110-C89B-0FBC-066B-47595CBDBC57}"/>
                  </a:ext>
                </a:extLst>
              </p14:cNvPr>
              <p14:cNvContentPartPr/>
              <p14:nvPr/>
            </p14:nvContentPartPr>
            <p14:xfrm>
              <a:off x="9017928" y="555696"/>
              <a:ext cx="558000" cy="359280"/>
            </p14:xfrm>
          </p:contentPart>
        </mc:Choice>
        <mc:Fallback xmlns="">
          <p:pic>
            <p:nvPicPr>
              <p:cNvPr id="35" name="Ink 34">
                <a:extLst>
                  <a:ext uri="{FF2B5EF4-FFF2-40B4-BE49-F238E27FC236}">
                    <a16:creationId xmlns:a16="http://schemas.microsoft.com/office/drawing/2014/main" id="{EC30A110-C89B-0FBC-066B-47595CBDBC57}"/>
                  </a:ext>
                </a:extLst>
              </p:cNvPr>
              <p:cNvPicPr/>
              <p:nvPr/>
            </p:nvPicPr>
            <p:blipFill>
              <a:blip r:embed="rId45"/>
              <a:stretch>
                <a:fillRect/>
              </a:stretch>
            </p:blipFill>
            <p:spPr>
              <a:xfrm>
                <a:off x="9011808" y="549576"/>
                <a:ext cx="570240" cy="371520"/>
              </a:xfrm>
              <a:prstGeom prst="rect">
                <a:avLst/>
              </a:prstGeom>
            </p:spPr>
          </p:pic>
        </mc:Fallback>
      </mc:AlternateContent>
      <p:grpSp>
        <p:nvGrpSpPr>
          <p:cNvPr id="45" name="Group 44">
            <a:extLst>
              <a:ext uri="{FF2B5EF4-FFF2-40B4-BE49-F238E27FC236}">
                <a16:creationId xmlns:a16="http://schemas.microsoft.com/office/drawing/2014/main" id="{48863161-996D-C2D5-4F68-D4F7880E04A2}"/>
              </a:ext>
            </a:extLst>
          </p:cNvPr>
          <p:cNvGrpSpPr/>
          <p:nvPr/>
        </p:nvGrpSpPr>
        <p:grpSpPr>
          <a:xfrm>
            <a:off x="9042768" y="4444056"/>
            <a:ext cx="988560" cy="1900800"/>
            <a:chOff x="9042768" y="4444056"/>
            <a:chExt cx="988560" cy="1900800"/>
          </a:xfrm>
        </p:grpSpPr>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7F32BC74-B449-1DC7-1BF8-8131D0F1A7E4}"/>
                    </a:ext>
                  </a:extLst>
                </p14:cNvPr>
                <p14:cNvContentPartPr/>
                <p14:nvPr/>
              </p14:nvContentPartPr>
              <p14:xfrm>
                <a:off x="9042768" y="4725936"/>
                <a:ext cx="735120" cy="1618920"/>
              </p14:xfrm>
            </p:contentPart>
          </mc:Choice>
          <mc:Fallback xmlns="">
            <p:pic>
              <p:nvPicPr>
                <p:cNvPr id="36" name="Ink 35">
                  <a:extLst>
                    <a:ext uri="{FF2B5EF4-FFF2-40B4-BE49-F238E27FC236}">
                      <a16:creationId xmlns:a16="http://schemas.microsoft.com/office/drawing/2014/main" id="{7F32BC74-B449-1DC7-1BF8-8131D0F1A7E4}"/>
                    </a:ext>
                  </a:extLst>
                </p:cNvPr>
                <p:cNvPicPr/>
                <p:nvPr/>
              </p:nvPicPr>
              <p:blipFill>
                <a:blip r:embed="rId47"/>
                <a:stretch>
                  <a:fillRect/>
                </a:stretch>
              </p:blipFill>
              <p:spPr>
                <a:xfrm>
                  <a:off x="9036648" y="4719816"/>
                  <a:ext cx="747360" cy="163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43F6B119-D9EF-52EF-26B8-BA4AF4EA66C8}"/>
                    </a:ext>
                  </a:extLst>
                </p14:cNvPr>
                <p14:cNvContentPartPr/>
                <p14:nvPr/>
              </p14:nvContentPartPr>
              <p14:xfrm>
                <a:off x="9198648" y="4444056"/>
                <a:ext cx="38880" cy="207360"/>
              </p14:xfrm>
            </p:contentPart>
          </mc:Choice>
          <mc:Fallback xmlns="">
            <p:pic>
              <p:nvPicPr>
                <p:cNvPr id="37" name="Ink 36">
                  <a:extLst>
                    <a:ext uri="{FF2B5EF4-FFF2-40B4-BE49-F238E27FC236}">
                      <a16:creationId xmlns:a16="http://schemas.microsoft.com/office/drawing/2014/main" id="{43F6B119-D9EF-52EF-26B8-BA4AF4EA66C8}"/>
                    </a:ext>
                  </a:extLst>
                </p:cNvPr>
                <p:cNvPicPr/>
                <p:nvPr/>
              </p:nvPicPr>
              <p:blipFill>
                <a:blip r:embed="rId49"/>
                <a:stretch>
                  <a:fillRect/>
                </a:stretch>
              </p:blipFill>
              <p:spPr>
                <a:xfrm>
                  <a:off x="9192528" y="4437936"/>
                  <a:ext cx="511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7F884E2D-25D4-7299-B146-5536628D696F}"/>
                    </a:ext>
                  </a:extLst>
                </p14:cNvPr>
                <p14:cNvContentPartPr/>
                <p14:nvPr/>
              </p14:nvContentPartPr>
              <p14:xfrm>
                <a:off x="9333648" y="4496256"/>
                <a:ext cx="104040" cy="131400"/>
              </p14:xfrm>
            </p:contentPart>
          </mc:Choice>
          <mc:Fallback xmlns="">
            <p:pic>
              <p:nvPicPr>
                <p:cNvPr id="38" name="Ink 37">
                  <a:extLst>
                    <a:ext uri="{FF2B5EF4-FFF2-40B4-BE49-F238E27FC236}">
                      <a16:creationId xmlns:a16="http://schemas.microsoft.com/office/drawing/2014/main" id="{7F884E2D-25D4-7299-B146-5536628D696F}"/>
                    </a:ext>
                  </a:extLst>
                </p:cNvPr>
                <p:cNvPicPr/>
                <p:nvPr/>
              </p:nvPicPr>
              <p:blipFill>
                <a:blip r:embed="rId51"/>
                <a:stretch>
                  <a:fillRect/>
                </a:stretch>
              </p:blipFill>
              <p:spPr>
                <a:xfrm>
                  <a:off x="9327528" y="4490136"/>
                  <a:ext cx="1162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5D01EDB9-309F-F4FA-9D18-63F6ADD093BD}"/>
                    </a:ext>
                  </a:extLst>
                </p14:cNvPr>
                <p14:cNvContentPartPr/>
                <p14:nvPr/>
              </p14:nvContentPartPr>
              <p14:xfrm>
                <a:off x="9473328" y="4617576"/>
                <a:ext cx="12600" cy="360"/>
              </p14:xfrm>
            </p:contentPart>
          </mc:Choice>
          <mc:Fallback xmlns="">
            <p:pic>
              <p:nvPicPr>
                <p:cNvPr id="39" name="Ink 38">
                  <a:extLst>
                    <a:ext uri="{FF2B5EF4-FFF2-40B4-BE49-F238E27FC236}">
                      <a16:creationId xmlns:a16="http://schemas.microsoft.com/office/drawing/2014/main" id="{5D01EDB9-309F-F4FA-9D18-63F6ADD093BD}"/>
                    </a:ext>
                  </a:extLst>
                </p:cNvPr>
                <p:cNvPicPr/>
                <p:nvPr/>
              </p:nvPicPr>
              <p:blipFill>
                <a:blip r:embed="rId53"/>
                <a:stretch>
                  <a:fillRect/>
                </a:stretch>
              </p:blipFill>
              <p:spPr>
                <a:xfrm>
                  <a:off x="9467208" y="4611456"/>
                  <a:ext cx="24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E3647AD7-A36D-4E65-A237-34F8E2842AD7}"/>
                    </a:ext>
                  </a:extLst>
                </p14:cNvPr>
                <p14:cNvContentPartPr/>
                <p14:nvPr/>
              </p14:nvContentPartPr>
              <p14:xfrm>
                <a:off x="9553248" y="4516776"/>
                <a:ext cx="138600" cy="153360"/>
              </p14:xfrm>
            </p:contentPart>
          </mc:Choice>
          <mc:Fallback xmlns="">
            <p:pic>
              <p:nvPicPr>
                <p:cNvPr id="40" name="Ink 39">
                  <a:extLst>
                    <a:ext uri="{FF2B5EF4-FFF2-40B4-BE49-F238E27FC236}">
                      <a16:creationId xmlns:a16="http://schemas.microsoft.com/office/drawing/2014/main" id="{E3647AD7-A36D-4E65-A237-34F8E2842AD7}"/>
                    </a:ext>
                  </a:extLst>
                </p:cNvPr>
                <p:cNvPicPr/>
                <p:nvPr/>
              </p:nvPicPr>
              <p:blipFill>
                <a:blip r:embed="rId55"/>
                <a:stretch>
                  <a:fillRect/>
                </a:stretch>
              </p:blipFill>
              <p:spPr>
                <a:xfrm>
                  <a:off x="9547128" y="4510656"/>
                  <a:ext cx="1508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56B53EAB-3F4D-9526-889A-DD60BF63293B}"/>
                    </a:ext>
                  </a:extLst>
                </p14:cNvPr>
                <p14:cNvContentPartPr/>
                <p14:nvPr/>
              </p14:nvContentPartPr>
              <p14:xfrm>
                <a:off x="9802728" y="4498416"/>
                <a:ext cx="82080" cy="109440"/>
              </p14:xfrm>
            </p:contentPart>
          </mc:Choice>
          <mc:Fallback xmlns="">
            <p:pic>
              <p:nvPicPr>
                <p:cNvPr id="41" name="Ink 40">
                  <a:extLst>
                    <a:ext uri="{FF2B5EF4-FFF2-40B4-BE49-F238E27FC236}">
                      <a16:creationId xmlns:a16="http://schemas.microsoft.com/office/drawing/2014/main" id="{56B53EAB-3F4D-9526-889A-DD60BF63293B}"/>
                    </a:ext>
                  </a:extLst>
                </p:cNvPr>
                <p:cNvPicPr/>
                <p:nvPr/>
              </p:nvPicPr>
              <p:blipFill>
                <a:blip r:embed="rId57"/>
                <a:stretch>
                  <a:fillRect/>
                </a:stretch>
              </p:blipFill>
              <p:spPr>
                <a:xfrm>
                  <a:off x="9796608" y="4492296"/>
                  <a:ext cx="94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D39AC138-65A6-FEF9-D292-C8D855667A80}"/>
                    </a:ext>
                  </a:extLst>
                </p14:cNvPr>
                <p14:cNvContentPartPr/>
                <p14:nvPr/>
              </p14:nvContentPartPr>
              <p14:xfrm>
                <a:off x="9758088" y="4489416"/>
                <a:ext cx="42120" cy="54720"/>
              </p14:xfrm>
            </p:contentPart>
          </mc:Choice>
          <mc:Fallback xmlns="">
            <p:pic>
              <p:nvPicPr>
                <p:cNvPr id="42" name="Ink 41">
                  <a:extLst>
                    <a:ext uri="{FF2B5EF4-FFF2-40B4-BE49-F238E27FC236}">
                      <a16:creationId xmlns:a16="http://schemas.microsoft.com/office/drawing/2014/main" id="{D39AC138-65A6-FEF9-D292-C8D855667A80}"/>
                    </a:ext>
                  </a:extLst>
                </p:cNvPr>
                <p:cNvPicPr/>
                <p:nvPr/>
              </p:nvPicPr>
              <p:blipFill>
                <a:blip r:embed="rId59"/>
                <a:stretch>
                  <a:fillRect/>
                </a:stretch>
              </p:blipFill>
              <p:spPr>
                <a:xfrm>
                  <a:off x="9751968" y="4483296"/>
                  <a:ext cx="543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60853765-81D3-93E5-CD2E-205F31B43FA3}"/>
                    </a:ext>
                  </a:extLst>
                </p14:cNvPr>
                <p14:cNvContentPartPr/>
                <p14:nvPr/>
              </p14:nvContentPartPr>
              <p14:xfrm>
                <a:off x="10002168" y="4644936"/>
                <a:ext cx="29160" cy="9720"/>
              </p14:xfrm>
            </p:contentPart>
          </mc:Choice>
          <mc:Fallback xmlns="">
            <p:pic>
              <p:nvPicPr>
                <p:cNvPr id="44" name="Ink 43">
                  <a:extLst>
                    <a:ext uri="{FF2B5EF4-FFF2-40B4-BE49-F238E27FC236}">
                      <a16:creationId xmlns:a16="http://schemas.microsoft.com/office/drawing/2014/main" id="{60853765-81D3-93E5-CD2E-205F31B43FA3}"/>
                    </a:ext>
                  </a:extLst>
                </p:cNvPr>
                <p:cNvPicPr/>
                <p:nvPr/>
              </p:nvPicPr>
              <p:blipFill>
                <a:blip r:embed="rId61"/>
                <a:stretch>
                  <a:fillRect/>
                </a:stretch>
              </p:blipFill>
              <p:spPr>
                <a:xfrm>
                  <a:off x="9996048" y="4638816"/>
                  <a:ext cx="4140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A55D8C03-72AD-F001-C2B4-EDB55A8BAB53}"/>
                  </a:ext>
                </a:extLst>
              </p14:cNvPr>
              <p14:cNvContentPartPr/>
              <p14:nvPr/>
            </p14:nvContentPartPr>
            <p14:xfrm>
              <a:off x="8851248" y="6400296"/>
              <a:ext cx="1023480" cy="46440"/>
            </p14:xfrm>
          </p:contentPart>
        </mc:Choice>
        <mc:Fallback xmlns="">
          <p:pic>
            <p:nvPicPr>
              <p:cNvPr id="46" name="Ink 45">
                <a:extLst>
                  <a:ext uri="{FF2B5EF4-FFF2-40B4-BE49-F238E27FC236}">
                    <a16:creationId xmlns:a16="http://schemas.microsoft.com/office/drawing/2014/main" id="{A55D8C03-72AD-F001-C2B4-EDB55A8BAB53}"/>
                  </a:ext>
                </a:extLst>
              </p:cNvPr>
              <p:cNvPicPr/>
              <p:nvPr/>
            </p:nvPicPr>
            <p:blipFill>
              <a:blip r:embed="rId63"/>
              <a:stretch>
                <a:fillRect/>
              </a:stretch>
            </p:blipFill>
            <p:spPr>
              <a:xfrm>
                <a:off x="8845128" y="6394176"/>
                <a:ext cx="1035720" cy="58680"/>
              </a:xfrm>
              <a:prstGeom prst="rect">
                <a:avLst/>
              </a:prstGeom>
            </p:spPr>
          </p:pic>
        </mc:Fallback>
      </mc:AlternateContent>
    </p:spTree>
    <p:extLst>
      <p:ext uri="{BB962C8B-B14F-4D97-AF65-F5344CB8AC3E}">
        <p14:creationId xmlns:p14="http://schemas.microsoft.com/office/powerpoint/2010/main" val="3652477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5DB6F47-D0B5-4961-BBA7-ACFBC12D2866}"/>
              </a:ext>
            </a:extLst>
          </p:cNvPr>
          <p:cNvGraphicFramePr>
            <a:graphicFrameLocks/>
          </p:cNvGraphicFramePr>
          <p:nvPr>
            <p:extLst>
              <p:ext uri="{D42A27DB-BD31-4B8C-83A1-F6EECF244321}">
                <p14:modId xmlns:p14="http://schemas.microsoft.com/office/powerpoint/2010/main" val="322450154"/>
              </p:ext>
            </p:extLst>
          </p:nvPr>
        </p:nvGraphicFramePr>
        <p:xfrm>
          <a:off x="2119216" y="0"/>
          <a:ext cx="8149496" cy="45354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FD7A29AE-8037-D80A-D4B6-A2049E65019D}"/>
              </a:ext>
            </a:extLst>
          </p:cNvPr>
          <p:cNvGraphicFramePr>
            <a:graphicFrameLocks/>
          </p:cNvGraphicFramePr>
          <p:nvPr>
            <p:extLst>
              <p:ext uri="{D42A27DB-BD31-4B8C-83A1-F6EECF244321}">
                <p14:modId xmlns:p14="http://schemas.microsoft.com/office/powerpoint/2010/main" val="3904006739"/>
              </p:ext>
            </p:extLst>
          </p:nvPr>
        </p:nvGraphicFramePr>
        <p:xfrm>
          <a:off x="4005260" y="4636008"/>
          <a:ext cx="5122303" cy="1987187"/>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F90F345-8D46-B248-EB7A-EA1629135E87}"/>
                  </a:ext>
                </a:extLst>
              </p14:cNvPr>
              <p14:cNvContentPartPr/>
              <p14:nvPr/>
            </p14:nvContentPartPr>
            <p14:xfrm>
              <a:off x="7342488" y="848736"/>
              <a:ext cx="815400" cy="989280"/>
            </p14:xfrm>
          </p:contentPart>
        </mc:Choice>
        <mc:Fallback xmlns="">
          <p:pic>
            <p:nvPicPr>
              <p:cNvPr id="4" name="Ink 3">
                <a:extLst>
                  <a:ext uri="{FF2B5EF4-FFF2-40B4-BE49-F238E27FC236}">
                    <a16:creationId xmlns:a16="http://schemas.microsoft.com/office/drawing/2014/main" id="{CF90F345-8D46-B248-EB7A-EA1629135E87}"/>
                  </a:ext>
                </a:extLst>
              </p:cNvPr>
              <p:cNvPicPr/>
              <p:nvPr/>
            </p:nvPicPr>
            <p:blipFill>
              <a:blip r:embed="rId5"/>
              <a:stretch>
                <a:fillRect/>
              </a:stretch>
            </p:blipFill>
            <p:spPr>
              <a:xfrm>
                <a:off x="7336368" y="842616"/>
                <a:ext cx="827640" cy="1001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80FBAB9-4910-04BC-A131-CB4BEA28C7EC}"/>
                  </a:ext>
                </a:extLst>
              </p14:cNvPr>
              <p14:cNvContentPartPr/>
              <p14:nvPr/>
            </p14:nvContentPartPr>
            <p14:xfrm>
              <a:off x="8869248" y="1865016"/>
              <a:ext cx="360" cy="360"/>
            </p14:xfrm>
          </p:contentPart>
        </mc:Choice>
        <mc:Fallback xmlns="">
          <p:pic>
            <p:nvPicPr>
              <p:cNvPr id="5" name="Ink 4">
                <a:extLst>
                  <a:ext uri="{FF2B5EF4-FFF2-40B4-BE49-F238E27FC236}">
                    <a16:creationId xmlns:a16="http://schemas.microsoft.com/office/drawing/2014/main" id="{B80FBAB9-4910-04BC-A131-CB4BEA28C7EC}"/>
                  </a:ext>
                </a:extLst>
              </p:cNvPr>
              <p:cNvPicPr/>
              <p:nvPr/>
            </p:nvPicPr>
            <p:blipFill>
              <a:blip r:embed="rId7"/>
              <a:stretch>
                <a:fillRect/>
              </a:stretch>
            </p:blipFill>
            <p:spPr>
              <a:xfrm>
                <a:off x="8863128" y="185889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F4BA5BD6-C224-F4FE-0BA2-46C9F30B11D2}"/>
                  </a:ext>
                </a:extLst>
              </p14:cNvPr>
              <p14:cNvContentPartPr/>
              <p14:nvPr/>
            </p14:nvContentPartPr>
            <p14:xfrm>
              <a:off x="8860248" y="1993176"/>
              <a:ext cx="360" cy="1800"/>
            </p14:xfrm>
          </p:contentPart>
        </mc:Choice>
        <mc:Fallback xmlns="">
          <p:pic>
            <p:nvPicPr>
              <p:cNvPr id="6" name="Ink 5">
                <a:extLst>
                  <a:ext uri="{FF2B5EF4-FFF2-40B4-BE49-F238E27FC236}">
                    <a16:creationId xmlns:a16="http://schemas.microsoft.com/office/drawing/2014/main" id="{F4BA5BD6-C224-F4FE-0BA2-46C9F30B11D2}"/>
                  </a:ext>
                </a:extLst>
              </p:cNvPr>
              <p:cNvPicPr/>
              <p:nvPr/>
            </p:nvPicPr>
            <p:blipFill>
              <a:blip r:embed="rId9"/>
              <a:stretch>
                <a:fillRect/>
              </a:stretch>
            </p:blipFill>
            <p:spPr>
              <a:xfrm>
                <a:off x="8854128" y="1987056"/>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49BE49E6-7BF1-F651-6316-9EDA870EC101}"/>
                  </a:ext>
                </a:extLst>
              </p14:cNvPr>
              <p14:cNvContentPartPr/>
              <p14:nvPr/>
            </p14:nvContentPartPr>
            <p14:xfrm>
              <a:off x="8860248" y="2157696"/>
              <a:ext cx="360" cy="1800"/>
            </p14:xfrm>
          </p:contentPart>
        </mc:Choice>
        <mc:Fallback xmlns="">
          <p:pic>
            <p:nvPicPr>
              <p:cNvPr id="7" name="Ink 6">
                <a:extLst>
                  <a:ext uri="{FF2B5EF4-FFF2-40B4-BE49-F238E27FC236}">
                    <a16:creationId xmlns:a16="http://schemas.microsoft.com/office/drawing/2014/main" id="{49BE49E6-7BF1-F651-6316-9EDA870EC101}"/>
                  </a:ext>
                </a:extLst>
              </p:cNvPr>
              <p:cNvPicPr/>
              <p:nvPr/>
            </p:nvPicPr>
            <p:blipFill>
              <a:blip r:embed="rId9"/>
              <a:stretch>
                <a:fillRect/>
              </a:stretch>
            </p:blipFill>
            <p:spPr>
              <a:xfrm>
                <a:off x="8854128" y="2151576"/>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DEE4E3CA-65EE-4ECF-C200-A902B8A7BB1D}"/>
                  </a:ext>
                </a:extLst>
              </p14:cNvPr>
              <p14:cNvContentPartPr/>
              <p14:nvPr/>
            </p14:nvContentPartPr>
            <p14:xfrm>
              <a:off x="8860248" y="2285856"/>
              <a:ext cx="360" cy="16560"/>
            </p14:xfrm>
          </p:contentPart>
        </mc:Choice>
        <mc:Fallback xmlns="">
          <p:pic>
            <p:nvPicPr>
              <p:cNvPr id="8" name="Ink 7">
                <a:extLst>
                  <a:ext uri="{FF2B5EF4-FFF2-40B4-BE49-F238E27FC236}">
                    <a16:creationId xmlns:a16="http://schemas.microsoft.com/office/drawing/2014/main" id="{DEE4E3CA-65EE-4ECF-C200-A902B8A7BB1D}"/>
                  </a:ext>
                </a:extLst>
              </p:cNvPr>
              <p:cNvPicPr/>
              <p:nvPr/>
            </p:nvPicPr>
            <p:blipFill>
              <a:blip r:embed="rId12"/>
              <a:stretch>
                <a:fillRect/>
              </a:stretch>
            </p:blipFill>
            <p:spPr>
              <a:xfrm>
                <a:off x="8854128" y="2279736"/>
                <a:ext cx="12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8A7F41-687E-2596-34BE-080B190C3D9E}"/>
                  </a:ext>
                </a:extLst>
              </p14:cNvPr>
              <p14:cNvContentPartPr/>
              <p14:nvPr/>
            </p14:nvContentPartPr>
            <p14:xfrm>
              <a:off x="8860248" y="2432016"/>
              <a:ext cx="360" cy="1800"/>
            </p14:xfrm>
          </p:contentPart>
        </mc:Choice>
        <mc:Fallback xmlns="">
          <p:pic>
            <p:nvPicPr>
              <p:cNvPr id="9" name="Ink 8">
                <a:extLst>
                  <a:ext uri="{FF2B5EF4-FFF2-40B4-BE49-F238E27FC236}">
                    <a16:creationId xmlns:a16="http://schemas.microsoft.com/office/drawing/2014/main" id="{6B8A7F41-687E-2596-34BE-080B190C3D9E}"/>
                  </a:ext>
                </a:extLst>
              </p:cNvPr>
              <p:cNvPicPr/>
              <p:nvPr/>
            </p:nvPicPr>
            <p:blipFill>
              <a:blip r:embed="rId9"/>
              <a:stretch>
                <a:fillRect/>
              </a:stretch>
            </p:blipFill>
            <p:spPr>
              <a:xfrm>
                <a:off x="8854128" y="2425896"/>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C1DCA7E-8D70-39AA-0E43-E545588DBABA}"/>
                  </a:ext>
                </a:extLst>
              </p14:cNvPr>
              <p14:cNvContentPartPr/>
              <p14:nvPr/>
            </p14:nvContentPartPr>
            <p14:xfrm>
              <a:off x="8827488" y="2843496"/>
              <a:ext cx="15120" cy="165960"/>
            </p14:xfrm>
          </p:contentPart>
        </mc:Choice>
        <mc:Fallback xmlns="">
          <p:pic>
            <p:nvPicPr>
              <p:cNvPr id="12" name="Ink 11">
                <a:extLst>
                  <a:ext uri="{FF2B5EF4-FFF2-40B4-BE49-F238E27FC236}">
                    <a16:creationId xmlns:a16="http://schemas.microsoft.com/office/drawing/2014/main" id="{DC1DCA7E-8D70-39AA-0E43-E545588DBABA}"/>
                  </a:ext>
                </a:extLst>
              </p:cNvPr>
              <p:cNvPicPr/>
              <p:nvPr/>
            </p:nvPicPr>
            <p:blipFill>
              <a:blip r:embed="rId15"/>
              <a:stretch>
                <a:fillRect/>
              </a:stretch>
            </p:blipFill>
            <p:spPr>
              <a:xfrm>
                <a:off x="8821368" y="2837376"/>
                <a:ext cx="273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C97F1F7A-4BCF-EA72-A085-B8261496497D}"/>
                  </a:ext>
                </a:extLst>
              </p14:cNvPr>
              <p14:cNvContentPartPr/>
              <p14:nvPr/>
            </p14:nvContentPartPr>
            <p14:xfrm>
              <a:off x="8833248" y="3218256"/>
              <a:ext cx="360" cy="360"/>
            </p14:xfrm>
          </p:contentPart>
        </mc:Choice>
        <mc:Fallback xmlns="">
          <p:pic>
            <p:nvPicPr>
              <p:cNvPr id="13" name="Ink 12">
                <a:extLst>
                  <a:ext uri="{FF2B5EF4-FFF2-40B4-BE49-F238E27FC236}">
                    <a16:creationId xmlns:a16="http://schemas.microsoft.com/office/drawing/2014/main" id="{C97F1F7A-4BCF-EA72-A085-B8261496497D}"/>
                  </a:ext>
                </a:extLst>
              </p:cNvPr>
              <p:cNvPicPr/>
              <p:nvPr/>
            </p:nvPicPr>
            <p:blipFill>
              <a:blip r:embed="rId7"/>
              <a:stretch>
                <a:fillRect/>
              </a:stretch>
            </p:blipFill>
            <p:spPr>
              <a:xfrm>
                <a:off x="8827128" y="3212136"/>
                <a:ext cx="12600" cy="12600"/>
              </a:xfrm>
              <a:prstGeom prst="rect">
                <a:avLst/>
              </a:prstGeom>
            </p:spPr>
          </p:pic>
        </mc:Fallback>
      </mc:AlternateContent>
      <p:grpSp>
        <p:nvGrpSpPr>
          <p:cNvPr id="18" name="Group 17">
            <a:extLst>
              <a:ext uri="{FF2B5EF4-FFF2-40B4-BE49-F238E27FC236}">
                <a16:creationId xmlns:a16="http://schemas.microsoft.com/office/drawing/2014/main" id="{2B4BC8E2-AF0A-12E0-C1EA-E49C4509CD1B}"/>
              </a:ext>
            </a:extLst>
          </p:cNvPr>
          <p:cNvGrpSpPr/>
          <p:nvPr/>
        </p:nvGrpSpPr>
        <p:grpSpPr>
          <a:xfrm>
            <a:off x="8540208" y="2513376"/>
            <a:ext cx="810720" cy="205200"/>
            <a:chOff x="8540208" y="2513376"/>
            <a:chExt cx="810720" cy="205200"/>
          </a:xfrm>
        </p:grpSpPr>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3C6608ED-1F89-E5CC-8692-97FF0ABF4D35}"/>
                    </a:ext>
                  </a:extLst>
                </p14:cNvPr>
                <p14:cNvContentPartPr/>
                <p14:nvPr/>
              </p14:nvContentPartPr>
              <p14:xfrm>
                <a:off x="8860248" y="2569536"/>
                <a:ext cx="360" cy="1800"/>
              </p14:xfrm>
            </p:contentPart>
          </mc:Choice>
          <mc:Fallback xmlns="">
            <p:pic>
              <p:nvPicPr>
                <p:cNvPr id="10" name="Ink 9">
                  <a:extLst>
                    <a:ext uri="{FF2B5EF4-FFF2-40B4-BE49-F238E27FC236}">
                      <a16:creationId xmlns:a16="http://schemas.microsoft.com/office/drawing/2014/main" id="{3C6608ED-1F89-E5CC-8692-97FF0ABF4D35}"/>
                    </a:ext>
                  </a:extLst>
                </p:cNvPr>
                <p:cNvPicPr/>
                <p:nvPr/>
              </p:nvPicPr>
              <p:blipFill>
                <a:blip r:embed="rId18"/>
                <a:stretch>
                  <a:fillRect/>
                </a:stretch>
              </p:blipFill>
              <p:spPr>
                <a:xfrm>
                  <a:off x="8854128" y="2563416"/>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6E8A9CE7-5A82-A2FC-2523-5154FEE227BB}"/>
                    </a:ext>
                  </a:extLst>
                </p14:cNvPr>
                <p14:cNvContentPartPr/>
                <p14:nvPr/>
              </p14:nvContentPartPr>
              <p14:xfrm>
                <a:off x="8851248" y="2688336"/>
                <a:ext cx="360" cy="1800"/>
              </p14:xfrm>
            </p:contentPart>
          </mc:Choice>
          <mc:Fallback xmlns="">
            <p:pic>
              <p:nvPicPr>
                <p:cNvPr id="11" name="Ink 10">
                  <a:extLst>
                    <a:ext uri="{FF2B5EF4-FFF2-40B4-BE49-F238E27FC236}">
                      <a16:creationId xmlns:a16="http://schemas.microsoft.com/office/drawing/2014/main" id="{6E8A9CE7-5A82-A2FC-2523-5154FEE227BB}"/>
                    </a:ext>
                  </a:extLst>
                </p:cNvPr>
                <p:cNvPicPr/>
                <p:nvPr/>
              </p:nvPicPr>
              <p:blipFill>
                <a:blip r:embed="rId18"/>
                <a:stretch>
                  <a:fillRect/>
                </a:stretch>
              </p:blipFill>
              <p:spPr>
                <a:xfrm>
                  <a:off x="8845128" y="2682216"/>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04DDEA0-7289-EA07-425B-A6214A9345B3}"/>
                    </a:ext>
                  </a:extLst>
                </p14:cNvPr>
                <p14:cNvContentPartPr/>
                <p14:nvPr/>
              </p14:nvContentPartPr>
              <p14:xfrm>
                <a:off x="8540208" y="2570976"/>
                <a:ext cx="156600" cy="101520"/>
              </p14:xfrm>
            </p:contentPart>
          </mc:Choice>
          <mc:Fallback xmlns="">
            <p:pic>
              <p:nvPicPr>
                <p:cNvPr id="14" name="Ink 13">
                  <a:extLst>
                    <a:ext uri="{FF2B5EF4-FFF2-40B4-BE49-F238E27FC236}">
                      <a16:creationId xmlns:a16="http://schemas.microsoft.com/office/drawing/2014/main" id="{204DDEA0-7289-EA07-425B-A6214A9345B3}"/>
                    </a:ext>
                  </a:extLst>
                </p:cNvPr>
                <p:cNvPicPr/>
                <p:nvPr/>
              </p:nvPicPr>
              <p:blipFill>
                <a:blip r:embed="rId21"/>
                <a:stretch>
                  <a:fillRect/>
                </a:stretch>
              </p:blipFill>
              <p:spPr>
                <a:xfrm>
                  <a:off x="8534088" y="2564856"/>
                  <a:ext cx="1688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808E1F4D-5BE0-7CD6-27FD-F9B748339901}"/>
                    </a:ext>
                  </a:extLst>
                </p14:cNvPr>
                <p14:cNvContentPartPr/>
                <p14:nvPr/>
              </p14:nvContentPartPr>
              <p14:xfrm>
                <a:off x="8740368" y="2605176"/>
                <a:ext cx="139680" cy="84600"/>
              </p14:xfrm>
            </p:contentPart>
          </mc:Choice>
          <mc:Fallback xmlns="">
            <p:pic>
              <p:nvPicPr>
                <p:cNvPr id="15" name="Ink 14">
                  <a:extLst>
                    <a:ext uri="{FF2B5EF4-FFF2-40B4-BE49-F238E27FC236}">
                      <a16:creationId xmlns:a16="http://schemas.microsoft.com/office/drawing/2014/main" id="{808E1F4D-5BE0-7CD6-27FD-F9B748339901}"/>
                    </a:ext>
                  </a:extLst>
                </p:cNvPr>
                <p:cNvPicPr/>
                <p:nvPr/>
              </p:nvPicPr>
              <p:blipFill>
                <a:blip r:embed="rId23"/>
                <a:stretch>
                  <a:fillRect/>
                </a:stretch>
              </p:blipFill>
              <p:spPr>
                <a:xfrm>
                  <a:off x="8734248" y="2599056"/>
                  <a:ext cx="151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88F5A232-BDED-3C43-8136-842856F515D4}"/>
                    </a:ext>
                  </a:extLst>
                </p14:cNvPr>
                <p14:cNvContentPartPr/>
                <p14:nvPr/>
              </p14:nvContentPartPr>
              <p14:xfrm>
                <a:off x="8916408" y="2551176"/>
                <a:ext cx="172080" cy="167400"/>
              </p14:xfrm>
            </p:contentPart>
          </mc:Choice>
          <mc:Fallback xmlns="">
            <p:pic>
              <p:nvPicPr>
                <p:cNvPr id="16" name="Ink 15">
                  <a:extLst>
                    <a:ext uri="{FF2B5EF4-FFF2-40B4-BE49-F238E27FC236}">
                      <a16:creationId xmlns:a16="http://schemas.microsoft.com/office/drawing/2014/main" id="{88F5A232-BDED-3C43-8136-842856F515D4}"/>
                    </a:ext>
                  </a:extLst>
                </p:cNvPr>
                <p:cNvPicPr/>
                <p:nvPr/>
              </p:nvPicPr>
              <p:blipFill>
                <a:blip r:embed="rId25"/>
                <a:stretch>
                  <a:fillRect/>
                </a:stretch>
              </p:blipFill>
              <p:spPr>
                <a:xfrm>
                  <a:off x="8910288" y="2545056"/>
                  <a:ext cx="1843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1E61DAD-4DAC-48ED-30AE-2DF0BBF637E9}"/>
                    </a:ext>
                  </a:extLst>
                </p14:cNvPr>
                <p14:cNvContentPartPr/>
                <p14:nvPr/>
              </p14:nvContentPartPr>
              <p14:xfrm>
                <a:off x="9125568" y="2513376"/>
                <a:ext cx="225360" cy="203040"/>
              </p14:xfrm>
            </p:contentPart>
          </mc:Choice>
          <mc:Fallback xmlns="">
            <p:pic>
              <p:nvPicPr>
                <p:cNvPr id="17" name="Ink 16">
                  <a:extLst>
                    <a:ext uri="{FF2B5EF4-FFF2-40B4-BE49-F238E27FC236}">
                      <a16:creationId xmlns:a16="http://schemas.microsoft.com/office/drawing/2014/main" id="{61E61DAD-4DAC-48ED-30AE-2DF0BBF637E9}"/>
                    </a:ext>
                  </a:extLst>
                </p:cNvPr>
                <p:cNvPicPr/>
                <p:nvPr/>
              </p:nvPicPr>
              <p:blipFill>
                <a:blip r:embed="rId27"/>
                <a:stretch>
                  <a:fillRect/>
                </a:stretch>
              </p:blipFill>
              <p:spPr>
                <a:xfrm>
                  <a:off x="9119448" y="2507256"/>
                  <a:ext cx="237600" cy="21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EAEE369-499F-588A-EB0A-08B405A53335}"/>
                  </a:ext>
                </a:extLst>
              </p14:cNvPr>
              <p14:cNvContentPartPr/>
              <p14:nvPr/>
            </p14:nvContentPartPr>
            <p14:xfrm>
              <a:off x="9281088" y="4596696"/>
              <a:ext cx="803160" cy="1621440"/>
            </p14:xfrm>
          </p:contentPart>
        </mc:Choice>
        <mc:Fallback xmlns="">
          <p:pic>
            <p:nvPicPr>
              <p:cNvPr id="19" name="Ink 18">
                <a:extLst>
                  <a:ext uri="{FF2B5EF4-FFF2-40B4-BE49-F238E27FC236}">
                    <a16:creationId xmlns:a16="http://schemas.microsoft.com/office/drawing/2014/main" id="{6EAEE369-499F-588A-EB0A-08B405A53335}"/>
                  </a:ext>
                </a:extLst>
              </p:cNvPr>
              <p:cNvPicPr/>
              <p:nvPr/>
            </p:nvPicPr>
            <p:blipFill>
              <a:blip r:embed="rId29"/>
              <a:stretch>
                <a:fillRect/>
              </a:stretch>
            </p:blipFill>
            <p:spPr>
              <a:xfrm>
                <a:off x="9274968" y="4590576"/>
                <a:ext cx="815400" cy="1633680"/>
              </a:xfrm>
              <a:prstGeom prst="rect">
                <a:avLst/>
              </a:prstGeom>
            </p:spPr>
          </p:pic>
        </mc:Fallback>
      </mc:AlternateContent>
      <p:grpSp>
        <p:nvGrpSpPr>
          <p:cNvPr id="28" name="Group 27">
            <a:extLst>
              <a:ext uri="{FF2B5EF4-FFF2-40B4-BE49-F238E27FC236}">
                <a16:creationId xmlns:a16="http://schemas.microsoft.com/office/drawing/2014/main" id="{C8AE09AF-16A3-8E86-CDF1-9DB2BB64F959}"/>
              </a:ext>
            </a:extLst>
          </p:cNvPr>
          <p:cNvGrpSpPr/>
          <p:nvPr/>
        </p:nvGrpSpPr>
        <p:grpSpPr>
          <a:xfrm>
            <a:off x="9384048" y="4361256"/>
            <a:ext cx="573840" cy="212760"/>
            <a:chOff x="9384048" y="4361256"/>
            <a:chExt cx="573840" cy="212760"/>
          </a:xfrm>
        </p:grpSpPr>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CC49EE48-CB1D-EFA6-41BB-4D5872593AAD}"/>
                    </a:ext>
                  </a:extLst>
                </p14:cNvPr>
                <p14:cNvContentPartPr/>
                <p14:nvPr/>
              </p14:nvContentPartPr>
              <p14:xfrm>
                <a:off x="9384048" y="4361256"/>
                <a:ext cx="134640" cy="212400"/>
              </p14:xfrm>
            </p:contentPart>
          </mc:Choice>
          <mc:Fallback xmlns="">
            <p:pic>
              <p:nvPicPr>
                <p:cNvPr id="22" name="Ink 21">
                  <a:extLst>
                    <a:ext uri="{FF2B5EF4-FFF2-40B4-BE49-F238E27FC236}">
                      <a16:creationId xmlns:a16="http://schemas.microsoft.com/office/drawing/2014/main" id="{CC49EE48-CB1D-EFA6-41BB-4D5872593AAD}"/>
                    </a:ext>
                  </a:extLst>
                </p:cNvPr>
                <p:cNvPicPr/>
                <p:nvPr/>
              </p:nvPicPr>
              <p:blipFill>
                <a:blip r:embed="rId31"/>
                <a:stretch>
                  <a:fillRect/>
                </a:stretch>
              </p:blipFill>
              <p:spPr>
                <a:xfrm>
                  <a:off x="9377928" y="4355136"/>
                  <a:ext cx="146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F7D4182A-6CDF-DDEF-084E-88021F1CF200}"/>
                    </a:ext>
                  </a:extLst>
                </p14:cNvPr>
                <p14:cNvContentPartPr/>
                <p14:nvPr/>
              </p14:nvContentPartPr>
              <p14:xfrm>
                <a:off x="9593928" y="4534776"/>
                <a:ext cx="30960" cy="34920"/>
              </p14:xfrm>
            </p:contentPart>
          </mc:Choice>
          <mc:Fallback xmlns="">
            <p:pic>
              <p:nvPicPr>
                <p:cNvPr id="23" name="Ink 22">
                  <a:extLst>
                    <a:ext uri="{FF2B5EF4-FFF2-40B4-BE49-F238E27FC236}">
                      <a16:creationId xmlns:a16="http://schemas.microsoft.com/office/drawing/2014/main" id="{F7D4182A-6CDF-DDEF-084E-88021F1CF200}"/>
                    </a:ext>
                  </a:extLst>
                </p:cNvPr>
                <p:cNvPicPr/>
                <p:nvPr/>
              </p:nvPicPr>
              <p:blipFill>
                <a:blip r:embed="rId33"/>
                <a:stretch>
                  <a:fillRect/>
                </a:stretch>
              </p:blipFill>
              <p:spPr>
                <a:xfrm>
                  <a:off x="9587808" y="4528656"/>
                  <a:ext cx="432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EBD24B27-4F58-6A08-669C-EDC17F1595A5}"/>
                    </a:ext>
                  </a:extLst>
                </p14:cNvPr>
                <p14:cNvContentPartPr/>
                <p14:nvPr/>
              </p14:nvContentPartPr>
              <p14:xfrm>
                <a:off x="9654768" y="4462056"/>
                <a:ext cx="110880" cy="111960"/>
              </p14:xfrm>
            </p:contentPart>
          </mc:Choice>
          <mc:Fallback xmlns="">
            <p:pic>
              <p:nvPicPr>
                <p:cNvPr id="24" name="Ink 23">
                  <a:extLst>
                    <a:ext uri="{FF2B5EF4-FFF2-40B4-BE49-F238E27FC236}">
                      <a16:creationId xmlns:a16="http://schemas.microsoft.com/office/drawing/2014/main" id="{EBD24B27-4F58-6A08-669C-EDC17F1595A5}"/>
                    </a:ext>
                  </a:extLst>
                </p:cNvPr>
                <p:cNvPicPr/>
                <p:nvPr/>
              </p:nvPicPr>
              <p:blipFill>
                <a:blip r:embed="rId35"/>
                <a:stretch>
                  <a:fillRect/>
                </a:stretch>
              </p:blipFill>
              <p:spPr>
                <a:xfrm>
                  <a:off x="9648648" y="4455936"/>
                  <a:ext cx="123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8FE25E64-8AF6-9A96-5254-3AC0D71ED615}"/>
                    </a:ext>
                  </a:extLst>
                </p14:cNvPr>
                <p14:cNvContentPartPr/>
                <p14:nvPr/>
              </p14:nvContentPartPr>
              <p14:xfrm>
                <a:off x="9808488" y="4462056"/>
                <a:ext cx="85680" cy="69840"/>
              </p14:xfrm>
            </p:contentPart>
          </mc:Choice>
          <mc:Fallback xmlns="">
            <p:pic>
              <p:nvPicPr>
                <p:cNvPr id="25" name="Ink 24">
                  <a:extLst>
                    <a:ext uri="{FF2B5EF4-FFF2-40B4-BE49-F238E27FC236}">
                      <a16:creationId xmlns:a16="http://schemas.microsoft.com/office/drawing/2014/main" id="{8FE25E64-8AF6-9A96-5254-3AC0D71ED615}"/>
                    </a:ext>
                  </a:extLst>
                </p:cNvPr>
                <p:cNvPicPr/>
                <p:nvPr/>
              </p:nvPicPr>
              <p:blipFill>
                <a:blip r:embed="rId37"/>
                <a:stretch>
                  <a:fillRect/>
                </a:stretch>
              </p:blipFill>
              <p:spPr>
                <a:xfrm>
                  <a:off x="9802368" y="4455936"/>
                  <a:ext cx="979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922092C4-CE7E-08D1-58FD-9632C9074B8F}"/>
                    </a:ext>
                  </a:extLst>
                </p14:cNvPr>
                <p14:cNvContentPartPr/>
                <p14:nvPr/>
              </p14:nvContentPartPr>
              <p14:xfrm>
                <a:off x="9784008" y="4462056"/>
                <a:ext cx="360" cy="360"/>
              </p14:xfrm>
            </p:contentPart>
          </mc:Choice>
          <mc:Fallback xmlns="">
            <p:pic>
              <p:nvPicPr>
                <p:cNvPr id="26" name="Ink 25">
                  <a:extLst>
                    <a:ext uri="{FF2B5EF4-FFF2-40B4-BE49-F238E27FC236}">
                      <a16:creationId xmlns:a16="http://schemas.microsoft.com/office/drawing/2014/main" id="{922092C4-CE7E-08D1-58FD-9632C9074B8F}"/>
                    </a:ext>
                  </a:extLst>
                </p:cNvPr>
                <p:cNvPicPr/>
                <p:nvPr/>
              </p:nvPicPr>
              <p:blipFill>
                <a:blip r:embed="rId7"/>
                <a:stretch>
                  <a:fillRect/>
                </a:stretch>
              </p:blipFill>
              <p:spPr>
                <a:xfrm>
                  <a:off x="9777888" y="445593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3F7D7CC0-0F59-8686-7019-F4BBFD673029}"/>
                    </a:ext>
                  </a:extLst>
                </p14:cNvPr>
                <p14:cNvContentPartPr/>
                <p14:nvPr/>
              </p14:nvContentPartPr>
              <p14:xfrm>
                <a:off x="9957528" y="4544496"/>
                <a:ext cx="360" cy="360"/>
              </p14:xfrm>
            </p:contentPart>
          </mc:Choice>
          <mc:Fallback xmlns="">
            <p:pic>
              <p:nvPicPr>
                <p:cNvPr id="27" name="Ink 26">
                  <a:extLst>
                    <a:ext uri="{FF2B5EF4-FFF2-40B4-BE49-F238E27FC236}">
                      <a16:creationId xmlns:a16="http://schemas.microsoft.com/office/drawing/2014/main" id="{3F7D7CC0-0F59-8686-7019-F4BBFD673029}"/>
                    </a:ext>
                  </a:extLst>
                </p:cNvPr>
                <p:cNvPicPr/>
                <p:nvPr/>
              </p:nvPicPr>
              <p:blipFill>
                <a:blip r:embed="rId7"/>
                <a:stretch>
                  <a:fillRect/>
                </a:stretch>
              </p:blipFill>
              <p:spPr>
                <a:xfrm>
                  <a:off x="9951408" y="4538376"/>
                  <a:ext cx="12600" cy="12600"/>
                </a:xfrm>
                <a:prstGeom prst="rect">
                  <a:avLst/>
                </a:prstGeom>
              </p:spPr>
            </p:pic>
          </mc:Fallback>
        </mc:AlternateContent>
      </p:grpSp>
    </p:spTree>
    <p:extLst>
      <p:ext uri="{BB962C8B-B14F-4D97-AF65-F5344CB8AC3E}">
        <p14:creationId xmlns:p14="http://schemas.microsoft.com/office/powerpoint/2010/main" val="913057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67EE0B6-3A8C-D17F-C02D-4BE29DF17255}"/>
                  </a:ext>
                </a:extLst>
              </p14:cNvPr>
              <p14:cNvContentPartPr/>
              <p14:nvPr/>
            </p14:nvContentPartPr>
            <p14:xfrm>
              <a:off x="1801008" y="3748896"/>
              <a:ext cx="1800" cy="360"/>
            </p14:xfrm>
          </p:contentPart>
        </mc:Choice>
        <mc:Fallback xmlns="">
          <p:pic>
            <p:nvPicPr>
              <p:cNvPr id="2" name="Ink 1">
                <a:extLst>
                  <a:ext uri="{FF2B5EF4-FFF2-40B4-BE49-F238E27FC236}">
                    <a16:creationId xmlns:a16="http://schemas.microsoft.com/office/drawing/2014/main" id="{967EE0B6-3A8C-D17F-C02D-4BE29DF17255}"/>
                  </a:ext>
                </a:extLst>
              </p:cNvPr>
              <p:cNvPicPr/>
              <p:nvPr/>
            </p:nvPicPr>
            <p:blipFill>
              <a:blip r:embed="rId3"/>
              <a:stretch>
                <a:fillRect/>
              </a:stretch>
            </p:blipFill>
            <p:spPr>
              <a:xfrm>
                <a:off x="1794888" y="3742776"/>
                <a:ext cx="14040" cy="12600"/>
              </a:xfrm>
              <a:prstGeom prst="rect">
                <a:avLst/>
              </a:prstGeom>
            </p:spPr>
          </p:pic>
        </mc:Fallback>
      </mc:AlternateContent>
      <p:graphicFrame>
        <p:nvGraphicFramePr>
          <p:cNvPr id="4" name="Chart 3">
            <a:extLst>
              <a:ext uri="{FF2B5EF4-FFF2-40B4-BE49-F238E27FC236}">
                <a16:creationId xmlns:a16="http://schemas.microsoft.com/office/drawing/2014/main" id="{74312F4B-5183-CF29-03D1-78029391C4B5}"/>
              </a:ext>
            </a:extLst>
          </p:cNvPr>
          <p:cNvGraphicFramePr>
            <a:graphicFrameLocks/>
          </p:cNvGraphicFramePr>
          <p:nvPr>
            <p:extLst>
              <p:ext uri="{D42A27DB-BD31-4B8C-83A1-F6EECF244321}">
                <p14:modId xmlns:p14="http://schemas.microsoft.com/office/powerpoint/2010/main" val="1185835581"/>
              </p:ext>
            </p:extLst>
          </p:nvPr>
        </p:nvGraphicFramePr>
        <p:xfrm>
          <a:off x="-313944" y="73152"/>
          <a:ext cx="12505944" cy="6848856"/>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7C7B167-13AB-FD96-895E-F37A8788CA88}"/>
                  </a:ext>
                </a:extLst>
              </p14:cNvPr>
              <p14:cNvContentPartPr/>
              <p14:nvPr/>
            </p14:nvContentPartPr>
            <p14:xfrm>
              <a:off x="6425928" y="5431248"/>
              <a:ext cx="84960" cy="137880"/>
            </p14:xfrm>
          </p:contentPart>
        </mc:Choice>
        <mc:Fallback xmlns="">
          <p:pic>
            <p:nvPicPr>
              <p:cNvPr id="6" name="Ink 5">
                <a:extLst>
                  <a:ext uri="{FF2B5EF4-FFF2-40B4-BE49-F238E27FC236}">
                    <a16:creationId xmlns:a16="http://schemas.microsoft.com/office/drawing/2014/main" id="{A7C7B167-13AB-FD96-895E-F37A8788CA88}"/>
                  </a:ext>
                </a:extLst>
              </p:cNvPr>
              <p:cNvPicPr/>
              <p:nvPr/>
            </p:nvPicPr>
            <p:blipFill>
              <a:blip r:embed="rId6"/>
              <a:stretch>
                <a:fillRect/>
              </a:stretch>
            </p:blipFill>
            <p:spPr>
              <a:xfrm>
                <a:off x="6419808" y="5425128"/>
                <a:ext cx="97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CA45F5A-33B2-88E1-CE2C-87295CD7C2A2}"/>
                  </a:ext>
                </a:extLst>
              </p14:cNvPr>
              <p14:cNvContentPartPr/>
              <p14:nvPr/>
            </p14:nvContentPartPr>
            <p14:xfrm>
              <a:off x="4617648" y="521208"/>
              <a:ext cx="1013040" cy="364680"/>
            </p14:xfrm>
          </p:contentPart>
        </mc:Choice>
        <mc:Fallback xmlns="">
          <p:pic>
            <p:nvPicPr>
              <p:cNvPr id="7" name="Ink 6">
                <a:extLst>
                  <a:ext uri="{FF2B5EF4-FFF2-40B4-BE49-F238E27FC236}">
                    <a16:creationId xmlns:a16="http://schemas.microsoft.com/office/drawing/2014/main" id="{ECA45F5A-33B2-88E1-CE2C-87295CD7C2A2}"/>
                  </a:ext>
                </a:extLst>
              </p:cNvPr>
              <p:cNvPicPr/>
              <p:nvPr/>
            </p:nvPicPr>
            <p:blipFill>
              <a:blip r:embed="rId8"/>
              <a:stretch>
                <a:fillRect/>
              </a:stretch>
            </p:blipFill>
            <p:spPr>
              <a:xfrm>
                <a:off x="4611528" y="515088"/>
                <a:ext cx="10252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C50BDC26-602B-B8BD-57EA-172B923DBF27}"/>
                  </a:ext>
                </a:extLst>
              </p14:cNvPr>
              <p14:cNvContentPartPr/>
              <p14:nvPr/>
            </p14:nvContentPartPr>
            <p14:xfrm>
              <a:off x="3986928" y="4032288"/>
              <a:ext cx="1112400" cy="651240"/>
            </p14:xfrm>
          </p:contentPart>
        </mc:Choice>
        <mc:Fallback xmlns="">
          <p:pic>
            <p:nvPicPr>
              <p:cNvPr id="8" name="Ink 7">
                <a:extLst>
                  <a:ext uri="{FF2B5EF4-FFF2-40B4-BE49-F238E27FC236}">
                    <a16:creationId xmlns:a16="http://schemas.microsoft.com/office/drawing/2014/main" id="{C50BDC26-602B-B8BD-57EA-172B923DBF27}"/>
                  </a:ext>
                </a:extLst>
              </p:cNvPr>
              <p:cNvPicPr/>
              <p:nvPr/>
            </p:nvPicPr>
            <p:blipFill>
              <a:blip r:embed="rId10"/>
              <a:stretch>
                <a:fillRect/>
              </a:stretch>
            </p:blipFill>
            <p:spPr>
              <a:xfrm>
                <a:off x="3980808" y="4026168"/>
                <a:ext cx="112464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6011B6F-5514-4540-3010-607A1E632DBA}"/>
                  </a:ext>
                </a:extLst>
              </p14:cNvPr>
              <p14:cNvContentPartPr/>
              <p14:nvPr/>
            </p14:nvContentPartPr>
            <p14:xfrm>
              <a:off x="9174168" y="363528"/>
              <a:ext cx="577440" cy="358920"/>
            </p14:xfrm>
          </p:contentPart>
        </mc:Choice>
        <mc:Fallback xmlns="">
          <p:pic>
            <p:nvPicPr>
              <p:cNvPr id="9" name="Ink 8">
                <a:extLst>
                  <a:ext uri="{FF2B5EF4-FFF2-40B4-BE49-F238E27FC236}">
                    <a16:creationId xmlns:a16="http://schemas.microsoft.com/office/drawing/2014/main" id="{06011B6F-5514-4540-3010-607A1E632DBA}"/>
                  </a:ext>
                </a:extLst>
              </p:cNvPr>
              <p:cNvPicPr/>
              <p:nvPr/>
            </p:nvPicPr>
            <p:blipFill>
              <a:blip r:embed="rId12"/>
              <a:stretch>
                <a:fillRect/>
              </a:stretch>
            </p:blipFill>
            <p:spPr>
              <a:xfrm>
                <a:off x="9168048" y="357408"/>
                <a:ext cx="5896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DDCB9C22-F152-C0DF-A374-01C3ED33B6A6}"/>
                  </a:ext>
                </a:extLst>
              </p14:cNvPr>
              <p14:cNvContentPartPr/>
              <p14:nvPr/>
            </p14:nvContentPartPr>
            <p14:xfrm>
              <a:off x="8622648" y="3399048"/>
              <a:ext cx="1379160" cy="761760"/>
            </p14:xfrm>
          </p:contentPart>
        </mc:Choice>
        <mc:Fallback xmlns="">
          <p:pic>
            <p:nvPicPr>
              <p:cNvPr id="12" name="Ink 11">
                <a:extLst>
                  <a:ext uri="{FF2B5EF4-FFF2-40B4-BE49-F238E27FC236}">
                    <a16:creationId xmlns:a16="http://schemas.microsoft.com/office/drawing/2014/main" id="{DDCB9C22-F152-C0DF-A374-01C3ED33B6A6}"/>
                  </a:ext>
                </a:extLst>
              </p:cNvPr>
              <p:cNvPicPr/>
              <p:nvPr/>
            </p:nvPicPr>
            <p:blipFill>
              <a:blip r:embed="rId14"/>
              <a:stretch>
                <a:fillRect/>
              </a:stretch>
            </p:blipFill>
            <p:spPr>
              <a:xfrm>
                <a:off x="8616528" y="3392928"/>
                <a:ext cx="13914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04DA8D3-3C59-0771-5E24-30F900F460F3}"/>
                  </a:ext>
                </a:extLst>
              </p14:cNvPr>
              <p14:cNvContentPartPr/>
              <p14:nvPr/>
            </p14:nvContentPartPr>
            <p14:xfrm>
              <a:off x="6328728" y="1618488"/>
              <a:ext cx="50400" cy="36360"/>
            </p14:xfrm>
          </p:contentPart>
        </mc:Choice>
        <mc:Fallback xmlns="">
          <p:pic>
            <p:nvPicPr>
              <p:cNvPr id="13" name="Ink 12">
                <a:extLst>
                  <a:ext uri="{FF2B5EF4-FFF2-40B4-BE49-F238E27FC236}">
                    <a16:creationId xmlns:a16="http://schemas.microsoft.com/office/drawing/2014/main" id="{A04DA8D3-3C59-0771-5E24-30F900F460F3}"/>
                  </a:ext>
                </a:extLst>
              </p:cNvPr>
              <p:cNvPicPr/>
              <p:nvPr/>
            </p:nvPicPr>
            <p:blipFill>
              <a:blip r:embed="rId16"/>
              <a:stretch>
                <a:fillRect/>
              </a:stretch>
            </p:blipFill>
            <p:spPr>
              <a:xfrm>
                <a:off x="6322608" y="1612368"/>
                <a:ext cx="62640" cy="48600"/>
              </a:xfrm>
              <a:prstGeom prst="rect">
                <a:avLst/>
              </a:prstGeom>
            </p:spPr>
          </p:pic>
        </mc:Fallback>
      </mc:AlternateContent>
      <p:grpSp>
        <p:nvGrpSpPr>
          <p:cNvPr id="19" name="Group 18">
            <a:extLst>
              <a:ext uri="{FF2B5EF4-FFF2-40B4-BE49-F238E27FC236}">
                <a16:creationId xmlns:a16="http://schemas.microsoft.com/office/drawing/2014/main" id="{83CDA698-7888-C5F6-9603-A74B4E8065AB}"/>
              </a:ext>
            </a:extLst>
          </p:cNvPr>
          <p:cNvGrpSpPr/>
          <p:nvPr/>
        </p:nvGrpSpPr>
        <p:grpSpPr>
          <a:xfrm>
            <a:off x="6080328" y="1708128"/>
            <a:ext cx="560160" cy="168840"/>
            <a:chOff x="6080328" y="1708128"/>
            <a:chExt cx="560160" cy="168840"/>
          </a:xfrm>
        </p:grpSpPr>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E5CDE14A-9F28-59A8-0CB8-C65A049F23B6}"/>
                    </a:ext>
                  </a:extLst>
                </p14:cNvPr>
                <p14:cNvContentPartPr/>
                <p14:nvPr/>
              </p14:nvContentPartPr>
              <p14:xfrm>
                <a:off x="6080328" y="1708128"/>
                <a:ext cx="256320" cy="163080"/>
              </p14:xfrm>
            </p:contentPart>
          </mc:Choice>
          <mc:Fallback xmlns="">
            <p:pic>
              <p:nvPicPr>
                <p:cNvPr id="14" name="Ink 13">
                  <a:extLst>
                    <a:ext uri="{FF2B5EF4-FFF2-40B4-BE49-F238E27FC236}">
                      <a16:creationId xmlns:a16="http://schemas.microsoft.com/office/drawing/2014/main" id="{E5CDE14A-9F28-59A8-0CB8-C65A049F23B6}"/>
                    </a:ext>
                  </a:extLst>
                </p:cNvPr>
                <p:cNvPicPr/>
                <p:nvPr/>
              </p:nvPicPr>
              <p:blipFill>
                <a:blip r:embed="rId18"/>
                <a:stretch>
                  <a:fillRect/>
                </a:stretch>
              </p:blipFill>
              <p:spPr>
                <a:xfrm>
                  <a:off x="6074208" y="1702008"/>
                  <a:ext cx="268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410671C4-F0D1-9CF2-8486-02E27A14557D}"/>
                    </a:ext>
                  </a:extLst>
                </p14:cNvPr>
                <p14:cNvContentPartPr/>
                <p14:nvPr/>
              </p14:nvContentPartPr>
              <p14:xfrm>
                <a:off x="6421608" y="1801368"/>
                <a:ext cx="33840" cy="75600"/>
              </p14:xfrm>
            </p:contentPart>
          </mc:Choice>
          <mc:Fallback xmlns="">
            <p:pic>
              <p:nvPicPr>
                <p:cNvPr id="15" name="Ink 14">
                  <a:extLst>
                    <a:ext uri="{FF2B5EF4-FFF2-40B4-BE49-F238E27FC236}">
                      <a16:creationId xmlns:a16="http://schemas.microsoft.com/office/drawing/2014/main" id="{410671C4-F0D1-9CF2-8486-02E27A14557D}"/>
                    </a:ext>
                  </a:extLst>
                </p:cNvPr>
                <p:cNvPicPr/>
                <p:nvPr/>
              </p:nvPicPr>
              <p:blipFill>
                <a:blip r:embed="rId20"/>
                <a:stretch>
                  <a:fillRect/>
                </a:stretch>
              </p:blipFill>
              <p:spPr>
                <a:xfrm>
                  <a:off x="6415488" y="1795248"/>
                  <a:ext cx="460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FB39A172-4076-48AC-498D-A93B89315265}"/>
                    </a:ext>
                  </a:extLst>
                </p14:cNvPr>
                <p14:cNvContentPartPr/>
                <p14:nvPr/>
              </p14:nvContentPartPr>
              <p14:xfrm>
                <a:off x="6437088" y="1737288"/>
                <a:ext cx="360" cy="360"/>
              </p14:xfrm>
            </p:contentPart>
          </mc:Choice>
          <mc:Fallback xmlns="">
            <p:pic>
              <p:nvPicPr>
                <p:cNvPr id="16" name="Ink 15">
                  <a:extLst>
                    <a:ext uri="{FF2B5EF4-FFF2-40B4-BE49-F238E27FC236}">
                      <a16:creationId xmlns:a16="http://schemas.microsoft.com/office/drawing/2014/main" id="{FB39A172-4076-48AC-498D-A93B89315265}"/>
                    </a:ext>
                  </a:extLst>
                </p:cNvPr>
                <p:cNvPicPr/>
                <p:nvPr/>
              </p:nvPicPr>
              <p:blipFill>
                <a:blip r:embed="rId22"/>
                <a:stretch>
                  <a:fillRect/>
                </a:stretch>
              </p:blipFill>
              <p:spPr>
                <a:xfrm>
                  <a:off x="6430968" y="173116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450CC603-3F79-99E0-F451-9DD167C55219}"/>
                    </a:ext>
                  </a:extLst>
                </p14:cNvPr>
                <p14:cNvContentPartPr/>
                <p14:nvPr/>
              </p14:nvContentPartPr>
              <p14:xfrm>
                <a:off x="6562368" y="1764648"/>
                <a:ext cx="78120" cy="103320"/>
              </p14:xfrm>
            </p:contentPart>
          </mc:Choice>
          <mc:Fallback xmlns="">
            <p:pic>
              <p:nvPicPr>
                <p:cNvPr id="18" name="Ink 17">
                  <a:extLst>
                    <a:ext uri="{FF2B5EF4-FFF2-40B4-BE49-F238E27FC236}">
                      <a16:creationId xmlns:a16="http://schemas.microsoft.com/office/drawing/2014/main" id="{450CC603-3F79-99E0-F451-9DD167C55219}"/>
                    </a:ext>
                  </a:extLst>
                </p:cNvPr>
                <p:cNvPicPr/>
                <p:nvPr/>
              </p:nvPicPr>
              <p:blipFill>
                <a:blip r:embed="rId24"/>
                <a:stretch>
                  <a:fillRect/>
                </a:stretch>
              </p:blipFill>
              <p:spPr>
                <a:xfrm>
                  <a:off x="6556248" y="1758528"/>
                  <a:ext cx="9036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 name="Ink 2">
                <a:extLst>
                  <a:ext uri="{FF2B5EF4-FFF2-40B4-BE49-F238E27FC236}">
                    <a16:creationId xmlns:a16="http://schemas.microsoft.com/office/drawing/2014/main" id="{6DA29E7D-6802-A03A-6354-13A9DD8A81DA}"/>
                  </a:ext>
                </a:extLst>
              </p14:cNvPr>
              <p14:cNvContentPartPr/>
              <p14:nvPr/>
            </p14:nvContentPartPr>
            <p14:xfrm>
              <a:off x="1097208" y="5321448"/>
              <a:ext cx="360" cy="360"/>
            </p14:xfrm>
          </p:contentPart>
        </mc:Choice>
        <mc:Fallback xmlns="">
          <p:pic>
            <p:nvPicPr>
              <p:cNvPr id="3" name="Ink 2">
                <a:extLst>
                  <a:ext uri="{FF2B5EF4-FFF2-40B4-BE49-F238E27FC236}">
                    <a16:creationId xmlns:a16="http://schemas.microsoft.com/office/drawing/2014/main" id="{6DA29E7D-6802-A03A-6354-13A9DD8A81DA}"/>
                  </a:ext>
                </a:extLst>
              </p:cNvPr>
              <p:cNvPicPr/>
              <p:nvPr/>
            </p:nvPicPr>
            <p:blipFill>
              <a:blip r:embed="rId26"/>
              <a:stretch>
                <a:fillRect/>
              </a:stretch>
            </p:blipFill>
            <p:spPr>
              <a:xfrm>
                <a:off x="1091088" y="5315328"/>
                <a:ext cx="12600" cy="12600"/>
              </a:xfrm>
              <a:prstGeom prst="rect">
                <a:avLst/>
              </a:prstGeom>
            </p:spPr>
          </p:pic>
        </mc:Fallback>
      </mc:AlternateContent>
    </p:spTree>
    <p:extLst>
      <p:ext uri="{BB962C8B-B14F-4D97-AF65-F5344CB8AC3E}">
        <p14:creationId xmlns:p14="http://schemas.microsoft.com/office/powerpoint/2010/main" val="286354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4312F4B-5183-CF29-03D1-78029391C4B5}"/>
              </a:ext>
            </a:extLst>
          </p:cNvPr>
          <p:cNvGraphicFramePr>
            <a:graphicFrameLocks/>
          </p:cNvGraphicFramePr>
          <p:nvPr>
            <p:extLst>
              <p:ext uri="{D42A27DB-BD31-4B8C-83A1-F6EECF244321}">
                <p14:modId xmlns:p14="http://schemas.microsoft.com/office/powerpoint/2010/main" val="874863496"/>
              </p:ext>
            </p:extLst>
          </p:nvPr>
        </p:nvGraphicFramePr>
        <p:xfrm>
          <a:off x="-213360" y="192024"/>
          <a:ext cx="12228576" cy="65745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1724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EF42B-0F53-45FA-19EC-A644D0E56828}"/>
              </a:ext>
            </a:extLst>
          </p:cNvPr>
          <p:cNvPicPr>
            <a:picLocks noChangeAspect="1"/>
          </p:cNvPicPr>
          <p:nvPr/>
        </p:nvPicPr>
        <p:blipFill>
          <a:blip r:embed="rId2"/>
          <a:stretch>
            <a:fillRect/>
          </a:stretch>
        </p:blipFill>
        <p:spPr>
          <a:xfrm>
            <a:off x="367374" y="111830"/>
            <a:ext cx="11457251" cy="2823394"/>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7BF886B-6D28-0DB0-7156-ED1A5E15A9D8}"/>
                  </a:ext>
                </a:extLst>
              </p14:cNvPr>
              <p14:cNvContentPartPr/>
              <p14:nvPr/>
            </p14:nvContentPartPr>
            <p14:xfrm>
              <a:off x="915408" y="2111256"/>
              <a:ext cx="2468160" cy="29880"/>
            </p14:xfrm>
          </p:contentPart>
        </mc:Choice>
        <mc:Fallback xmlns="">
          <p:pic>
            <p:nvPicPr>
              <p:cNvPr id="9" name="Ink 8">
                <a:extLst>
                  <a:ext uri="{FF2B5EF4-FFF2-40B4-BE49-F238E27FC236}">
                    <a16:creationId xmlns:a16="http://schemas.microsoft.com/office/drawing/2014/main" id="{B7BF886B-6D28-0DB0-7156-ED1A5E15A9D8}"/>
                  </a:ext>
                </a:extLst>
              </p:cNvPr>
              <p:cNvPicPr/>
              <p:nvPr/>
            </p:nvPicPr>
            <p:blipFill>
              <a:blip r:embed="rId4"/>
              <a:stretch>
                <a:fillRect/>
              </a:stretch>
            </p:blipFill>
            <p:spPr>
              <a:xfrm>
                <a:off x="861408" y="2003256"/>
                <a:ext cx="25758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12A8908-102A-5CC9-1ACC-908CABC8C0EA}"/>
                  </a:ext>
                </a:extLst>
              </p14:cNvPr>
              <p14:cNvContentPartPr/>
              <p14:nvPr/>
            </p14:nvContentPartPr>
            <p14:xfrm>
              <a:off x="906048" y="2348856"/>
              <a:ext cx="1818720" cy="28440"/>
            </p14:xfrm>
          </p:contentPart>
        </mc:Choice>
        <mc:Fallback xmlns="">
          <p:pic>
            <p:nvPicPr>
              <p:cNvPr id="10" name="Ink 9">
                <a:extLst>
                  <a:ext uri="{FF2B5EF4-FFF2-40B4-BE49-F238E27FC236}">
                    <a16:creationId xmlns:a16="http://schemas.microsoft.com/office/drawing/2014/main" id="{512A8908-102A-5CC9-1ACC-908CABC8C0EA}"/>
                  </a:ext>
                </a:extLst>
              </p:cNvPr>
              <p:cNvPicPr/>
              <p:nvPr/>
            </p:nvPicPr>
            <p:blipFill>
              <a:blip r:embed="rId6"/>
              <a:stretch>
                <a:fillRect/>
              </a:stretch>
            </p:blipFill>
            <p:spPr>
              <a:xfrm>
                <a:off x="852408" y="2241216"/>
                <a:ext cx="19263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8156810-EC3B-BFAB-4DEF-434480EE28C9}"/>
                  </a:ext>
                </a:extLst>
              </p14:cNvPr>
              <p14:cNvContentPartPr/>
              <p14:nvPr/>
            </p14:nvContentPartPr>
            <p14:xfrm>
              <a:off x="394488" y="1947816"/>
              <a:ext cx="1571760" cy="18720"/>
            </p14:xfrm>
          </p:contentPart>
        </mc:Choice>
        <mc:Fallback xmlns="">
          <p:pic>
            <p:nvPicPr>
              <p:cNvPr id="11" name="Ink 10">
                <a:extLst>
                  <a:ext uri="{FF2B5EF4-FFF2-40B4-BE49-F238E27FC236}">
                    <a16:creationId xmlns:a16="http://schemas.microsoft.com/office/drawing/2014/main" id="{08156810-EC3B-BFAB-4DEF-434480EE28C9}"/>
                  </a:ext>
                </a:extLst>
              </p:cNvPr>
              <p:cNvPicPr/>
              <p:nvPr/>
            </p:nvPicPr>
            <p:blipFill>
              <a:blip r:embed="rId8"/>
              <a:stretch>
                <a:fillRect/>
              </a:stretch>
            </p:blipFill>
            <p:spPr>
              <a:xfrm>
                <a:off x="388368" y="1941696"/>
                <a:ext cx="1584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BD4660D6-6D00-52E2-7E6A-4FD4D092549E}"/>
                  </a:ext>
                </a:extLst>
              </p14:cNvPr>
              <p14:cNvContentPartPr/>
              <p14:nvPr/>
            </p14:nvContentPartPr>
            <p14:xfrm>
              <a:off x="10442808" y="2294496"/>
              <a:ext cx="310680" cy="60840"/>
            </p14:xfrm>
          </p:contentPart>
        </mc:Choice>
        <mc:Fallback xmlns="">
          <p:pic>
            <p:nvPicPr>
              <p:cNvPr id="12" name="Ink 11">
                <a:extLst>
                  <a:ext uri="{FF2B5EF4-FFF2-40B4-BE49-F238E27FC236}">
                    <a16:creationId xmlns:a16="http://schemas.microsoft.com/office/drawing/2014/main" id="{BD4660D6-6D00-52E2-7E6A-4FD4D092549E}"/>
                  </a:ext>
                </a:extLst>
              </p:cNvPr>
              <p:cNvPicPr/>
              <p:nvPr/>
            </p:nvPicPr>
            <p:blipFill>
              <a:blip r:embed="rId10"/>
              <a:stretch>
                <a:fillRect/>
              </a:stretch>
            </p:blipFill>
            <p:spPr>
              <a:xfrm>
                <a:off x="10436688" y="2288376"/>
                <a:ext cx="3229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A494BD6-E505-1F09-AC66-F3AEB754F26F}"/>
                  </a:ext>
                </a:extLst>
              </p14:cNvPr>
              <p14:cNvContentPartPr/>
              <p14:nvPr/>
            </p14:nvContentPartPr>
            <p14:xfrm>
              <a:off x="8671248" y="2224296"/>
              <a:ext cx="353880" cy="159480"/>
            </p14:xfrm>
          </p:contentPart>
        </mc:Choice>
        <mc:Fallback xmlns="">
          <p:pic>
            <p:nvPicPr>
              <p:cNvPr id="13" name="Ink 12">
                <a:extLst>
                  <a:ext uri="{FF2B5EF4-FFF2-40B4-BE49-F238E27FC236}">
                    <a16:creationId xmlns:a16="http://schemas.microsoft.com/office/drawing/2014/main" id="{9A494BD6-E505-1F09-AC66-F3AEB754F26F}"/>
                  </a:ext>
                </a:extLst>
              </p:cNvPr>
              <p:cNvPicPr/>
              <p:nvPr/>
            </p:nvPicPr>
            <p:blipFill>
              <a:blip r:embed="rId12"/>
              <a:stretch>
                <a:fillRect/>
              </a:stretch>
            </p:blipFill>
            <p:spPr>
              <a:xfrm>
                <a:off x="8665128" y="2218176"/>
                <a:ext cx="366120" cy="171720"/>
              </a:xfrm>
              <a:prstGeom prst="rect">
                <a:avLst/>
              </a:prstGeom>
            </p:spPr>
          </p:pic>
        </mc:Fallback>
      </mc:AlternateContent>
      <p:grpSp>
        <p:nvGrpSpPr>
          <p:cNvPr id="24" name="Group 23">
            <a:extLst>
              <a:ext uri="{FF2B5EF4-FFF2-40B4-BE49-F238E27FC236}">
                <a16:creationId xmlns:a16="http://schemas.microsoft.com/office/drawing/2014/main" id="{BAC56BED-97D2-6373-EC4E-DE4C30E0FD21}"/>
              </a:ext>
            </a:extLst>
          </p:cNvPr>
          <p:cNvGrpSpPr/>
          <p:nvPr/>
        </p:nvGrpSpPr>
        <p:grpSpPr>
          <a:xfrm>
            <a:off x="5926248" y="2240136"/>
            <a:ext cx="1489320" cy="264240"/>
            <a:chOff x="5926248" y="2240136"/>
            <a:chExt cx="1489320" cy="26424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54F5CC9-3A40-7CA3-5C92-FC79AEFBFDD0}"/>
                    </a:ext>
                  </a:extLst>
                </p14:cNvPr>
                <p14:cNvContentPartPr/>
                <p14:nvPr/>
              </p14:nvContentPartPr>
              <p14:xfrm>
                <a:off x="5926248" y="2258136"/>
                <a:ext cx="163800" cy="141120"/>
              </p14:xfrm>
            </p:contentPart>
          </mc:Choice>
          <mc:Fallback xmlns="">
            <p:pic>
              <p:nvPicPr>
                <p:cNvPr id="14" name="Ink 13">
                  <a:extLst>
                    <a:ext uri="{FF2B5EF4-FFF2-40B4-BE49-F238E27FC236}">
                      <a16:creationId xmlns:a16="http://schemas.microsoft.com/office/drawing/2014/main" id="{554F5CC9-3A40-7CA3-5C92-FC79AEFBFDD0}"/>
                    </a:ext>
                  </a:extLst>
                </p:cNvPr>
                <p:cNvPicPr/>
                <p:nvPr/>
              </p:nvPicPr>
              <p:blipFill>
                <a:blip r:embed="rId14"/>
                <a:stretch>
                  <a:fillRect/>
                </a:stretch>
              </p:blipFill>
              <p:spPr>
                <a:xfrm>
                  <a:off x="5920128" y="2252016"/>
                  <a:ext cx="1760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FBE94BA2-6218-74BE-8EFE-82487F2B7261}"/>
                    </a:ext>
                  </a:extLst>
                </p14:cNvPr>
                <p14:cNvContentPartPr/>
                <p14:nvPr/>
              </p14:nvContentPartPr>
              <p14:xfrm>
                <a:off x="6109488" y="2267856"/>
                <a:ext cx="107280" cy="128520"/>
              </p14:xfrm>
            </p:contentPart>
          </mc:Choice>
          <mc:Fallback xmlns="">
            <p:pic>
              <p:nvPicPr>
                <p:cNvPr id="15" name="Ink 14">
                  <a:extLst>
                    <a:ext uri="{FF2B5EF4-FFF2-40B4-BE49-F238E27FC236}">
                      <a16:creationId xmlns:a16="http://schemas.microsoft.com/office/drawing/2014/main" id="{FBE94BA2-6218-74BE-8EFE-82487F2B7261}"/>
                    </a:ext>
                  </a:extLst>
                </p:cNvPr>
                <p:cNvPicPr/>
                <p:nvPr/>
              </p:nvPicPr>
              <p:blipFill>
                <a:blip r:embed="rId16"/>
                <a:stretch>
                  <a:fillRect/>
                </a:stretch>
              </p:blipFill>
              <p:spPr>
                <a:xfrm>
                  <a:off x="6103368" y="2261736"/>
                  <a:ext cx="119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F7D34AA7-31A3-8AEB-DE10-E617AD331988}"/>
                    </a:ext>
                  </a:extLst>
                </p14:cNvPr>
                <p14:cNvContentPartPr/>
                <p14:nvPr/>
              </p14:nvContentPartPr>
              <p14:xfrm>
                <a:off x="6126408" y="2306016"/>
                <a:ext cx="45720" cy="7560"/>
              </p14:xfrm>
            </p:contentPart>
          </mc:Choice>
          <mc:Fallback xmlns="">
            <p:pic>
              <p:nvPicPr>
                <p:cNvPr id="16" name="Ink 15">
                  <a:extLst>
                    <a:ext uri="{FF2B5EF4-FFF2-40B4-BE49-F238E27FC236}">
                      <a16:creationId xmlns:a16="http://schemas.microsoft.com/office/drawing/2014/main" id="{F7D34AA7-31A3-8AEB-DE10-E617AD331988}"/>
                    </a:ext>
                  </a:extLst>
                </p:cNvPr>
                <p:cNvPicPr/>
                <p:nvPr/>
              </p:nvPicPr>
              <p:blipFill>
                <a:blip r:embed="rId18"/>
                <a:stretch>
                  <a:fillRect/>
                </a:stretch>
              </p:blipFill>
              <p:spPr>
                <a:xfrm>
                  <a:off x="6120288" y="2299896"/>
                  <a:ext cx="57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8B0CE517-E22A-2E55-5D70-5B8814C005B3}"/>
                    </a:ext>
                  </a:extLst>
                </p14:cNvPr>
                <p14:cNvContentPartPr/>
                <p14:nvPr/>
              </p14:nvContentPartPr>
              <p14:xfrm>
                <a:off x="6281208" y="2313216"/>
                <a:ext cx="142200" cy="75600"/>
              </p14:xfrm>
            </p:contentPart>
          </mc:Choice>
          <mc:Fallback xmlns="">
            <p:pic>
              <p:nvPicPr>
                <p:cNvPr id="17" name="Ink 16">
                  <a:extLst>
                    <a:ext uri="{FF2B5EF4-FFF2-40B4-BE49-F238E27FC236}">
                      <a16:creationId xmlns:a16="http://schemas.microsoft.com/office/drawing/2014/main" id="{8B0CE517-E22A-2E55-5D70-5B8814C005B3}"/>
                    </a:ext>
                  </a:extLst>
                </p:cNvPr>
                <p:cNvPicPr/>
                <p:nvPr/>
              </p:nvPicPr>
              <p:blipFill>
                <a:blip r:embed="rId20"/>
                <a:stretch>
                  <a:fillRect/>
                </a:stretch>
              </p:blipFill>
              <p:spPr>
                <a:xfrm>
                  <a:off x="6275088" y="2307096"/>
                  <a:ext cx="1544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9E16CBD0-2D81-F847-1CE4-79538BDAECF9}"/>
                    </a:ext>
                  </a:extLst>
                </p14:cNvPr>
                <p14:cNvContentPartPr/>
                <p14:nvPr/>
              </p14:nvContentPartPr>
              <p14:xfrm>
                <a:off x="6502608" y="2285856"/>
                <a:ext cx="108720" cy="218520"/>
              </p14:xfrm>
            </p:contentPart>
          </mc:Choice>
          <mc:Fallback xmlns="">
            <p:pic>
              <p:nvPicPr>
                <p:cNvPr id="18" name="Ink 17">
                  <a:extLst>
                    <a:ext uri="{FF2B5EF4-FFF2-40B4-BE49-F238E27FC236}">
                      <a16:creationId xmlns:a16="http://schemas.microsoft.com/office/drawing/2014/main" id="{9E16CBD0-2D81-F847-1CE4-79538BDAECF9}"/>
                    </a:ext>
                  </a:extLst>
                </p:cNvPr>
                <p:cNvPicPr/>
                <p:nvPr/>
              </p:nvPicPr>
              <p:blipFill>
                <a:blip r:embed="rId22"/>
                <a:stretch>
                  <a:fillRect/>
                </a:stretch>
              </p:blipFill>
              <p:spPr>
                <a:xfrm>
                  <a:off x="6496488" y="2279736"/>
                  <a:ext cx="1209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723B1BE6-0F6F-ACE6-AF82-165E78BA9D10}"/>
                    </a:ext>
                  </a:extLst>
                </p14:cNvPr>
                <p14:cNvContentPartPr/>
                <p14:nvPr/>
              </p14:nvContentPartPr>
              <p14:xfrm>
                <a:off x="6674688" y="2258496"/>
                <a:ext cx="129600" cy="136440"/>
              </p14:xfrm>
            </p:contentPart>
          </mc:Choice>
          <mc:Fallback xmlns="">
            <p:pic>
              <p:nvPicPr>
                <p:cNvPr id="19" name="Ink 18">
                  <a:extLst>
                    <a:ext uri="{FF2B5EF4-FFF2-40B4-BE49-F238E27FC236}">
                      <a16:creationId xmlns:a16="http://schemas.microsoft.com/office/drawing/2014/main" id="{723B1BE6-0F6F-ACE6-AF82-165E78BA9D10}"/>
                    </a:ext>
                  </a:extLst>
                </p:cNvPr>
                <p:cNvPicPr/>
                <p:nvPr/>
              </p:nvPicPr>
              <p:blipFill>
                <a:blip r:embed="rId24"/>
                <a:stretch>
                  <a:fillRect/>
                </a:stretch>
              </p:blipFill>
              <p:spPr>
                <a:xfrm>
                  <a:off x="6668568" y="2252376"/>
                  <a:ext cx="141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FD03E91-B2F0-6828-F7AA-040D44DCEF69}"/>
                    </a:ext>
                  </a:extLst>
                </p14:cNvPr>
                <p14:cNvContentPartPr/>
                <p14:nvPr/>
              </p14:nvContentPartPr>
              <p14:xfrm>
                <a:off x="6865848" y="2311776"/>
                <a:ext cx="162360" cy="97920"/>
              </p14:xfrm>
            </p:contentPart>
          </mc:Choice>
          <mc:Fallback xmlns="">
            <p:pic>
              <p:nvPicPr>
                <p:cNvPr id="20" name="Ink 19">
                  <a:extLst>
                    <a:ext uri="{FF2B5EF4-FFF2-40B4-BE49-F238E27FC236}">
                      <a16:creationId xmlns:a16="http://schemas.microsoft.com/office/drawing/2014/main" id="{AFD03E91-B2F0-6828-F7AA-040D44DCEF69}"/>
                    </a:ext>
                  </a:extLst>
                </p:cNvPr>
                <p:cNvPicPr/>
                <p:nvPr/>
              </p:nvPicPr>
              <p:blipFill>
                <a:blip r:embed="rId26"/>
                <a:stretch>
                  <a:fillRect/>
                </a:stretch>
              </p:blipFill>
              <p:spPr>
                <a:xfrm>
                  <a:off x="6859728" y="2305656"/>
                  <a:ext cx="174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3B1CC27F-3122-4EC1-DABE-7CDA286356ED}"/>
                    </a:ext>
                  </a:extLst>
                </p14:cNvPr>
                <p14:cNvContentPartPr/>
                <p14:nvPr/>
              </p14:nvContentPartPr>
              <p14:xfrm>
                <a:off x="7076808" y="2249136"/>
                <a:ext cx="130320" cy="213120"/>
              </p14:xfrm>
            </p:contentPart>
          </mc:Choice>
          <mc:Fallback xmlns="">
            <p:pic>
              <p:nvPicPr>
                <p:cNvPr id="21" name="Ink 20">
                  <a:extLst>
                    <a:ext uri="{FF2B5EF4-FFF2-40B4-BE49-F238E27FC236}">
                      <a16:creationId xmlns:a16="http://schemas.microsoft.com/office/drawing/2014/main" id="{3B1CC27F-3122-4EC1-DABE-7CDA286356ED}"/>
                    </a:ext>
                  </a:extLst>
                </p:cNvPr>
                <p:cNvPicPr/>
                <p:nvPr/>
              </p:nvPicPr>
              <p:blipFill>
                <a:blip r:embed="rId28"/>
                <a:stretch>
                  <a:fillRect/>
                </a:stretch>
              </p:blipFill>
              <p:spPr>
                <a:xfrm>
                  <a:off x="7070688" y="2243016"/>
                  <a:ext cx="142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B1E507A1-22BB-529B-6FD6-30F0B0B426E4}"/>
                    </a:ext>
                  </a:extLst>
                </p14:cNvPr>
                <p14:cNvContentPartPr/>
                <p14:nvPr/>
              </p14:nvContentPartPr>
              <p14:xfrm>
                <a:off x="7294248" y="2240136"/>
                <a:ext cx="111240" cy="185400"/>
              </p14:xfrm>
            </p:contentPart>
          </mc:Choice>
          <mc:Fallback xmlns="">
            <p:pic>
              <p:nvPicPr>
                <p:cNvPr id="22" name="Ink 21">
                  <a:extLst>
                    <a:ext uri="{FF2B5EF4-FFF2-40B4-BE49-F238E27FC236}">
                      <a16:creationId xmlns:a16="http://schemas.microsoft.com/office/drawing/2014/main" id="{B1E507A1-22BB-529B-6FD6-30F0B0B426E4}"/>
                    </a:ext>
                  </a:extLst>
                </p:cNvPr>
                <p:cNvPicPr/>
                <p:nvPr/>
              </p:nvPicPr>
              <p:blipFill>
                <a:blip r:embed="rId30"/>
                <a:stretch>
                  <a:fillRect/>
                </a:stretch>
              </p:blipFill>
              <p:spPr>
                <a:xfrm>
                  <a:off x="7288128" y="2234016"/>
                  <a:ext cx="123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053ABEB5-868B-CAEB-00C4-8A43ACC230F8}"/>
                    </a:ext>
                  </a:extLst>
                </p14:cNvPr>
                <p14:cNvContentPartPr/>
                <p14:nvPr/>
              </p14:nvContentPartPr>
              <p14:xfrm>
                <a:off x="7222608" y="2278296"/>
                <a:ext cx="192960" cy="44640"/>
              </p14:xfrm>
            </p:contentPart>
          </mc:Choice>
          <mc:Fallback xmlns="">
            <p:pic>
              <p:nvPicPr>
                <p:cNvPr id="23" name="Ink 22">
                  <a:extLst>
                    <a:ext uri="{FF2B5EF4-FFF2-40B4-BE49-F238E27FC236}">
                      <a16:creationId xmlns:a16="http://schemas.microsoft.com/office/drawing/2014/main" id="{053ABEB5-868B-CAEB-00C4-8A43ACC230F8}"/>
                    </a:ext>
                  </a:extLst>
                </p:cNvPr>
                <p:cNvPicPr/>
                <p:nvPr/>
              </p:nvPicPr>
              <p:blipFill>
                <a:blip r:embed="rId32"/>
                <a:stretch>
                  <a:fillRect/>
                </a:stretch>
              </p:blipFill>
              <p:spPr>
                <a:xfrm>
                  <a:off x="7216488" y="2272176"/>
                  <a:ext cx="205200" cy="56880"/>
                </a:xfrm>
                <a:prstGeom prst="rect">
                  <a:avLst/>
                </a:prstGeom>
              </p:spPr>
            </p:pic>
          </mc:Fallback>
        </mc:AlternateContent>
      </p:grpSp>
    </p:spTree>
    <p:extLst>
      <p:ext uri="{BB962C8B-B14F-4D97-AF65-F5344CB8AC3E}">
        <p14:creationId xmlns:p14="http://schemas.microsoft.com/office/powerpoint/2010/main" val="1357096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C4D01-0C7D-9721-A24D-FEDD25FB760F}"/>
              </a:ext>
            </a:extLst>
          </p:cNvPr>
          <p:cNvSpPr>
            <a:spLocks noGrp="1"/>
          </p:cNvSpPr>
          <p:nvPr>
            <p:ph type="title"/>
          </p:nvPr>
        </p:nvSpPr>
        <p:spPr>
          <a:xfrm>
            <a:off x="838200" y="365125"/>
            <a:ext cx="10515600" cy="723011"/>
          </a:xfrm>
        </p:spPr>
        <p:txBody>
          <a:bodyPr/>
          <a:lstStyle/>
          <a:p>
            <a:r>
              <a:rPr lang="en-US" b="1" dirty="0"/>
              <a:t>Item 1. Business</a:t>
            </a:r>
            <a:endParaRPr lang="he-IL" b="1" dirty="0"/>
          </a:p>
        </p:txBody>
      </p:sp>
      <p:pic>
        <p:nvPicPr>
          <p:cNvPr id="5" name="Picture 4">
            <a:extLst>
              <a:ext uri="{FF2B5EF4-FFF2-40B4-BE49-F238E27FC236}">
                <a16:creationId xmlns:a16="http://schemas.microsoft.com/office/drawing/2014/main" id="{5241EBF1-14BF-DAFC-EFE4-DEB0E96A071A}"/>
              </a:ext>
            </a:extLst>
          </p:cNvPr>
          <p:cNvPicPr>
            <a:picLocks noChangeAspect="1"/>
          </p:cNvPicPr>
          <p:nvPr/>
        </p:nvPicPr>
        <p:blipFill>
          <a:blip r:embed="rId2"/>
          <a:stretch>
            <a:fillRect/>
          </a:stretch>
        </p:blipFill>
        <p:spPr>
          <a:xfrm>
            <a:off x="1325881" y="1078996"/>
            <a:ext cx="9128240" cy="272484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1303901-9AA3-0FA5-8545-22040F198966}"/>
                  </a:ext>
                </a:extLst>
              </p14:cNvPr>
              <p14:cNvContentPartPr/>
              <p14:nvPr/>
            </p14:nvContentPartPr>
            <p14:xfrm>
              <a:off x="2880288" y="1691496"/>
              <a:ext cx="886320" cy="360"/>
            </p14:xfrm>
          </p:contentPart>
        </mc:Choice>
        <mc:Fallback xmlns="">
          <p:pic>
            <p:nvPicPr>
              <p:cNvPr id="6" name="Ink 5">
                <a:extLst>
                  <a:ext uri="{FF2B5EF4-FFF2-40B4-BE49-F238E27FC236}">
                    <a16:creationId xmlns:a16="http://schemas.microsoft.com/office/drawing/2014/main" id="{81303901-9AA3-0FA5-8545-22040F198966}"/>
                  </a:ext>
                </a:extLst>
              </p:cNvPr>
              <p:cNvPicPr/>
              <p:nvPr/>
            </p:nvPicPr>
            <p:blipFill>
              <a:blip r:embed="rId4"/>
              <a:stretch>
                <a:fillRect/>
              </a:stretch>
            </p:blipFill>
            <p:spPr>
              <a:xfrm>
                <a:off x="2826288" y="1583856"/>
                <a:ext cx="993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1A15BF4-D65E-CF98-5F0B-26B035F93BBC}"/>
                  </a:ext>
                </a:extLst>
              </p14:cNvPr>
              <p14:cNvContentPartPr/>
              <p14:nvPr/>
            </p14:nvContentPartPr>
            <p14:xfrm>
              <a:off x="5897448" y="1691496"/>
              <a:ext cx="245880" cy="28080"/>
            </p14:xfrm>
          </p:contentPart>
        </mc:Choice>
        <mc:Fallback xmlns="">
          <p:pic>
            <p:nvPicPr>
              <p:cNvPr id="7" name="Ink 6">
                <a:extLst>
                  <a:ext uri="{FF2B5EF4-FFF2-40B4-BE49-F238E27FC236}">
                    <a16:creationId xmlns:a16="http://schemas.microsoft.com/office/drawing/2014/main" id="{61A15BF4-D65E-CF98-5F0B-26B035F93BBC}"/>
                  </a:ext>
                </a:extLst>
              </p:cNvPr>
              <p:cNvPicPr/>
              <p:nvPr/>
            </p:nvPicPr>
            <p:blipFill>
              <a:blip r:embed="rId6"/>
              <a:stretch>
                <a:fillRect/>
              </a:stretch>
            </p:blipFill>
            <p:spPr>
              <a:xfrm>
                <a:off x="5843808" y="1583856"/>
                <a:ext cx="353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DB2262B-B778-BBE4-B3AD-9709990BA6DC}"/>
                  </a:ext>
                </a:extLst>
              </p14:cNvPr>
              <p14:cNvContentPartPr/>
              <p14:nvPr/>
            </p14:nvContentPartPr>
            <p14:xfrm>
              <a:off x="5797008" y="2011536"/>
              <a:ext cx="1094040" cy="46440"/>
            </p14:xfrm>
          </p:contentPart>
        </mc:Choice>
        <mc:Fallback xmlns="">
          <p:pic>
            <p:nvPicPr>
              <p:cNvPr id="9" name="Ink 8">
                <a:extLst>
                  <a:ext uri="{FF2B5EF4-FFF2-40B4-BE49-F238E27FC236}">
                    <a16:creationId xmlns:a16="http://schemas.microsoft.com/office/drawing/2014/main" id="{6DB2262B-B778-BBE4-B3AD-9709990BA6DC}"/>
                  </a:ext>
                </a:extLst>
              </p:cNvPr>
              <p:cNvPicPr/>
              <p:nvPr/>
            </p:nvPicPr>
            <p:blipFill>
              <a:blip r:embed="rId8"/>
              <a:stretch>
                <a:fillRect/>
              </a:stretch>
            </p:blipFill>
            <p:spPr>
              <a:xfrm>
                <a:off x="5743008" y="1903896"/>
                <a:ext cx="12016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93089D7-BEB9-D116-F8B4-4DF6CE8FA5DB}"/>
                  </a:ext>
                </a:extLst>
              </p14:cNvPr>
              <p14:cNvContentPartPr/>
              <p14:nvPr/>
            </p14:nvContentPartPr>
            <p14:xfrm>
              <a:off x="6465528" y="1981656"/>
              <a:ext cx="2202840" cy="51120"/>
            </p14:xfrm>
          </p:contentPart>
        </mc:Choice>
        <mc:Fallback xmlns="">
          <p:pic>
            <p:nvPicPr>
              <p:cNvPr id="10" name="Ink 9">
                <a:extLst>
                  <a:ext uri="{FF2B5EF4-FFF2-40B4-BE49-F238E27FC236}">
                    <a16:creationId xmlns:a16="http://schemas.microsoft.com/office/drawing/2014/main" id="{E93089D7-BEB9-D116-F8B4-4DF6CE8FA5DB}"/>
                  </a:ext>
                </a:extLst>
              </p:cNvPr>
              <p:cNvPicPr/>
              <p:nvPr/>
            </p:nvPicPr>
            <p:blipFill>
              <a:blip r:embed="rId10"/>
              <a:stretch>
                <a:fillRect/>
              </a:stretch>
            </p:blipFill>
            <p:spPr>
              <a:xfrm>
                <a:off x="6411888" y="1873656"/>
                <a:ext cx="23104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A5E601E-FE89-13AD-476F-5CD0EF19916F}"/>
                  </a:ext>
                </a:extLst>
              </p14:cNvPr>
              <p14:cNvContentPartPr/>
              <p14:nvPr/>
            </p14:nvContentPartPr>
            <p14:xfrm>
              <a:off x="8759808" y="3245256"/>
              <a:ext cx="1370880" cy="10800"/>
            </p14:xfrm>
          </p:contentPart>
        </mc:Choice>
        <mc:Fallback xmlns="">
          <p:pic>
            <p:nvPicPr>
              <p:cNvPr id="11" name="Ink 10">
                <a:extLst>
                  <a:ext uri="{FF2B5EF4-FFF2-40B4-BE49-F238E27FC236}">
                    <a16:creationId xmlns:a16="http://schemas.microsoft.com/office/drawing/2014/main" id="{2A5E601E-FE89-13AD-476F-5CD0EF19916F}"/>
                  </a:ext>
                </a:extLst>
              </p:cNvPr>
              <p:cNvPicPr/>
              <p:nvPr/>
            </p:nvPicPr>
            <p:blipFill>
              <a:blip r:embed="rId12"/>
              <a:stretch>
                <a:fillRect/>
              </a:stretch>
            </p:blipFill>
            <p:spPr>
              <a:xfrm>
                <a:off x="8706168" y="3137256"/>
                <a:ext cx="1478520" cy="226440"/>
              </a:xfrm>
              <a:prstGeom prst="rect">
                <a:avLst/>
              </a:prstGeom>
            </p:spPr>
          </p:pic>
        </mc:Fallback>
      </mc:AlternateContent>
      <p:pic>
        <p:nvPicPr>
          <p:cNvPr id="12" name="Picture 11">
            <a:extLst>
              <a:ext uri="{FF2B5EF4-FFF2-40B4-BE49-F238E27FC236}">
                <a16:creationId xmlns:a16="http://schemas.microsoft.com/office/drawing/2014/main" id="{6C7B1B82-E0D8-D06F-3AB0-512AFE4DF25B}"/>
              </a:ext>
            </a:extLst>
          </p:cNvPr>
          <p:cNvPicPr>
            <a:picLocks noChangeAspect="1"/>
          </p:cNvPicPr>
          <p:nvPr/>
        </p:nvPicPr>
        <p:blipFill>
          <a:blip r:embed="rId13"/>
          <a:stretch>
            <a:fillRect/>
          </a:stretch>
        </p:blipFill>
        <p:spPr>
          <a:xfrm>
            <a:off x="267792" y="4017318"/>
            <a:ext cx="11259312" cy="2475557"/>
          </a:xfrm>
          <a:prstGeom prst="rect">
            <a:avLst/>
          </a:prstGeom>
        </p:spPr>
      </p:pic>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5DE4D710-B5AB-461B-B3FF-AAF65F2B85F0}"/>
                  </a:ext>
                </a:extLst>
              </p14:cNvPr>
              <p14:cNvContentPartPr/>
              <p14:nvPr/>
            </p14:nvContentPartPr>
            <p14:xfrm>
              <a:off x="3529368" y="1699776"/>
              <a:ext cx="612000" cy="29160"/>
            </p14:xfrm>
          </p:contentPart>
        </mc:Choice>
        <mc:Fallback xmlns="">
          <p:pic>
            <p:nvPicPr>
              <p:cNvPr id="3" name="Ink 2">
                <a:extLst>
                  <a:ext uri="{FF2B5EF4-FFF2-40B4-BE49-F238E27FC236}">
                    <a16:creationId xmlns:a16="http://schemas.microsoft.com/office/drawing/2014/main" id="{5DE4D710-B5AB-461B-B3FF-AAF65F2B85F0}"/>
                  </a:ext>
                </a:extLst>
              </p:cNvPr>
              <p:cNvPicPr/>
              <p:nvPr/>
            </p:nvPicPr>
            <p:blipFill>
              <a:blip r:embed="rId15"/>
              <a:stretch>
                <a:fillRect/>
              </a:stretch>
            </p:blipFill>
            <p:spPr>
              <a:xfrm>
                <a:off x="3475728" y="1591776"/>
                <a:ext cx="7196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3">
                <a:extLst>
                  <a:ext uri="{FF2B5EF4-FFF2-40B4-BE49-F238E27FC236}">
                    <a16:creationId xmlns:a16="http://schemas.microsoft.com/office/drawing/2014/main" id="{EF240936-5C1F-1269-6D58-207323448B3F}"/>
                  </a:ext>
                </a:extLst>
              </p14:cNvPr>
              <p14:cNvContentPartPr/>
              <p14:nvPr/>
            </p14:nvContentPartPr>
            <p14:xfrm>
              <a:off x="2898288" y="2027736"/>
              <a:ext cx="2349000" cy="21240"/>
            </p14:xfrm>
          </p:contentPart>
        </mc:Choice>
        <mc:Fallback xmlns="">
          <p:pic>
            <p:nvPicPr>
              <p:cNvPr id="4" name="Ink 3">
                <a:extLst>
                  <a:ext uri="{FF2B5EF4-FFF2-40B4-BE49-F238E27FC236}">
                    <a16:creationId xmlns:a16="http://schemas.microsoft.com/office/drawing/2014/main" id="{EF240936-5C1F-1269-6D58-207323448B3F}"/>
                  </a:ext>
                </a:extLst>
              </p:cNvPr>
              <p:cNvPicPr/>
              <p:nvPr/>
            </p:nvPicPr>
            <p:blipFill>
              <a:blip r:embed="rId17"/>
              <a:stretch>
                <a:fillRect/>
              </a:stretch>
            </p:blipFill>
            <p:spPr>
              <a:xfrm>
                <a:off x="2844648" y="1919736"/>
                <a:ext cx="2456640" cy="236880"/>
              </a:xfrm>
              <a:prstGeom prst="rect">
                <a:avLst/>
              </a:prstGeom>
            </p:spPr>
          </p:pic>
        </mc:Fallback>
      </mc:AlternateContent>
    </p:spTree>
    <p:extLst>
      <p:ext uri="{BB962C8B-B14F-4D97-AF65-F5344CB8AC3E}">
        <p14:creationId xmlns:p14="http://schemas.microsoft.com/office/powerpoint/2010/main" val="162859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8D36F96-9948-C590-C289-875EC4C33180}"/>
              </a:ext>
            </a:extLst>
          </p:cNvPr>
          <p:cNvPicPr>
            <a:picLocks noChangeAspect="1"/>
          </p:cNvPicPr>
          <p:nvPr/>
        </p:nvPicPr>
        <p:blipFill>
          <a:blip r:embed="rId2"/>
          <a:stretch>
            <a:fillRect/>
          </a:stretch>
        </p:blipFill>
        <p:spPr>
          <a:xfrm>
            <a:off x="3648455" y="210092"/>
            <a:ext cx="5190665" cy="791559"/>
          </a:xfrm>
          <a:prstGeom prst="rect">
            <a:avLst/>
          </a:prstGeom>
        </p:spPr>
      </p:pic>
      <p:pic>
        <p:nvPicPr>
          <p:cNvPr id="10" name="Picture 4" descr="Vital Farms (@vitalfarms) / X">
            <a:extLst>
              <a:ext uri="{FF2B5EF4-FFF2-40B4-BE49-F238E27FC236}">
                <a16:creationId xmlns:a16="http://schemas.microsoft.com/office/drawing/2014/main" id="{E2193934-F927-1894-C8C2-EB318C3DB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637" y="2810637"/>
            <a:ext cx="1236726" cy="1236726"/>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Farmer female with solid fill">
            <a:extLst>
              <a:ext uri="{FF2B5EF4-FFF2-40B4-BE49-F238E27FC236}">
                <a16:creationId xmlns:a16="http://schemas.microsoft.com/office/drawing/2014/main" id="{F17B9560-4422-0548-EF99-F299E26FB5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34055" y="1132387"/>
            <a:ext cx="914400" cy="914400"/>
          </a:xfrm>
          <a:prstGeom prst="rect">
            <a:avLst/>
          </a:prstGeom>
        </p:spPr>
      </p:pic>
      <p:pic>
        <p:nvPicPr>
          <p:cNvPr id="14" name="Graphic 13" descr="Farmer male with solid fill">
            <a:extLst>
              <a:ext uri="{FF2B5EF4-FFF2-40B4-BE49-F238E27FC236}">
                <a16:creationId xmlns:a16="http://schemas.microsoft.com/office/drawing/2014/main" id="{AB43BBB8-6AA1-4432-A8A9-FAEB3FF3F5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53988" y="1211677"/>
            <a:ext cx="914400" cy="914400"/>
          </a:xfrm>
          <a:prstGeom prst="rect">
            <a:avLst/>
          </a:prstGeom>
        </p:spPr>
      </p:pic>
      <p:pic>
        <p:nvPicPr>
          <p:cNvPr id="15" name="Graphic 14" descr="Farmer male with solid fill">
            <a:extLst>
              <a:ext uri="{FF2B5EF4-FFF2-40B4-BE49-F238E27FC236}">
                <a16:creationId xmlns:a16="http://schemas.microsoft.com/office/drawing/2014/main" id="{67E5A7CA-B513-BF15-5877-6F358FBDC4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3275" y="1132387"/>
            <a:ext cx="914400" cy="914400"/>
          </a:xfrm>
          <a:prstGeom prst="rect">
            <a:avLst/>
          </a:prstGeom>
        </p:spPr>
      </p:pic>
      <p:pic>
        <p:nvPicPr>
          <p:cNvPr id="16" name="Graphic 15" descr="Farmer female with solid fill">
            <a:extLst>
              <a:ext uri="{FF2B5EF4-FFF2-40B4-BE49-F238E27FC236}">
                <a16:creationId xmlns:a16="http://schemas.microsoft.com/office/drawing/2014/main" id="{12E8E1BA-CA66-2252-9C00-4F996E892A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0471" y="1211677"/>
            <a:ext cx="914400" cy="914400"/>
          </a:xfrm>
          <a:prstGeom prst="rect">
            <a:avLst/>
          </a:prstGeom>
        </p:spPr>
      </p:pic>
      <p:pic>
        <p:nvPicPr>
          <p:cNvPr id="17" name="Picture 2" descr="Honest Food, Ethically Produced, No Bullsh*t - Vital Farms">
            <a:extLst>
              <a:ext uri="{FF2B5EF4-FFF2-40B4-BE49-F238E27FC236}">
                <a16:creationId xmlns:a16="http://schemas.microsoft.com/office/drawing/2014/main" id="{646843E8-13AE-1482-BDC9-7402D58B40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4215" y="5258975"/>
            <a:ext cx="4549620" cy="14940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141C416-FC13-14FF-A9F6-BC65550F310A}"/>
                  </a:ext>
                </a:extLst>
              </p14:cNvPr>
              <p14:cNvContentPartPr/>
              <p14:nvPr/>
            </p14:nvContentPartPr>
            <p14:xfrm>
              <a:off x="8083008" y="347976"/>
              <a:ext cx="721800" cy="54720"/>
            </p14:xfrm>
          </p:contentPart>
        </mc:Choice>
        <mc:Fallback xmlns="">
          <p:pic>
            <p:nvPicPr>
              <p:cNvPr id="18" name="Ink 17">
                <a:extLst>
                  <a:ext uri="{FF2B5EF4-FFF2-40B4-BE49-F238E27FC236}">
                    <a16:creationId xmlns:a16="http://schemas.microsoft.com/office/drawing/2014/main" id="{9141C416-FC13-14FF-A9F6-BC65550F310A}"/>
                  </a:ext>
                </a:extLst>
              </p:cNvPr>
              <p:cNvPicPr/>
              <p:nvPr/>
            </p:nvPicPr>
            <p:blipFill>
              <a:blip r:embed="rId10"/>
              <a:stretch>
                <a:fillRect/>
              </a:stretch>
            </p:blipFill>
            <p:spPr>
              <a:xfrm>
                <a:off x="8029368" y="239976"/>
                <a:ext cx="8294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52303BA7-A616-C395-3448-1B5BDB49AD1B}"/>
                  </a:ext>
                </a:extLst>
              </p14:cNvPr>
              <p14:cNvContentPartPr/>
              <p14:nvPr/>
            </p14:nvContentPartPr>
            <p14:xfrm>
              <a:off x="5422248" y="500616"/>
              <a:ext cx="2043720" cy="70200"/>
            </p14:xfrm>
          </p:contentPart>
        </mc:Choice>
        <mc:Fallback xmlns="">
          <p:pic>
            <p:nvPicPr>
              <p:cNvPr id="19" name="Ink 18">
                <a:extLst>
                  <a:ext uri="{FF2B5EF4-FFF2-40B4-BE49-F238E27FC236}">
                    <a16:creationId xmlns:a16="http://schemas.microsoft.com/office/drawing/2014/main" id="{52303BA7-A616-C395-3448-1B5BDB49AD1B}"/>
                  </a:ext>
                </a:extLst>
              </p:cNvPr>
              <p:cNvPicPr/>
              <p:nvPr/>
            </p:nvPicPr>
            <p:blipFill>
              <a:blip r:embed="rId12"/>
              <a:stretch>
                <a:fillRect/>
              </a:stretch>
            </p:blipFill>
            <p:spPr>
              <a:xfrm>
                <a:off x="5368608" y="392976"/>
                <a:ext cx="2151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08F1E0CE-A996-19B1-A16D-A96D32D58D58}"/>
                  </a:ext>
                </a:extLst>
              </p14:cNvPr>
              <p14:cNvContentPartPr/>
              <p14:nvPr/>
            </p14:nvContentPartPr>
            <p14:xfrm>
              <a:off x="7405848" y="530496"/>
              <a:ext cx="796320" cy="44280"/>
            </p14:xfrm>
          </p:contentPart>
        </mc:Choice>
        <mc:Fallback xmlns="">
          <p:pic>
            <p:nvPicPr>
              <p:cNvPr id="20" name="Ink 19">
                <a:extLst>
                  <a:ext uri="{FF2B5EF4-FFF2-40B4-BE49-F238E27FC236}">
                    <a16:creationId xmlns:a16="http://schemas.microsoft.com/office/drawing/2014/main" id="{08F1E0CE-A996-19B1-A16D-A96D32D58D58}"/>
                  </a:ext>
                </a:extLst>
              </p:cNvPr>
              <p:cNvPicPr/>
              <p:nvPr/>
            </p:nvPicPr>
            <p:blipFill>
              <a:blip r:embed="rId14"/>
              <a:stretch>
                <a:fillRect/>
              </a:stretch>
            </p:blipFill>
            <p:spPr>
              <a:xfrm>
                <a:off x="7352208" y="422496"/>
                <a:ext cx="9039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54DF016B-7B9F-5D37-88D3-3C6C18E549A8}"/>
                  </a:ext>
                </a:extLst>
              </p14:cNvPr>
              <p14:cNvContentPartPr/>
              <p14:nvPr/>
            </p14:nvContentPartPr>
            <p14:xfrm>
              <a:off x="5404968" y="712296"/>
              <a:ext cx="3071880" cy="39960"/>
            </p14:xfrm>
          </p:contentPart>
        </mc:Choice>
        <mc:Fallback xmlns="">
          <p:pic>
            <p:nvPicPr>
              <p:cNvPr id="21" name="Ink 20">
                <a:extLst>
                  <a:ext uri="{FF2B5EF4-FFF2-40B4-BE49-F238E27FC236}">
                    <a16:creationId xmlns:a16="http://schemas.microsoft.com/office/drawing/2014/main" id="{54DF016B-7B9F-5D37-88D3-3C6C18E549A8}"/>
                  </a:ext>
                </a:extLst>
              </p:cNvPr>
              <p:cNvPicPr/>
              <p:nvPr/>
            </p:nvPicPr>
            <p:blipFill>
              <a:blip r:embed="rId16"/>
              <a:stretch>
                <a:fillRect/>
              </a:stretch>
            </p:blipFill>
            <p:spPr>
              <a:xfrm>
                <a:off x="5350968" y="604296"/>
                <a:ext cx="3179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A796446F-2631-8018-739A-A0E252957A99}"/>
                  </a:ext>
                </a:extLst>
              </p14:cNvPr>
              <p14:cNvContentPartPr/>
              <p14:nvPr/>
            </p14:nvContentPartPr>
            <p14:xfrm>
              <a:off x="5324688" y="913896"/>
              <a:ext cx="509400" cy="19440"/>
            </p14:xfrm>
          </p:contentPart>
        </mc:Choice>
        <mc:Fallback xmlns="">
          <p:pic>
            <p:nvPicPr>
              <p:cNvPr id="22" name="Ink 21">
                <a:extLst>
                  <a:ext uri="{FF2B5EF4-FFF2-40B4-BE49-F238E27FC236}">
                    <a16:creationId xmlns:a16="http://schemas.microsoft.com/office/drawing/2014/main" id="{A796446F-2631-8018-739A-A0E252957A99}"/>
                  </a:ext>
                </a:extLst>
              </p:cNvPr>
              <p:cNvPicPr/>
              <p:nvPr/>
            </p:nvPicPr>
            <p:blipFill>
              <a:blip r:embed="rId18"/>
              <a:stretch>
                <a:fillRect/>
              </a:stretch>
            </p:blipFill>
            <p:spPr>
              <a:xfrm>
                <a:off x="5270688" y="805896"/>
                <a:ext cx="6170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5CFDE01C-29FE-72A0-9C0F-F9E205FBE315}"/>
                  </a:ext>
                </a:extLst>
              </p14:cNvPr>
              <p14:cNvContentPartPr/>
              <p14:nvPr/>
            </p14:nvContentPartPr>
            <p14:xfrm>
              <a:off x="3465288" y="2176056"/>
              <a:ext cx="1443600" cy="640800"/>
            </p14:xfrm>
          </p:contentPart>
        </mc:Choice>
        <mc:Fallback xmlns="">
          <p:pic>
            <p:nvPicPr>
              <p:cNvPr id="23" name="Ink 22">
                <a:extLst>
                  <a:ext uri="{FF2B5EF4-FFF2-40B4-BE49-F238E27FC236}">
                    <a16:creationId xmlns:a16="http://schemas.microsoft.com/office/drawing/2014/main" id="{5CFDE01C-29FE-72A0-9C0F-F9E205FBE315}"/>
                  </a:ext>
                </a:extLst>
              </p:cNvPr>
              <p:cNvPicPr/>
              <p:nvPr/>
            </p:nvPicPr>
            <p:blipFill>
              <a:blip r:embed="rId20"/>
              <a:stretch>
                <a:fillRect/>
              </a:stretch>
            </p:blipFill>
            <p:spPr>
              <a:xfrm>
                <a:off x="3459168" y="2169936"/>
                <a:ext cx="145584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21C94E5A-BCA1-0DE2-5484-BAA36D988D4E}"/>
                  </a:ext>
                </a:extLst>
              </p14:cNvPr>
              <p14:cNvContentPartPr/>
              <p14:nvPr/>
            </p14:nvContentPartPr>
            <p14:xfrm>
              <a:off x="5138568" y="2176056"/>
              <a:ext cx="357840" cy="377280"/>
            </p14:xfrm>
          </p:contentPart>
        </mc:Choice>
        <mc:Fallback xmlns="">
          <p:pic>
            <p:nvPicPr>
              <p:cNvPr id="24" name="Ink 23">
                <a:extLst>
                  <a:ext uri="{FF2B5EF4-FFF2-40B4-BE49-F238E27FC236}">
                    <a16:creationId xmlns:a16="http://schemas.microsoft.com/office/drawing/2014/main" id="{21C94E5A-BCA1-0DE2-5484-BAA36D988D4E}"/>
                  </a:ext>
                </a:extLst>
              </p:cNvPr>
              <p:cNvPicPr/>
              <p:nvPr/>
            </p:nvPicPr>
            <p:blipFill>
              <a:blip r:embed="rId22"/>
              <a:stretch>
                <a:fillRect/>
              </a:stretch>
            </p:blipFill>
            <p:spPr>
              <a:xfrm>
                <a:off x="5132448" y="2169936"/>
                <a:ext cx="370080" cy="389520"/>
              </a:xfrm>
              <a:prstGeom prst="rect">
                <a:avLst/>
              </a:prstGeom>
            </p:spPr>
          </p:pic>
        </mc:Fallback>
      </mc:AlternateContent>
      <p:grpSp>
        <p:nvGrpSpPr>
          <p:cNvPr id="31" name="Group 30">
            <a:extLst>
              <a:ext uri="{FF2B5EF4-FFF2-40B4-BE49-F238E27FC236}">
                <a16:creationId xmlns:a16="http://schemas.microsoft.com/office/drawing/2014/main" id="{0A195514-955F-F5C0-24D8-C4EB1216DD1B}"/>
              </a:ext>
            </a:extLst>
          </p:cNvPr>
          <p:cNvGrpSpPr/>
          <p:nvPr/>
        </p:nvGrpSpPr>
        <p:grpSpPr>
          <a:xfrm>
            <a:off x="6389208" y="2221776"/>
            <a:ext cx="2115000" cy="655920"/>
            <a:chOff x="6389208" y="2221776"/>
            <a:chExt cx="2115000" cy="655920"/>
          </a:xfrm>
        </p:grpSpPr>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D6E73E1F-7A1F-797F-FCD8-709E1C695F83}"/>
                    </a:ext>
                  </a:extLst>
                </p14:cNvPr>
                <p14:cNvContentPartPr/>
                <p14:nvPr/>
              </p14:nvContentPartPr>
              <p14:xfrm>
                <a:off x="6389208" y="2221776"/>
                <a:ext cx="505440" cy="339840"/>
              </p14:xfrm>
            </p:contentPart>
          </mc:Choice>
          <mc:Fallback xmlns="">
            <p:pic>
              <p:nvPicPr>
                <p:cNvPr id="29" name="Ink 28">
                  <a:extLst>
                    <a:ext uri="{FF2B5EF4-FFF2-40B4-BE49-F238E27FC236}">
                      <a16:creationId xmlns:a16="http://schemas.microsoft.com/office/drawing/2014/main" id="{D6E73E1F-7A1F-797F-FCD8-709E1C695F83}"/>
                    </a:ext>
                  </a:extLst>
                </p:cNvPr>
                <p:cNvPicPr/>
                <p:nvPr/>
              </p:nvPicPr>
              <p:blipFill>
                <a:blip r:embed="rId24"/>
                <a:stretch>
                  <a:fillRect/>
                </a:stretch>
              </p:blipFill>
              <p:spPr>
                <a:xfrm>
                  <a:off x="6383088" y="2215656"/>
                  <a:ext cx="51768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321553F6-41E6-7F3E-3F4D-9101C0799955}"/>
                    </a:ext>
                  </a:extLst>
                </p14:cNvPr>
                <p14:cNvContentPartPr/>
                <p14:nvPr/>
              </p14:nvContentPartPr>
              <p14:xfrm>
                <a:off x="7089408" y="2267856"/>
                <a:ext cx="1414800" cy="609840"/>
              </p14:xfrm>
            </p:contentPart>
          </mc:Choice>
          <mc:Fallback xmlns="">
            <p:pic>
              <p:nvPicPr>
                <p:cNvPr id="30" name="Ink 29">
                  <a:extLst>
                    <a:ext uri="{FF2B5EF4-FFF2-40B4-BE49-F238E27FC236}">
                      <a16:creationId xmlns:a16="http://schemas.microsoft.com/office/drawing/2014/main" id="{321553F6-41E6-7F3E-3F4D-9101C0799955}"/>
                    </a:ext>
                  </a:extLst>
                </p:cNvPr>
                <p:cNvPicPr/>
                <p:nvPr/>
              </p:nvPicPr>
              <p:blipFill>
                <a:blip r:embed="rId26"/>
                <a:stretch>
                  <a:fillRect/>
                </a:stretch>
              </p:blipFill>
              <p:spPr>
                <a:xfrm>
                  <a:off x="7083288" y="2261736"/>
                  <a:ext cx="1427040" cy="622080"/>
                </a:xfrm>
                <a:prstGeom prst="rect">
                  <a:avLst/>
                </a:prstGeom>
              </p:spPr>
            </p:pic>
          </mc:Fallback>
        </mc:AlternateContent>
      </p:grpSp>
      <p:grpSp>
        <p:nvGrpSpPr>
          <p:cNvPr id="35" name="Group 34">
            <a:extLst>
              <a:ext uri="{FF2B5EF4-FFF2-40B4-BE49-F238E27FC236}">
                <a16:creationId xmlns:a16="http://schemas.microsoft.com/office/drawing/2014/main" id="{885B2793-73D5-F311-9BCF-2C9D1255066E}"/>
              </a:ext>
            </a:extLst>
          </p:cNvPr>
          <p:cNvGrpSpPr/>
          <p:nvPr/>
        </p:nvGrpSpPr>
        <p:grpSpPr>
          <a:xfrm>
            <a:off x="5681448" y="4251816"/>
            <a:ext cx="710280" cy="617400"/>
            <a:chOff x="5681448" y="4251816"/>
            <a:chExt cx="710280" cy="617400"/>
          </a:xfrm>
        </p:grpSpPr>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1848A619-7A6D-B011-215A-18D2DB7100F3}"/>
                    </a:ext>
                  </a:extLst>
                </p14:cNvPr>
                <p14:cNvContentPartPr/>
                <p14:nvPr/>
              </p14:nvContentPartPr>
              <p14:xfrm>
                <a:off x="6098328" y="4261176"/>
                <a:ext cx="19440" cy="392400"/>
              </p14:xfrm>
            </p:contentPart>
          </mc:Choice>
          <mc:Fallback xmlns="">
            <p:pic>
              <p:nvPicPr>
                <p:cNvPr id="32" name="Ink 31">
                  <a:extLst>
                    <a:ext uri="{FF2B5EF4-FFF2-40B4-BE49-F238E27FC236}">
                      <a16:creationId xmlns:a16="http://schemas.microsoft.com/office/drawing/2014/main" id="{1848A619-7A6D-B011-215A-18D2DB7100F3}"/>
                    </a:ext>
                  </a:extLst>
                </p:cNvPr>
                <p:cNvPicPr/>
                <p:nvPr/>
              </p:nvPicPr>
              <p:blipFill>
                <a:blip r:embed="rId28"/>
                <a:stretch>
                  <a:fillRect/>
                </a:stretch>
              </p:blipFill>
              <p:spPr>
                <a:xfrm>
                  <a:off x="6092208" y="4255056"/>
                  <a:ext cx="316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Ink 32">
                  <a:extLst>
                    <a:ext uri="{FF2B5EF4-FFF2-40B4-BE49-F238E27FC236}">
                      <a16:creationId xmlns:a16="http://schemas.microsoft.com/office/drawing/2014/main" id="{F58BF137-9EF2-6474-B06C-BFEEA1856EF7}"/>
                    </a:ext>
                  </a:extLst>
                </p14:cNvPr>
                <p14:cNvContentPartPr/>
                <p14:nvPr/>
              </p14:nvContentPartPr>
              <p14:xfrm>
                <a:off x="5950368" y="4251816"/>
                <a:ext cx="21240" cy="374400"/>
              </p14:xfrm>
            </p:contentPart>
          </mc:Choice>
          <mc:Fallback xmlns="">
            <p:pic>
              <p:nvPicPr>
                <p:cNvPr id="33" name="Ink 32">
                  <a:extLst>
                    <a:ext uri="{FF2B5EF4-FFF2-40B4-BE49-F238E27FC236}">
                      <a16:creationId xmlns:a16="http://schemas.microsoft.com/office/drawing/2014/main" id="{F58BF137-9EF2-6474-B06C-BFEEA1856EF7}"/>
                    </a:ext>
                  </a:extLst>
                </p:cNvPr>
                <p:cNvPicPr/>
                <p:nvPr/>
              </p:nvPicPr>
              <p:blipFill>
                <a:blip r:embed="rId30"/>
                <a:stretch>
                  <a:fillRect/>
                </a:stretch>
              </p:blipFill>
              <p:spPr>
                <a:xfrm>
                  <a:off x="5944248" y="4245696"/>
                  <a:ext cx="3348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4ECADE81-D215-85CB-FBCE-E9500BC78D88}"/>
                    </a:ext>
                  </a:extLst>
                </p14:cNvPr>
                <p14:cNvContentPartPr/>
                <p14:nvPr/>
              </p14:nvContentPartPr>
              <p14:xfrm>
                <a:off x="5681448" y="4514616"/>
                <a:ext cx="710280" cy="354600"/>
              </p14:xfrm>
            </p:contentPart>
          </mc:Choice>
          <mc:Fallback xmlns="">
            <p:pic>
              <p:nvPicPr>
                <p:cNvPr id="34" name="Ink 33">
                  <a:extLst>
                    <a:ext uri="{FF2B5EF4-FFF2-40B4-BE49-F238E27FC236}">
                      <a16:creationId xmlns:a16="http://schemas.microsoft.com/office/drawing/2014/main" id="{4ECADE81-D215-85CB-FBCE-E9500BC78D88}"/>
                    </a:ext>
                  </a:extLst>
                </p:cNvPr>
                <p:cNvPicPr/>
                <p:nvPr/>
              </p:nvPicPr>
              <p:blipFill>
                <a:blip r:embed="rId32"/>
                <a:stretch>
                  <a:fillRect/>
                </a:stretch>
              </p:blipFill>
              <p:spPr>
                <a:xfrm>
                  <a:off x="5675328" y="4508496"/>
                  <a:ext cx="722520" cy="366840"/>
                </a:xfrm>
                <a:prstGeom prst="rect">
                  <a:avLst/>
                </a:prstGeom>
              </p:spPr>
            </p:pic>
          </mc:Fallback>
        </mc:AlternateContent>
      </p:grpSp>
      <p:grpSp>
        <p:nvGrpSpPr>
          <p:cNvPr id="51" name="Group 50">
            <a:extLst>
              <a:ext uri="{FF2B5EF4-FFF2-40B4-BE49-F238E27FC236}">
                <a16:creationId xmlns:a16="http://schemas.microsoft.com/office/drawing/2014/main" id="{AC21BFBB-7EBB-BC47-D510-3C2225C70B53}"/>
              </a:ext>
            </a:extLst>
          </p:cNvPr>
          <p:cNvGrpSpPr/>
          <p:nvPr/>
        </p:nvGrpSpPr>
        <p:grpSpPr>
          <a:xfrm>
            <a:off x="366048" y="850536"/>
            <a:ext cx="2176560" cy="1041120"/>
            <a:chOff x="366048" y="850536"/>
            <a:chExt cx="2176560" cy="1041120"/>
          </a:xfrm>
        </p:grpSpPr>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6AEA8C72-5F59-3E69-72BC-C1A049AE5550}"/>
                    </a:ext>
                  </a:extLst>
                </p14:cNvPr>
                <p14:cNvContentPartPr/>
                <p14:nvPr/>
              </p14:nvContentPartPr>
              <p14:xfrm>
                <a:off x="366048" y="913896"/>
                <a:ext cx="356760" cy="402840"/>
              </p14:xfrm>
            </p:contentPart>
          </mc:Choice>
          <mc:Fallback xmlns="">
            <p:pic>
              <p:nvPicPr>
                <p:cNvPr id="36" name="Ink 35">
                  <a:extLst>
                    <a:ext uri="{FF2B5EF4-FFF2-40B4-BE49-F238E27FC236}">
                      <a16:creationId xmlns:a16="http://schemas.microsoft.com/office/drawing/2014/main" id="{6AEA8C72-5F59-3E69-72BC-C1A049AE5550}"/>
                    </a:ext>
                  </a:extLst>
                </p:cNvPr>
                <p:cNvPicPr/>
                <p:nvPr/>
              </p:nvPicPr>
              <p:blipFill>
                <a:blip r:embed="rId34"/>
                <a:stretch>
                  <a:fillRect/>
                </a:stretch>
              </p:blipFill>
              <p:spPr>
                <a:xfrm>
                  <a:off x="359928" y="907776"/>
                  <a:ext cx="36900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A2B4F7C7-37EE-2EE4-D995-62F46DB8AA8B}"/>
                    </a:ext>
                  </a:extLst>
                </p14:cNvPr>
                <p14:cNvContentPartPr/>
                <p14:nvPr/>
              </p14:nvContentPartPr>
              <p14:xfrm>
                <a:off x="814608" y="1069776"/>
                <a:ext cx="303120" cy="238320"/>
              </p14:xfrm>
            </p:contentPart>
          </mc:Choice>
          <mc:Fallback xmlns="">
            <p:pic>
              <p:nvPicPr>
                <p:cNvPr id="37" name="Ink 36">
                  <a:extLst>
                    <a:ext uri="{FF2B5EF4-FFF2-40B4-BE49-F238E27FC236}">
                      <a16:creationId xmlns:a16="http://schemas.microsoft.com/office/drawing/2014/main" id="{A2B4F7C7-37EE-2EE4-D995-62F46DB8AA8B}"/>
                    </a:ext>
                  </a:extLst>
                </p:cNvPr>
                <p:cNvPicPr/>
                <p:nvPr/>
              </p:nvPicPr>
              <p:blipFill>
                <a:blip r:embed="rId36"/>
                <a:stretch>
                  <a:fillRect/>
                </a:stretch>
              </p:blipFill>
              <p:spPr>
                <a:xfrm>
                  <a:off x="808488" y="1063656"/>
                  <a:ext cx="31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Ink 37">
                  <a:extLst>
                    <a:ext uri="{FF2B5EF4-FFF2-40B4-BE49-F238E27FC236}">
                      <a16:creationId xmlns:a16="http://schemas.microsoft.com/office/drawing/2014/main" id="{DBDFF7A3-82F0-AA52-44CF-D2D114472A29}"/>
                    </a:ext>
                  </a:extLst>
                </p14:cNvPr>
                <p14:cNvContentPartPr/>
                <p14:nvPr/>
              </p14:nvContentPartPr>
              <p14:xfrm>
                <a:off x="1243008" y="1097136"/>
                <a:ext cx="167040" cy="322560"/>
              </p14:xfrm>
            </p:contentPart>
          </mc:Choice>
          <mc:Fallback xmlns="">
            <p:pic>
              <p:nvPicPr>
                <p:cNvPr id="38" name="Ink 37">
                  <a:extLst>
                    <a:ext uri="{FF2B5EF4-FFF2-40B4-BE49-F238E27FC236}">
                      <a16:creationId xmlns:a16="http://schemas.microsoft.com/office/drawing/2014/main" id="{DBDFF7A3-82F0-AA52-44CF-D2D114472A29}"/>
                    </a:ext>
                  </a:extLst>
                </p:cNvPr>
                <p:cNvPicPr/>
                <p:nvPr/>
              </p:nvPicPr>
              <p:blipFill>
                <a:blip r:embed="rId38"/>
                <a:stretch>
                  <a:fillRect/>
                </a:stretch>
              </p:blipFill>
              <p:spPr>
                <a:xfrm>
                  <a:off x="1236888" y="1091016"/>
                  <a:ext cx="1792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a:extLst>
                    <a:ext uri="{FF2B5EF4-FFF2-40B4-BE49-F238E27FC236}">
                      <a16:creationId xmlns:a16="http://schemas.microsoft.com/office/drawing/2014/main" id="{E2E1DFB6-79C8-F3F2-807E-BDFD93EDD785}"/>
                    </a:ext>
                  </a:extLst>
                </p14:cNvPr>
                <p14:cNvContentPartPr/>
                <p14:nvPr/>
              </p14:nvContentPartPr>
              <p14:xfrm>
                <a:off x="1516968" y="1032696"/>
                <a:ext cx="240840" cy="326880"/>
              </p14:xfrm>
            </p:contentPart>
          </mc:Choice>
          <mc:Fallback xmlns="">
            <p:pic>
              <p:nvPicPr>
                <p:cNvPr id="39" name="Ink 38">
                  <a:extLst>
                    <a:ext uri="{FF2B5EF4-FFF2-40B4-BE49-F238E27FC236}">
                      <a16:creationId xmlns:a16="http://schemas.microsoft.com/office/drawing/2014/main" id="{E2E1DFB6-79C8-F3F2-807E-BDFD93EDD785}"/>
                    </a:ext>
                  </a:extLst>
                </p:cNvPr>
                <p:cNvPicPr/>
                <p:nvPr/>
              </p:nvPicPr>
              <p:blipFill>
                <a:blip r:embed="rId40"/>
                <a:stretch>
                  <a:fillRect/>
                </a:stretch>
              </p:blipFill>
              <p:spPr>
                <a:xfrm>
                  <a:off x="1510848" y="1026576"/>
                  <a:ext cx="25308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Ink 39">
                  <a:extLst>
                    <a:ext uri="{FF2B5EF4-FFF2-40B4-BE49-F238E27FC236}">
                      <a16:creationId xmlns:a16="http://schemas.microsoft.com/office/drawing/2014/main" id="{B5A274C2-9FB1-51AB-EFEA-50AAA516E6AA}"/>
                    </a:ext>
                  </a:extLst>
                </p14:cNvPr>
                <p14:cNvContentPartPr/>
                <p14:nvPr/>
              </p14:nvContentPartPr>
              <p14:xfrm>
                <a:off x="1901448" y="850536"/>
                <a:ext cx="37440" cy="392400"/>
              </p14:xfrm>
            </p:contentPart>
          </mc:Choice>
          <mc:Fallback xmlns="">
            <p:pic>
              <p:nvPicPr>
                <p:cNvPr id="40" name="Ink 39">
                  <a:extLst>
                    <a:ext uri="{FF2B5EF4-FFF2-40B4-BE49-F238E27FC236}">
                      <a16:creationId xmlns:a16="http://schemas.microsoft.com/office/drawing/2014/main" id="{B5A274C2-9FB1-51AB-EFEA-50AAA516E6AA}"/>
                    </a:ext>
                  </a:extLst>
                </p:cNvPr>
                <p:cNvPicPr/>
                <p:nvPr/>
              </p:nvPicPr>
              <p:blipFill>
                <a:blip r:embed="rId42"/>
                <a:stretch>
                  <a:fillRect/>
                </a:stretch>
              </p:blipFill>
              <p:spPr>
                <a:xfrm>
                  <a:off x="1895328" y="844416"/>
                  <a:ext cx="496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Ink 40">
                  <a:extLst>
                    <a:ext uri="{FF2B5EF4-FFF2-40B4-BE49-F238E27FC236}">
                      <a16:creationId xmlns:a16="http://schemas.microsoft.com/office/drawing/2014/main" id="{E48831A7-CAA2-DA8D-5466-137AEB58D52F}"/>
                    </a:ext>
                  </a:extLst>
                </p14:cNvPr>
                <p14:cNvContentPartPr/>
                <p14:nvPr/>
              </p14:nvContentPartPr>
              <p14:xfrm>
                <a:off x="2047248" y="1015056"/>
                <a:ext cx="230400" cy="265680"/>
              </p14:xfrm>
            </p:contentPart>
          </mc:Choice>
          <mc:Fallback xmlns="">
            <p:pic>
              <p:nvPicPr>
                <p:cNvPr id="41" name="Ink 40">
                  <a:extLst>
                    <a:ext uri="{FF2B5EF4-FFF2-40B4-BE49-F238E27FC236}">
                      <a16:creationId xmlns:a16="http://schemas.microsoft.com/office/drawing/2014/main" id="{E48831A7-CAA2-DA8D-5466-137AEB58D52F}"/>
                    </a:ext>
                  </a:extLst>
                </p:cNvPr>
                <p:cNvPicPr/>
                <p:nvPr/>
              </p:nvPicPr>
              <p:blipFill>
                <a:blip r:embed="rId44"/>
                <a:stretch>
                  <a:fillRect/>
                </a:stretch>
              </p:blipFill>
              <p:spPr>
                <a:xfrm>
                  <a:off x="2041128" y="1008936"/>
                  <a:ext cx="2426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F752BD81-0E7F-5400-ED41-EDDAB4C7E876}"/>
                    </a:ext>
                  </a:extLst>
                </p14:cNvPr>
                <p14:cNvContentPartPr/>
                <p14:nvPr/>
              </p14:nvContentPartPr>
              <p14:xfrm>
                <a:off x="1152288" y="1654416"/>
                <a:ext cx="301680" cy="184320"/>
              </p14:xfrm>
            </p:contentPart>
          </mc:Choice>
          <mc:Fallback xmlns="">
            <p:pic>
              <p:nvPicPr>
                <p:cNvPr id="43" name="Ink 42">
                  <a:extLst>
                    <a:ext uri="{FF2B5EF4-FFF2-40B4-BE49-F238E27FC236}">
                      <a16:creationId xmlns:a16="http://schemas.microsoft.com/office/drawing/2014/main" id="{F752BD81-0E7F-5400-ED41-EDDAB4C7E876}"/>
                    </a:ext>
                  </a:extLst>
                </p:cNvPr>
                <p:cNvPicPr/>
                <p:nvPr/>
              </p:nvPicPr>
              <p:blipFill>
                <a:blip r:embed="rId46"/>
                <a:stretch>
                  <a:fillRect/>
                </a:stretch>
              </p:blipFill>
              <p:spPr>
                <a:xfrm>
                  <a:off x="1146168" y="1648296"/>
                  <a:ext cx="313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Ink 43">
                  <a:extLst>
                    <a:ext uri="{FF2B5EF4-FFF2-40B4-BE49-F238E27FC236}">
                      <a16:creationId xmlns:a16="http://schemas.microsoft.com/office/drawing/2014/main" id="{CCFEC606-FEDB-2D09-BA98-F9FAA8ED696A}"/>
                    </a:ext>
                  </a:extLst>
                </p14:cNvPr>
                <p14:cNvContentPartPr/>
                <p14:nvPr/>
              </p14:nvContentPartPr>
              <p14:xfrm>
                <a:off x="1499328" y="1426176"/>
                <a:ext cx="183960" cy="387360"/>
              </p14:xfrm>
            </p:contentPart>
          </mc:Choice>
          <mc:Fallback xmlns="">
            <p:pic>
              <p:nvPicPr>
                <p:cNvPr id="44" name="Ink 43">
                  <a:extLst>
                    <a:ext uri="{FF2B5EF4-FFF2-40B4-BE49-F238E27FC236}">
                      <a16:creationId xmlns:a16="http://schemas.microsoft.com/office/drawing/2014/main" id="{CCFEC606-FEDB-2D09-BA98-F9FAA8ED696A}"/>
                    </a:ext>
                  </a:extLst>
                </p:cNvPr>
                <p:cNvPicPr/>
                <p:nvPr/>
              </p:nvPicPr>
              <p:blipFill>
                <a:blip r:embed="rId48"/>
                <a:stretch>
                  <a:fillRect/>
                </a:stretch>
              </p:blipFill>
              <p:spPr>
                <a:xfrm>
                  <a:off x="1493208" y="1420056"/>
                  <a:ext cx="1962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BBB9DD0C-1D88-A05D-EA86-B3DBF46C97B2}"/>
                    </a:ext>
                  </a:extLst>
                </p14:cNvPr>
                <p14:cNvContentPartPr/>
                <p14:nvPr/>
              </p14:nvContentPartPr>
              <p14:xfrm>
                <a:off x="1754568" y="1652616"/>
                <a:ext cx="324000" cy="168840"/>
              </p14:xfrm>
            </p:contentPart>
          </mc:Choice>
          <mc:Fallback xmlns="">
            <p:pic>
              <p:nvPicPr>
                <p:cNvPr id="45" name="Ink 44">
                  <a:extLst>
                    <a:ext uri="{FF2B5EF4-FFF2-40B4-BE49-F238E27FC236}">
                      <a16:creationId xmlns:a16="http://schemas.microsoft.com/office/drawing/2014/main" id="{BBB9DD0C-1D88-A05D-EA86-B3DBF46C97B2}"/>
                    </a:ext>
                  </a:extLst>
                </p:cNvPr>
                <p:cNvPicPr/>
                <p:nvPr/>
              </p:nvPicPr>
              <p:blipFill>
                <a:blip r:embed="rId50"/>
                <a:stretch>
                  <a:fillRect/>
                </a:stretch>
              </p:blipFill>
              <p:spPr>
                <a:xfrm>
                  <a:off x="1748448" y="1646496"/>
                  <a:ext cx="336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Ink 45">
                  <a:extLst>
                    <a:ext uri="{FF2B5EF4-FFF2-40B4-BE49-F238E27FC236}">
                      <a16:creationId xmlns:a16="http://schemas.microsoft.com/office/drawing/2014/main" id="{8B38B785-5FCC-1E22-0440-FE1041A42793}"/>
                    </a:ext>
                  </a:extLst>
                </p14:cNvPr>
                <p14:cNvContentPartPr/>
                <p14:nvPr/>
              </p14:nvContentPartPr>
              <p14:xfrm>
                <a:off x="2130408" y="1645776"/>
                <a:ext cx="360" cy="90720"/>
              </p14:xfrm>
            </p:contentPart>
          </mc:Choice>
          <mc:Fallback xmlns="">
            <p:pic>
              <p:nvPicPr>
                <p:cNvPr id="46" name="Ink 45">
                  <a:extLst>
                    <a:ext uri="{FF2B5EF4-FFF2-40B4-BE49-F238E27FC236}">
                      <a16:creationId xmlns:a16="http://schemas.microsoft.com/office/drawing/2014/main" id="{8B38B785-5FCC-1E22-0440-FE1041A42793}"/>
                    </a:ext>
                  </a:extLst>
                </p:cNvPr>
                <p:cNvPicPr/>
                <p:nvPr/>
              </p:nvPicPr>
              <p:blipFill>
                <a:blip r:embed="rId52"/>
                <a:stretch>
                  <a:fillRect/>
                </a:stretch>
              </p:blipFill>
              <p:spPr>
                <a:xfrm>
                  <a:off x="2124288" y="1639656"/>
                  <a:ext cx="12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7" name="Ink 46">
                  <a:extLst>
                    <a:ext uri="{FF2B5EF4-FFF2-40B4-BE49-F238E27FC236}">
                      <a16:creationId xmlns:a16="http://schemas.microsoft.com/office/drawing/2014/main" id="{40D91D66-AB6C-3B83-62E2-62739FC60333}"/>
                    </a:ext>
                  </a:extLst>
                </p14:cNvPr>
                <p14:cNvContentPartPr/>
                <p14:nvPr/>
              </p14:nvContentPartPr>
              <p14:xfrm>
                <a:off x="2139408" y="1554336"/>
                <a:ext cx="360" cy="360"/>
              </p14:xfrm>
            </p:contentPart>
          </mc:Choice>
          <mc:Fallback xmlns="">
            <p:pic>
              <p:nvPicPr>
                <p:cNvPr id="47" name="Ink 46">
                  <a:extLst>
                    <a:ext uri="{FF2B5EF4-FFF2-40B4-BE49-F238E27FC236}">
                      <a16:creationId xmlns:a16="http://schemas.microsoft.com/office/drawing/2014/main" id="{40D91D66-AB6C-3B83-62E2-62739FC60333}"/>
                    </a:ext>
                  </a:extLst>
                </p:cNvPr>
                <p:cNvPicPr/>
                <p:nvPr/>
              </p:nvPicPr>
              <p:blipFill>
                <a:blip r:embed="rId54"/>
                <a:stretch>
                  <a:fillRect/>
                </a:stretch>
              </p:blipFill>
              <p:spPr>
                <a:xfrm>
                  <a:off x="2133288" y="154821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1184F160-44E1-A6B4-101F-BF04506791F3}"/>
                    </a:ext>
                  </a:extLst>
                </p14:cNvPr>
                <p14:cNvContentPartPr/>
                <p14:nvPr/>
              </p14:nvContentPartPr>
              <p14:xfrm>
                <a:off x="2285208" y="1544976"/>
                <a:ext cx="257400" cy="346680"/>
              </p14:xfrm>
            </p:contentPart>
          </mc:Choice>
          <mc:Fallback xmlns="">
            <p:pic>
              <p:nvPicPr>
                <p:cNvPr id="50" name="Ink 49">
                  <a:extLst>
                    <a:ext uri="{FF2B5EF4-FFF2-40B4-BE49-F238E27FC236}">
                      <a16:creationId xmlns:a16="http://schemas.microsoft.com/office/drawing/2014/main" id="{1184F160-44E1-A6B4-101F-BF04506791F3}"/>
                    </a:ext>
                  </a:extLst>
                </p:cNvPr>
                <p:cNvPicPr/>
                <p:nvPr/>
              </p:nvPicPr>
              <p:blipFill>
                <a:blip r:embed="rId56"/>
                <a:stretch>
                  <a:fillRect/>
                </a:stretch>
              </p:blipFill>
              <p:spPr>
                <a:xfrm>
                  <a:off x="2279088" y="1538856"/>
                  <a:ext cx="269640" cy="358920"/>
                </a:xfrm>
                <a:prstGeom prst="rect">
                  <a:avLst/>
                </a:prstGeom>
              </p:spPr>
            </p:pic>
          </mc:Fallback>
        </mc:AlternateContent>
      </p:grpSp>
      <p:grpSp>
        <p:nvGrpSpPr>
          <p:cNvPr id="54" name="Group 53">
            <a:extLst>
              <a:ext uri="{FF2B5EF4-FFF2-40B4-BE49-F238E27FC236}">
                <a16:creationId xmlns:a16="http://schemas.microsoft.com/office/drawing/2014/main" id="{C7E721E2-9F5F-5B87-137A-075A0F8BA26F}"/>
              </a:ext>
            </a:extLst>
          </p:cNvPr>
          <p:cNvGrpSpPr/>
          <p:nvPr/>
        </p:nvGrpSpPr>
        <p:grpSpPr>
          <a:xfrm>
            <a:off x="1051488" y="2057256"/>
            <a:ext cx="1170720" cy="156240"/>
            <a:chOff x="1051488" y="2057256"/>
            <a:chExt cx="1170720" cy="156240"/>
          </a:xfrm>
        </p:grpSpPr>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17DEB41C-4F8C-995F-040E-AA09E5B4139D}"/>
                    </a:ext>
                  </a:extLst>
                </p14:cNvPr>
                <p14:cNvContentPartPr/>
                <p14:nvPr/>
              </p14:nvContentPartPr>
              <p14:xfrm>
                <a:off x="1051488" y="2057256"/>
                <a:ext cx="1170720" cy="54360"/>
              </p14:xfrm>
            </p:contentPart>
          </mc:Choice>
          <mc:Fallback xmlns="">
            <p:pic>
              <p:nvPicPr>
                <p:cNvPr id="52" name="Ink 51">
                  <a:extLst>
                    <a:ext uri="{FF2B5EF4-FFF2-40B4-BE49-F238E27FC236}">
                      <a16:creationId xmlns:a16="http://schemas.microsoft.com/office/drawing/2014/main" id="{17DEB41C-4F8C-995F-040E-AA09E5B4139D}"/>
                    </a:ext>
                  </a:extLst>
                </p:cNvPr>
                <p:cNvPicPr/>
                <p:nvPr/>
              </p:nvPicPr>
              <p:blipFill>
                <a:blip r:embed="rId58"/>
                <a:stretch>
                  <a:fillRect/>
                </a:stretch>
              </p:blipFill>
              <p:spPr>
                <a:xfrm>
                  <a:off x="1045368" y="2051136"/>
                  <a:ext cx="11829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3" name="Ink 52">
                  <a:extLst>
                    <a:ext uri="{FF2B5EF4-FFF2-40B4-BE49-F238E27FC236}">
                      <a16:creationId xmlns:a16="http://schemas.microsoft.com/office/drawing/2014/main" id="{AE9C92AD-EE27-0396-7A63-44C446365B3B}"/>
                    </a:ext>
                  </a:extLst>
                </p14:cNvPr>
                <p14:cNvContentPartPr/>
                <p14:nvPr/>
              </p14:nvContentPartPr>
              <p14:xfrm>
                <a:off x="1610568" y="2203416"/>
                <a:ext cx="227520" cy="10080"/>
              </p14:xfrm>
            </p:contentPart>
          </mc:Choice>
          <mc:Fallback xmlns="">
            <p:pic>
              <p:nvPicPr>
                <p:cNvPr id="53" name="Ink 52">
                  <a:extLst>
                    <a:ext uri="{FF2B5EF4-FFF2-40B4-BE49-F238E27FC236}">
                      <a16:creationId xmlns:a16="http://schemas.microsoft.com/office/drawing/2014/main" id="{AE9C92AD-EE27-0396-7A63-44C446365B3B}"/>
                    </a:ext>
                  </a:extLst>
                </p:cNvPr>
                <p:cNvPicPr/>
                <p:nvPr/>
              </p:nvPicPr>
              <p:blipFill>
                <a:blip r:embed="rId60"/>
                <a:stretch>
                  <a:fillRect/>
                </a:stretch>
              </p:blipFill>
              <p:spPr>
                <a:xfrm>
                  <a:off x="1604448" y="2197296"/>
                  <a:ext cx="239760" cy="22320"/>
                </a:xfrm>
                <a:prstGeom prst="rect">
                  <a:avLst/>
                </a:prstGeom>
              </p:spPr>
            </p:pic>
          </mc:Fallback>
        </mc:AlternateContent>
      </p:grpSp>
    </p:spTree>
    <p:extLst>
      <p:ext uri="{BB962C8B-B14F-4D97-AF65-F5344CB8AC3E}">
        <p14:creationId xmlns:p14="http://schemas.microsoft.com/office/powerpoint/2010/main" val="335360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D4889-8871-2C4B-D8E1-7DB3D806F181}"/>
              </a:ext>
            </a:extLst>
          </p:cNvPr>
          <p:cNvPicPr>
            <a:picLocks noChangeAspect="1"/>
          </p:cNvPicPr>
          <p:nvPr/>
        </p:nvPicPr>
        <p:blipFill>
          <a:blip r:embed="rId2"/>
          <a:stretch>
            <a:fillRect/>
          </a:stretch>
        </p:blipFill>
        <p:spPr>
          <a:xfrm>
            <a:off x="5459719" y="83969"/>
            <a:ext cx="1272561" cy="482960"/>
          </a:xfrm>
          <a:prstGeom prst="rect">
            <a:avLst/>
          </a:prstGeom>
        </p:spPr>
      </p:pic>
      <p:pic>
        <p:nvPicPr>
          <p:cNvPr id="7" name="Picture 6">
            <a:extLst>
              <a:ext uri="{FF2B5EF4-FFF2-40B4-BE49-F238E27FC236}">
                <a16:creationId xmlns:a16="http://schemas.microsoft.com/office/drawing/2014/main" id="{73F70D11-5A4F-EA24-21DF-197739EE6748}"/>
              </a:ext>
            </a:extLst>
          </p:cNvPr>
          <p:cNvPicPr>
            <a:picLocks noChangeAspect="1"/>
          </p:cNvPicPr>
          <p:nvPr/>
        </p:nvPicPr>
        <p:blipFill>
          <a:blip r:embed="rId3"/>
          <a:stretch>
            <a:fillRect/>
          </a:stretch>
        </p:blipFill>
        <p:spPr>
          <a:xfrm>
            <a:off x="-1" y="888924"/>
            <a:ext cx="12192000" cy="1495703"/>
          </a:xfrm>
          <a:prstGeom prst="rect">
            <a:avLst/>
          </a:prstGeom>
        </p:spPr>
      </p:pic>
      <p:pic>
        <p:nvPicPr>
          <p:cNvPr id="9" name="Picture 8">
            <a:extLst>
              <a:ext uri="{FF2B5EF4-FFF2-40B4-BE49-F238E27FC236}">
                <a16:creationId xmlns:a16="http://schemas.microsoft.com/office/drawing/2014/main" id="{D5B8DAAB-6CB2-C0EC-CA19-9DA3B6DCA11E}"/>
              </a:ext>
            </a:extLst>
          </p:cNvPr>
          <p:cNvPicPr>
            <a:picLocks noChangeAspect="1"/>
          </p:cNvPicPr>
          <p:nvPr/>
        </p:nvPicPr>
        <p:blipFill>
          <a:blip r:embed="rId4"/>
          <a:stretch>
            <a:fillRect/>
          </a:stretch>
        </p:blipFill>
        <p:spPr>
          <a:xfrm>
            <a:off x="0" y="2882121"/>
            <a:ext cx="12192000" cy="242878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E95CC73-10E6-9ED9-8907-58ED3E43495B}"/>
                  </a:ext>
                </a:extLst>
              </p14:cNvPr>
              <p14:cNvContentPartPr/>
              <p14:nvPr/>
            </p14:nvContentPartPr>
            <p14:xfrm>
              <a:off x="1861848" y="975816"/>
              <a:ext cx="1375200" cy="53280"/>
            </p14:xfrm>
          </p:contentPart>
        </mc:Choice>
        <mc:Fallback xmlns="">
          <p:pic>
            <p:nvPicPr>
              <p:cNvPr id="10" name="Ink 9">
                <a:extLst>
                  <a:ext uri="{FF2B5EF4-FFF2-40B4-BE49-F238E27FC236}">
                    <a16:creationId xmlns:a16="http://schemas.microsoft.com/office/drawing/2014/main" id="{BE95CC73-10E6-9ED9-8907-58ED3E43495B}"/>
                  </a:ext>
                </a:extLst>
              </p:cNvPr>
              <p:cNvPicPr/>
              <p:nvPr/>
            </p:nvPicPr>
            <p:blipFill>
              <a:blip r:embed="rId6"/>
              <a:stretch>
                <a:fillRect/>
              </a:stretch>
            </p:blipFill>
            <p:spPr>
              <a:xfrm>
                <a:off x="1808208" y="868176"/>
                <a:ext cx="14828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37D70ECD-72AD-9238-1056-2AF03BC91E71}"/>
                  </a:ext>
                </a:extLst>
              </p14:cNvPr>
              <p14:cNvContentPartPr/>
              <p14:nvPr/>
            </p14:nvContentPartPr>
            <p14:xfrm>
              <a:off x="2505168" y="1697976"/>
              <a:ext cx="9289800" cy="160560"/>
            </p14:xfrm>
          </p:contentPart>
        </mc:Choice>
        <mc:Fallback xmlns="">
          <p:pic>
            <p:nvPicPr>
              <p:cNvPr id="12" name="Ink 11">
                <a:extLst>
                  <a:ext uri="{FF2B5EF4-FFF2-40B4-BE49-F238E27FC236}">
                    <a16:creationId xmlns:a16="http://schemas.microsoft.com/office/drawing/2014/main" id="{37D70ECD-72AD-9238-1056-2AF03BC91E71}"/>
                  </a:ext>
                </a:extLst>
              </p:cNvPr>
              <p:cNvPicPr/>
              <p:nvPr/>
            </p:nvPicPr>
            <p:blipFill>
              <a:blip r:embed="rId8"/>
              <a:stretch>
                <a:fillRect/>
              </a:stretch>
            </p:blipFill>
            <p:spPr>
              <a:xfrm>
                <a:off x="2451168" y="1590336"/>
                <a:ext cx="93974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835D7AC-E65C-B3C1-0CA6-51922A3F498D}"/>
                  </a:ext>
                </a:extLst>
              </p14:cNvPr>
              <p14:cNvContentPartPr/>
              <p14:nvPr/>
            </p14:nvContentPartPr>
            <p14:xfrm>
              <a:off x="110448" y="1974816"/>
              <a:ext cx="2824920" cy="65160"/>
            </p14:xfrm>
          </p:contentPart>
        </mc:Choice>
        <mc:Fallback xmlns="">
          <p:pic>
            <p:nvPicPr>
              <p:cNvPr id="13" name="Ink 12">
                <a:extLst>
                  <a:ext uri="{FF2B5EF4-FFF2-40B4-BE49-F238E27FC236}">
                    <a16:creationId xmlns:a16="http://schemas.microsoft.com/office/drawing/2014/main" id="{9835D7AC-E65C-B3C1-0CA6-51922A3F498D}"/>
                  </a:ext>
                </a:extLst>
              </p:cNvPr>
              <p:cNvPicPr/>
              <p:nvPr/>
            </p:nvPicPr>
            <p:blipFill>
              <a:blip r:embed="rId10"/>
              <a:stretch>
                <a:fillRect/>
              </a:stretch>
            </p:blipFill>
            <p:spPr>
              <a:xfrm>
                <a:off x="56808" y="1867176"/>
                <a:ext cx="29325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9FB0B77C-DA6D-CC8F-C897-4DFAD6A903DB}"/>
                  </a:ext>
                </a:extLst>
              </p14:cNvPr>
              <p14:cNvContentPartPr/>
              <p14:nvPr/>
            </p14:nvContentPartPr>
            <p14:xfrm>
              <a:off x="137088" y="3517776"/>
              <a:ext cx="5504040" cy="68040"/>
            </p14:xfrm>
          </p:contentPart>
        </mc:Choice>
        <mc:Fallback xmlns="">
          <p:pic>
            <p:nvPicPr>
              <p:cNvPr id="14" name="Ink 13">
                <a:extLst>
                  <a:ext uri="{FF2B5EF4-FFF2-40B4-BE49-F238E27FC236}">
                    <a16:creationId xmlns:a16="http://schemas.microsoft.com/office/drawing/2014/main" id="{9FB0B77C-DA6D-CC8F-C897-4DFAD6A903DB}"/>
                  </a:ext>
                </a:extLst>
              </p:cNvPr>
              <p:cNvPicPr/>
              <p:nvPr/>
            </p:nvPicPr>
            <p:blipFill>
              <a:blip r:embed="rId12"/>
              <a:stretch>
                <a:fillRect/>
              </a:stretch>
            </p:blipFill>
            <p:spPr>
              <a:xfrm>
                <a:off x="83448" y="3409776"/>
                <a:ext cx="56116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63D1995-3D67-A499-899B-B76DF24D3AED}"/>
                  </a:ext>
                </a:extLst>
              </p14:cNvPr>
              <p14:cNvContentPartPr/>
              <p14:nvPr/>
            </p14:nvContentPartPr>
            <p14:xfrm>
              <a:off x="5669208" y="3419136"/>
              <a:ext cx="5924520" cy="111240"/>
            </p14:xfrm>
          </p:contentPart>
        </mc:Choice>
        <mc:Fallback xmlns="">
          <p:pic>
            <p:nvPicPr>
              <p:cNvPr id="15" name="Ink 14">
                <a:extLst>
                  <a:ext uri="{FF2B5EF4-FFF2-40B4-BE49-F238E27FC236}">
                    <a16:creationId xmlns:a16="http://schemas.microsoft.com/office/drawing/2014/main" id="{163D1995-3D67-A499-899B-B76DF24D3AED}"/>
                  </a:ext>
                </a:extLst>
              </p:cNvPr>
              <p:cNvPicPr/>
              <p:nvPr/>
            </p:nvPicPr>
            <p:blipFill>
              <a:blip r:embed="rId14"/>
              <a:stretch>
                <a:fillRect/>
              </a:stretch>
            </p:blipFill>
            <p:spPr>
              <a:xfrm>
                <a:off x="5615208" y="3311496"/>
                <a:ext cx="60321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7FA498EF-A1D9-20C4-05AA-F91B7D9FB8DF}"/>
                  </a:ext>
                </a:extLst>
              </p14:cNvPr>
              <p14:cNvContentPartPr/>
              <p14:nvPr/>
            </p14:nvContentPartPr>
            <p14:xfrm>
              <a:off x="11375928" y="3564936"/>
              <a:ext cx="227880" cy="19800"/>
            </p14:xfrm>
          </p:contentPart>
        </mc:Choice>
        <mc:Fallback xmlns="">
          <p:pic>
            <p:nvPicPr>
              <p:cNvPr id="16" name="Ink 15">
                <a:extLst>
                  <a:ext uri="{FF2B5EF4-FFF2-40B4-BE49-F238E27FC236}">
                    <a16:creationId xmlns:a16="http://schemas.microsoft.com/office/drawing/2014/main" id="{7FA498EF-A1D9-20C4-05AA-F91B7D9FB8DF}"/>
                  </a:ext>
                </a:extLst>
              </p:cNvPr>
              <p:cNvPicPr/>
              <p:nvPr/>
            </p:nvPicPr>
            <p:blipFill>
              <a:blip r:embed="rId16"/>
              <a:stretch>
                <a:fillRect/>
              </a:stretch>
            </p:blipFill>
            <p:spPr>
              <a:xfrm>
                <a:off x="11321928" y="3457296"/>
                <a:ext cx="3355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B46B0111-92E2-8A4D-5468-BD35B23743A8}"/>
                  </a:ext>
                </a:extLst>
              </p14:cNvPr>
              <p14:cNvContentPartPr/>
              <p14:nvPr/>
            </p14:nvContentPartPr>
            <p14:xfrm>
              <a:off x="-45072" y="3757176"/>
              <a:ext cx="9051840" cy="103320"/>
            </p14:xfrm>
          </p:contentPart>
        </mc:Choice>
        <mc:Fallback xmlns="">
          <p:pic>
            <p:nvPicPr>
              <p:cNvPr id="17" name="Ink 16">
                <a:extLst>
                  <a:ext uri="{FF2B5EF4-FFF2-40B4-BE49-F238E27FC236}">
                    <a16:creationId xmlns:a16="http://schemas.microsoft.com/office/drawing/2014/main" id="{B46B0111-92E2-8A4D-5468-BD35B23743A8}"/>
                  </a:ext>
                </a:extLst>
              </p:cNvPr>
              <p:cNvPicPr/>
              <p:nvPr/>
            </p:nvPicPr>
            <p:blipFill>
              <a:blip r:embed="rId18"/>
              <a:stretch>
                <a:fillRect/>
              </a:stretch>
            </p:blipFill>
            <p:spPr>
              <a:xfrm>
                <a:off x="-98712" y="3649176"/>
                <a:ext cx="91594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38D4E568-503F-EF4E-F7C1-DFEB18F02D0D}"/>
                  </a:ext>
                </a:extLst>
              </p14:cNvPr>
              <p14:cNvContentPartPr/>
              <p14:nvPr/>
            </p14:nvContentPartPr>
            <p14:xfrm>
              <a:off x="7095528" y="4644576"/>
              <a:ext cx="4918680" cy="101880"/>
            </p14:xfrm>
          </p:contentPart>
        </mc:Choice>
        <mc:Fallback xmlns="">
          <p:pic>
            <p:nvPicPr>
              <p:cNvPr id="18" name="Ink 17">
                <a:extLst>
                  <a:ext uri="{FF2B5EF4-FFF2-40B4-BE49-F238E27FC236}">
                    <a16:creationId xmlns:a16="http://schemas.microsoft.com/office/drawing/2014/main" id="{38D4E568-503F-EF4E-F7C1-DFEB18F02D0D}"/>
                  </a:ext>
                </a:extLst>
              </p:cNvPr>
              <p:cNvPicPr/>
              <p:nvPr/>
            </p:nvPicPr>
            <p:blipFill>
              <a:blip r:embed="rId20"/>
              <a:stretch>
                <a:fillRect/>
              </a:stretch>
            </p:blipFill>
            <p:spPr>
              <a:xfrm>
                <a:off x="7041528" y="4536936"/>
                <a:ext cx="50263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07CB0706-DD0B-C4E5-5C45-CD41BF5400D0}"/>
                  </a:ext>
                </a:extLst>
              </p14:cNvPr>
              <p14:cNvContentPartPr/>
              <p14:nvPr/>
            </p14:nvContentPartPr>
            <p14:xfrm>
              <a:off x="53928" y="4864176"/>
              <a:ext cx="1958400" cy="55800"/>
            </p14:xfrm>
          </p:contentPart>
        </mc:Choice>
        <mc:Fallback xmlns="">
          <p:pic>
            <p:nvPicPr>
              <p:cNvPr id="19" name="Ink 18">
                <a:extLst>
                  <a:ext uri="{FF2B5EF4-FFF2-40B4-BE49-F238E27FC236}">
                    <a16:creationId xmlns:a16="http://schemas.microsoft.com/office/drawing/2014/main" id="{07CB0706-DD0B-C4E5-5C45-CD41BF5400D0}"/>
                  </a:ext>
                </a:extLst>
              </p:cNvPr>
              <p:cNvPicPr/>
              <p:nvPr/>
            </p:nvPicPr>
            <p:blipFill>
              <a:blip r:embed="rId22"/>
              <a:stretch>
                <a:fillRect/>
              </a:stretch>
            </p:blipFill>
            <p:spPr>
              <a:xfrm>
                <a:off x="-72" y="4756176"/>
                <a:ext cx="2066040" cy="271440"/>
              </a:xfrm>
              <a:prstGeom prst="rect">
                <a:avLst/>
              </a:prstGeom>
            </p:spPr>
          </p:pic>
        </mc:Fallback>
      </mc:AlternateContent>
    </p:spTree>
    <p:extLst>
      <p:ext uri="{BB962C8B-B14F-4D97-AF65-F5344CB8AC3E}">
        <p14:creationId xmlns:p14="http://schemas.microsoft.com/office/powerpoint/2010/main" val="2646383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DB0837-84EC-D509-03F8-1D993BA77334}"/>
              </a:ext>
            </a:extLst>
          </p:cNvPr>
          <p:cNvPicPr>
            <a:picLocks noChangeAspect="1"/>
          </p:cNvPicPr>
          <p:nvPr/>
        </p:nvPicPr>
        <p:blipFill>
          <a:blip r:embed="rId2"/>
          <a:stretch>
            <a:fillRect/>
          </a:stretch>
        </p:blipFill>
        <p:spPr>
          <a:xfrm>
            <a:off x="541936" y="56066"/>
            <a:ext cx="10473273" cy="2897446"/>
          </a:xfrm>
          <a:prstGeom prst="rect">
            <a:avLst/>
          </a:prstGeom>
        </p:spPr>
      </p:pic>
      <p:pic>
        <p:nvPicPr>
          <p:cNvPr id="7" name="Picture 6">
            <a:extLst>
              <a:ext uri="{FF2B5EF4-FFF2-40B4-BE49-F238E27FC236}">
                <a16:creationId xmlns:a16="http://schemas.microsoft.com/office/drawing/2014/main" id="{C3BA4F45-5DF6-5F93-41C8-A8C59439D5DD}"/>
              </a:ext>
            </a:extLst>
          </p:cNvPr>
          <p:cNvPicPr>
            <a:picLocks noChangeAspect="1"/>
          </p:cNvPicPr>
          <p:nvPr/>
        </p:nvPicPr>
        <p:blipFill>
          <a:blip r:embed="rId3"/>
          <a:stretch>
            <a:fillRect/>
          </a:stretch>
        </p:blipFill>
        <p:spPr>
          <a:xfrm>
            <a:off x="541936" y="3182112"/>
            <a:ext cx="10823767" cy="3619822"/>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DED4B49-DF25-AD52-346C-472421EEA642}"/>
                  </a:ext>
                </a:extLst>
              </p14:cNvPr>
              <p14:cNvContentPartPr/>
              <p14:nvPr/>
            </p14:nvContentPartPr>
            <p14:xfrm>
              <a:off x="5286168" y="301176"/>
              <a:ext cx="1041840" cy="39960"/>
            </p14:xfrm>
          </p:contentPart>
        </mc:Choice>
        <mc:Fallback xmlns="">
          <p:pic>
            <p:nvPicPr>
              <p:cNvPr id="8" name="Ink 7">
                <a:extLst>
                  <a:ext uri="{FF2B5EF4-FFF2-40B4-BE49-F238E27FC236}">
                    <a16:creationId xmlns:a16="http://schemas.microsoft.com/office/drawing/2014/main" id="{DDED4B49-DF25-AD52-346C-472421EEA642}"/>
                  </a:ext>
                </a:extLst>
              </p:cNvPr>
              <p:cNvPicPr/>
              <p:nvPr/>
            </p:nvPicPr>
            <p:blipFill>
              <a:blip r:embed="rId5"/>
              <a:stretch>
                <a:fillRect/>
              </a:stretch>
            </p:blipFill>
            <p:spPr>
              <a:xfrm>
                <a:off x="5232168" y="193536"/>
                <a:ext cx="11494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8319AC85-1899-E467-2743-DCE5EA42AC78}"/>
                  </a:ext>
                </a:extLst>
              </p14:cNvPr>
              <p14:cNvContentPartPr/>
              <p14:nvPr/>
            </p14:nvContentPartPr>
            <p14:xfrm>
              <a:off x="6656688" y="610416"/>
              <a:ext cx="3071880" cy="66240"/>
            </p14:xfrm>
          </p:contentPart>
        </mc:Choice>
        <mc:Fallback xmlns="">
          <p:pic>
            <p:nvPicPr>
              <p:cNvPr id="9" name="Ink 8">
                <a:extLst>
                  <a:ext uri="{FF2B5EF4-FFF2-40B4-BE49-F238E27FC236}">
                    <a16:creationId xmlns:a16="http://schemas.microsoft.com/office/drawing/2014/main" id="{8319AC85-1899-E467-2743-DCE5EA42AC78}"/>
                  </a:ext>
                </a:extLst>
              </p:cNvPr>
              <p:cNvPicPr/>
              <p:nvPr/>
            </p:nvPicPr>
            <p:blipFill>
              <a:blip r:embed="rId7"/>
              <a:stretch>
                <a:fillRect/>
              </a:stretch>
            </p:blipFill>
            <p:spPr>
              <a:xfrm>
                <a:off x="6602688" y="502776"/>
                <a:ext cx="31795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531CF9B-A52E-F486-D247-03376AAE8ADC}"/>
                  </a:ext>
                </a:extLst>
              </p14:cNvPr>
              <p14:cNvContentPartPr/>
              <p14:nvPr/>
            </p14:nvContentPartPr>
            <p14:xfrm>
              <a:off x="2560248" y="829656"/>
              <a:ext cx="6540480" cy="113040"/>
            </p14:xfrm>
          </p:contentPart>
        </mc:Choice>
        <mc:Fallback xmlns="">
          <p:pic>
            <p:nvPicPr>
              <p:cNvPr id="10" name="Ink 9">
                <a:extLst>
                  <a:ext uri="{FF2B5EF4-FFF2-40B4-BE49-F238E27FC236}">
                    <a16:creationId xmlns:a16="http://schemas.microsoft.com/office/drawing/2014/main" id="{0531CF9B-A52E-F486-D247-03376AAE8ADC}"/>
                  </a:ext>
                </a:extLst>
              </p:cNvPr>
              <p:cNvPicPr/>
              <p:nvPr/>
            </p:nvPicPr>
            <p:blipFill>
              <a:blip r:embed="rId9"/>
              <a:stretch>
                <a:fillRect/>
              </a:stretch>
            </p:blipFill>
            <p:spPr>
              <a:xfrm>
                <a:off x="2506248" y="722016"/>
                <a:ext cx="6648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FD250DE2-CDAA-12AB-8ACA-D14FFEB7639F}"/>
                  </a:ext>
                </a:extLst>
              </p14:cNvPr>
              <p14:cNvContentPartPr/>
              <p14:nvPr/>
            </p14:nvContentPartPr>
            <p14:xfrm>
              <a:off x="5211288" y="3271536"/>
              <a:ext cx="1418040" cy="38880"/>
            </p14:xfrm>
          </p:contentPart>
        </mc:Choice>
        <mc:Fallback xmlns="">
          <p:pic>
            <p:nvPicPr>
              <p:cNvPr id="11" name="Ink 10">
                <a:extLst>
                  <a:ext uri="{FF2B5EF4-FFF2-40B4-BE49-F238E27FC236}">
                    <a16:creationId xmlns:a16="http://schemas.microsoft.com/office/drawing/2014/main" id="{FD250DE2-CDAA-12AB-8ACA-D14FFEB7639F}"/>
                  </a:ext>
                </a:extLst>
              </p:cNvPr>
              <p:cNvPicPr/>
              <p:nvPr/>
            </p:nvPicPr>
            <p:blipFill>
              <a:blip r:embed="rId11"/>
              <a:stretch>
                <a:fillRect/>
              </a:stretch>
            </p:blipFill>
            <p:spPr>
              <a:xfrm>
                <a:off x="5157648" y="3163536"/>
                <a:ext cx="15256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A56FB4D6-D927-5C0A-81EC-D0BAEB4FFDF5}"/>
                  </a:ext>
                </a:extLst>
              </p14:cNvPr>
              <p14:cNvContentPartPr/>
              <p14:nvPr/>
            </p14:nvContentPartPr>
            <p14:xfrm>
              <a:off x="1061568" y="3638016"/>
              <a:ext cx="5293800" cy="77040"/>
            </p14:xfrm>
          </p:contentPart>
        </mc:Choice>
        <mc:Fallback xmlns="">
          <p:pic>
            <p:nvPicPr>
              <p:cNvPr id="12" name="Ink 11">
                <a:extLst>
                  <a:ext uri="{FF2B5EF4-FFF2-40B4-BE49-F238E27FC236}">
                    <a16:creationId xmlns:a16="http://schemas.microsoft.com/office/drawing/2014/main" id="{A56FB4D6-D927-5C0A-81EC-D0BAEB4FFDF5}"/>
                  </a:ext>
                </a:extLst>
              </p:cNvPr>
              <p:cNvPicPr/>
              <p:nvPr/>
            </p:nvPicPr>
            <p:blipFill>
              <a:blip r:embed="rId13"/>
              <a:stretch>
                <a:fillRect/>
              </a:stretch>
            </p:blipFill>
            <p:spPr>
              <a:xfrm>
                <a:off x="1007568" y="3530376"/>
                <a:ext cx="54014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EC0F9C29-973E-51A7-6DB3-DBD3284BFC6E}"/>
                  </a:ext>
                </a:extLst>
              </p14:cNvPr>
              <p14:cNvContentPartPr/>
              <p14:nvPr/>
            </p14:nvContentPartPr>
            <p14:xfrm>
              <a:off x="3529008" y="3501576"/>
              <a:ext cx="541080" cy="339480"/>
            </p14:xfrm>
          </p:contentPart>
        </mc:Choice>
        <mc:Fallback xmlns="">
          <p:pic>
            <p:nvPicPr>
              <p:cNvPr id="13" name="Ink 12">
                <a:extLst>
                  <a:ext uri="{FF2B5EF4-FFF2-40B4-BE49-F238E27FC236}">
                    <a16:creationId xmlns:a16="http://schemas.microsoft.com/office/drawing/2014/main" id="{EC0F9C29-973E-51A7-6DB3-DBD3284BFC6E}"/>
                  </a:ext>
                </a:extLst>
              </p:cNvPr>
              <p:cNvPicPr/>
              <p:nvPr/>
            </p:nvPicPr>
            <p:blipFill>
              <a:blip r:embed="rId15"/>
              <a:stretch>
                <a:fillRect/>
              </a:stretch>
            </p:blipFill>
            <p:spPr>
              <a:xfrm>
                <a:off x="3522888" y="3495456"/>
                <a:ext cx="5533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C8A0639E-963E-CF32-12F8-6A08617F4B32}"/>
                  </a:ext>
                </a:extLst>
              </p14:cNvPr>
              <p14:cNvContentPartPr/>
              <p14:nvPr/>
            </p14:nvContentPartPr>
            <p14:xfrm>
              <a:off x="5084928" y="5065416"/>
              <a:ext cx="5833080" cy="110880"/>
            </p14:xfrm>
          </p:contentPart>
        </mc:Choice>
        <mc:Fallback xmlns="">
          <p:pic>
            <p:nvPicPr>
              <p:cNvPr id="14" name="Ink 13">
                <a:extLst>
                  <a:ext uri="{FF2B5EF4-FFF2-40B4-BE49-F238E27FC236}">
                    <a16:creationId xmlns:a16="http://schemas.microsoft.com/office/drawing/2014/main" id="{C8A0639E-963E-CF32-12F8-6A08617F4B32}"/>
                  </a:ext>
                </a:extLst>
              </p:cNvPr>
              <p:cNvPicPr/>
              <p:nvPr/>
            </p:nvPicPr>
            <p:blipFill>
              <a:blip r:embed="rId17"/>
              <a:stretch>
                <a:fillRect/>
              </a:stretch>
            </p:blipFill>
            <p:spPr>
              <a:xfrm>
                <a:off x="5030928" y="4957776"/>
                <a:ext cx="59407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19E30DB9-3AA0-A527-B7DF-3231AED8A762}"/>
                  </a:ext>
                </a:extLst>
              </p14:cNvPr>
              <p14:cNvContentPartPr/>
              <p14:nvPr/>
            </p14:nvContentPartPr>
            <p14:xfrm>
              <a:off x="485568" y="5330736"/>
              <a:ext cx="2586960" cy="65160"/>
            </p14:xfrm>
          </p:contentPart>
        </mc:Choice>
        <mc:Fallback xmlns="">
          <p:pic>
            <p:nvPicPr>
              <p:cNvPr id="15" name="Ink 14">
                <a:extLst>
                  <a:ext uri="{FF2B5EF4-FFF2-40B4-BE49-F238E27FC236}">
                    <a16:creationId xmlns:a16="http://schemas.microsoft.com/office/drawing/2014/main" id="{19E30DB9-3AA0-A527-B7DF-3231AED8A762}"/>
                  </a:ext>
                </a:extLst>
              </p:cNvPr>
              <p:cNvPicPr/>
              <p:nvPr/>
            </p:nvPicPr>
            <p:blipFill>
              <a:blip r:embed="rId19"/>
              <a:stretch>
                <a:fillRect/>
              </a:stretch>
            </p:blipFill>
            <p:spPr>
              <a:xfrm>
                <a:off x="431568" y="5222736"/>
                <a:ext cx="26946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5C3CCE63-45D3-257B-EA65-7A3831CCE0DF}"/>
                  </a:ext>
                </a:extLst>
              </p14:cNvPr>
              <p14:cNvContentPartPr/>
              <p14:nvPr/>
            </p14:nvContentPartPr>
            <p14:xfrm>
              <a:off x="8000928" y="5237496"/>
              <a:ext cx="3007440" cy="139680"/>
            </p14:xfrm>
          </p:contentPart>
        </mc:Choice>
        <mc:Fallback xmlns="">
          <p:pic>
            <p:nvPicPr>
              <p:cNvPr id="16" name="Ink 15">
                <a:extLst>
                  <a:ext uri="{FF2B5EF4-FFF2-40B4-BE49-F238E27FC236}">
                    <a16:creationId xmlns:a16="http://schemas.microsoft.com/office/drawing/2014/main" id="{5C3CCE63-45D3-257B-EA65-7A3831CCE0DF}"/>
                  </a:ext>
                </a:extLst>
              </p:cNvPr>
              <p:cNvPicPr/>
              <p:nvPr/>
            </p:nvPicPr>
            <p:blipFill>
              <a:blip r:embed="rId21"/>
              <a:stretch>
                <a:fillRect/>
              </a:stretch>
            </p:blipFill>
            <p:spPr>
              <a:xfrm>
                <a:off x="7946928" y="5129856"/>
                <a:ext cx="311508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B8BD9FEE-FD04-6AA1-05BB-7C508BC85422}"/>
                  </a:ext>
                </a:extLst>
              </p14:cNvPr>
              <p14:cNvContentPartPr/>
              <p14:nvPr/>
            </p14:nvContentPartPr>
            <p14:xfrm>
              <a:off x="520128" y="5485176"/>
              <a:ext cx="6255720" cy="110880"/>
            </p14:xfrm>
          </p:contentPart>
        </mc:Choice>
        <mc:Fallback xmlns="">
          <p:pic>
            <p:nvPicPr>
              <p:cNvPr id="17" name="Ink 16">
                <a:extLst>
                  <a:ext uri="{FF2B5EF4-FFF2-40B4-BE49-F238E27FC236}">
                    <a16:creationId xmlns:a16="http://schemas.microsoft.com/office/drawing/2014/main" id="{B8BD9FEE-FD04-6AA1-05BB-7C508BC85422}"/>
                  </a:ext>
                </a:extLst>
              </p:cNvPr>
              <p:cNvPicPr/>
              <p:nvPr/>
            </p:nvPicPr>
            <p:blipFill>
              <a:blip r:embed="rId23"/>
              <a:stretch>
                <a:fillRect/>
              </a:stretch>
            </p:blipFill>
            <p:spPr>
              <a:xfrm>
                <a:off x="466128" y="5377536"/>
                <a:ext cx="63633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40E5FBFD-38F9-62CB-791F-80840594548E}"/>
                  </a:ext>
                </a:extLst>
              </p14:cNvPr>
              <p14:cNvContentPartPr/>
              <p14:nvPr/>
            </p14:nvContentPartPr>
            <p14:xfrm>
              <a:off x="1856088" y="5732496"/>
              <a:ext cx="9399240" cy="101520"/>
            </p14:xfrm>
          </p:contentPart>
        </mc:Choice>
        <mc:Fallback xmlns="">
          <p:pic>
            <p:nvPicPr>
              <p:cNvPr id="18" name="Ink 17">
                <a:extLst>
                  <a:ext uri="{FF2B5EF4-FFF2-40B4-BE49-F238E27FC236}">
                    <a16:creationId xmlns:a16="http://schemas.microsoft.com/office/drawing/2014/main" id="{40E5FBFD-38F9-62CB-791F-80840594548E}"/>
                  </a:ext>
                </a:extLst>
              </p:cNvPr>
              <p:cNvPicPr/>
              <p:nvPr/>
            </p:nvPicPr>
            <p:blipFill>
              <a:blip r:embed="rId25"/>
              <a:stretch>
                <a:fillRect/>
              </a:stretch>
            </p:blipFill>
            <p:spPr>
              <a:xfrm>
                <a:off x="1802448" y="5624856"/>
                <a:ext cx="95068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A5790098-CFBB-F306-34E7-B57E3FB8E5D6}"/>
                  </a:ext>
                </a:extLst>
              </p14:cNvPr>
              <p14:cNvContentPartPr/>
              <p14:nvPr/>
            </p14:nvContentPartPr>
            <p14:xfrm>
              <a:off x="641088" y="5922936"/>
              <a:ext cx="5796360" cy="130680"/>
            </p14:xfrm>
          </p:contentPart>
        </mc:Choice>
        <mc:Fallback xmlns="">
          <p:pic>
            <p:nvPicPr>
              <p:cNvPr id="19" name="Ink 18">
                <a:extLst>
                  <a:ext uri="{FF2B5EF4-FFF2-40B4-BE49-F238E27FC236}">
                    <a16:creationId xmlns:a16="http://schemas.microsoft.com/office/drawing/2014/main" id="{A5790098-CFBB-F306-34E7-B57E3FB8E5D6}"/>
                  </a:ext>
                </a:extLst>
              </p:cNvPr>
              <p:cNvPicPr/>
              <p:nvPr/>
            </p:nvPicPr>
            <p:blipFill>
              <a:blip r:embed="rId27"/>
              <a:stretch>
                <a:fillRect/>
              </a:stretch>
            </p:blipFill>
            <p:spPr>
              <a:xfrm>
                <a:off x="587448" y="5814936"/>
                <a:ext cx="59040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C34BEADF-AC3F-0393-9252-DFA78E9BA6DF}"/>
                  </a:ext>
                </a:extLst>
              </p14:cNvPr>
              <p14:cNvContentPartPr/>
              <p14:nvPr/>
            </p14:nvContentPartPr>
            <p14:xfrm>
              <a:off x="4196808" y="4816296"/>
              <a:ext cx="4644360" cy="131400"/>
            </p14:xfrm>
          </p:contentPart>
        </mc:Choice>
        <mc:Fallback xmlns="">
          <p:pic>
            <p:nvPicPr>
              <p:cNvPr id="20" name="Ink 19">
                <a:extLst>
                  <a:ext uri="{FF2B5EF4-FFF2-40B4-BE49-F238E27FC236}">
                    <a16:creationId xmlns:a16="http://schemas.microsoft.com/office/drawing/2014/main" id="{C34BEADF-AC3F-0393-9252-DFA78E9BA6DF}"/>
                  </a:ext>
                </a:extLst>
              </p:cNvPr>
              <p:cNvPicPr/>
              <p:nvPr/>
            </p:nvPicPr>
            <p:blipFill>
              <a:blip r:embed="rId29"/>
              <a:stretch>
                <a:fillRect/>
              </a:stretch>
            </p:blipFill>
            <p:spPr>
              <a:xfrm>
                <a:off x="4143168" y="4708296"/>
                <a:ext cx="475200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35071069-C2AC-5B46-9A96-84F86CCCE107}"/>
                  </a:ext>
                </a:extLst>
              </p14:cNvPr>
              <p14:cNvContentPartPr/>
              <p14:nvPr/>
            </p14:nvContentPartPr>
            <p14:xfrm>
              <a:off x="8312688" y="749016"/>
              <a:ext cx="685080" cy="19800"/>
            </p14:xfrm>
          </p:contentPart>
        </mc:Choice>
        <mc:Fallback xmlns="">
          <p:pic>
            <p:nvPicPr>
              <p:cNvPr id="2" name="Ink 1">
                <a:extLst>
                  <a:ext uri="{FF2B5EF4-FFF2-40B4-BE49-F238E27FC236}">
                    <a16:creationId xmlns:a16="http://schemas.microsoft.com/office/drawing/2014/main" id="{35071069-C2AC-5B46-9A96-84F86CCCE107}"/>
                  </a:ext>
                </a:extLst>
              </p:cNvPr>
              <p:cNvPicPr/>
              <p:nvPr/>
            </p:nvPicPr>
            <p:blipFill>
              <a:blip r:embed="rId31"/>
              <a:stretch>
                <a:fillRect/>
              </a:stretch>
            </p:blipFill>
            <p:spPr>
              <a:xfrm>
                <a:off x="8306568" y="742896"/>
                <a:ext cx="697320" cy="32040"/>
              </a:xfrm>
              <a:prstGeom prst="rect">
                <a:avLst/>
              </a:prstGeom>
            </p:spPr>
          </p:pic>
        </mc:Fallback>
      </mc:AlternateContent>
    </p:spTree>
    <p:extLst>
      <p:ext uri="{BB962C8B-B14F-4D97-AF65-F5344CB8AC3E}">
        <p14:creationId xmlns:p14="http://schemas.microsoft.com/office/powerpoint/2010/main" val="577063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C12FC24-38F8-F6FD-10AC-6592D4E5CB83}"/>
              </a:ext>
            </a:extLst>
          </p:cNvPr>
          <p:cNvGraphicFramePr>
            <a:graphicFrameLocks/>
          </p:cNvGraphicFramePr>
          <p:nvPr>
            <p:extLst>
              <p:ext uri="{D42A27DB-BD31-4B8C-83A1-F6EECF244321}">
                <p14:modId xmlns:p14="http://schemas.microsoft.com/office/powerpoint/2010/main" val="3821968451"/>
              </p:ext>
            </p:extLst>
          </p:nvPr>
        </p:nvGraphicFramePr>
        <p:xfrm>
          <a:off x="2657856" y="466344"/>
          <a:ext cx="7034784" cy="55046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46708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734864B-251E-477D-8865-90626F7999C2}"/>
              </a:ext>
            </a:extLst>
          </p:cNvPr>
          <p:cNvGraphicFramePr>
            <a:graphicFrameLocks/>
          </p:cNvGraphicFramePr>
          <p:nvPr>
            <p:extLst>
              <p:ext uri="{D42A27DB-BD31-4B8C-83A1-F6EECF244321}">
                <p14:modId xmlns:p14="http://schemas.microsoft.com/office/powerpoint/2010/main" val="1152662411"/>
              </p:ext>
            </p:extLst>
          </p:nvPr>
        </p:nvGraphicFramePr>
        <p:xfrm>
          <a:off x="868298" y="20192"/>
          <a:ext cx="9500998" cy="349186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E3F7F796-5123-4FDE-92FC-E9A574172DBF}"/>
              </a:ext>
            </a:extLst>
          </p:cNvPr>
          <p:cNvGraphicFramePr>
            <a:graphicFrameLocks/>
          </p:cNvGraphicFramePr>
          <p:nvPr>
            <p:extLst>
              <p:ext uri="{D42A27DB-BD31-4B8C-83A1-F6EECF244321}">
                <p14:modId xmlns:p14="http://schemas.microsoft.com/office/powerpoint/2010/main" val="3291747016"/>
              </p:ext>
            </p:extLst>
          </p:nvPr>
        </p:nvGraphicFramePr>
        <p:xfrm>
          <a:off x="1646682" y="3429000"/>
          <a:ext cx="8100822" cy="3198496"/>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9390A85-4887-8DFB-12C2-1972AD395558}"/>
                  </a:ext>
                </a:extLst>
              </p14:cNvPr>
              <p14:cNvContentPartPr/>
              <p14:nvPr/>
            </p14:nvContentPartPr>
            <p14:xfrm>
              <a:off x="2121048" y="4968576"/>
              <a:ext cx="37800" cy="5760"/>
            </p14:xfrm>
          </p:contentPart>
        </mc:Choice>
        <mc:Fallback xmlns="">
          <p:pic>
            <p:nvPicPr>
              <p:cNvPr id="7" name="Ink 6">
                <a:extLst>
                  <a:ext uri="{FF2B5EF4-FFF2-40B4-BE49-F238E27FC236}">
                    <a16:creationId xmlns:a16="http://schemas.microsoft.com/office/drawing/2014/main" id="{79390A85-4887-8DFB-12C2-1972AD395558}"/>
                  </a:ext>
                </a:extLst>
              </p:cNvPr>
              <p:cNvPicPr/>
              <p:nvPr/>
            </p:nvPicPr>
            <p:blipFill>
              <a:blip r:embed="rId5"/>
              <a:stretch>
                <a:fillRect/>
              </a:stretch>
            </p:blipFill>
            <p:spPr>
              <a:xfrm>
                <a:off x="2114928" y="4962456"/>
                <a:ext cx="50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4284C055-7534-DE9B-16D8-703B0533671D}"/>
                  </a:ext>
                </a:extLst>
              </p14:cNvPr>
              <p14:cNvContentPartPr/>
              <p14:nvPr/>
            </p14:nvContentPartPr>
            <p14:xfrm>
              <a:off x="2368008" y="4955616"/>
              <a:ext cx="62640" cy="360"/>
            </p14:xfrm>
          </p:contentPart>
        </mc:Choice>
        <mc:Fallback xmlns="">
          <p:pic>
            <p:nvPicPr>
              <p:cNvPr id="8" name="Ink 7">
                <a:extLst>
                  <a:ext uri="{FF2B5EF4-FFF2-40B4-BE49-F238E27FC236}">
                    <a16:creationId xmlns:a16="http://schemas.microsoft.com/office/drawing/2014/main" id="{4284C055-7534-DE9B-16D8-703B0533671D}"/>
                  </a:ext>
                </a:extLst>
              </p:cNvPr>
              <p:cNvPicPr/>
              <p:nvPr/>
            </p:nvPicPr>
            <p:blipFill>
              <a:blip r:embed="rId7"/>
              <a:stretch>
                <a:fillRect/>
              </a:stretch>
            </p:blipFill>
            <p:spPr>
              <a:xfrm>
                <a:off x="2361888" y="4949496"/>
                <a:ext cx="74880" cy="12600"/>
              </a:xfrm>
              <a:prstGeom prst="rect">
                <a:avLst/>
              </a:prstGeom>
            </p:spPr>
          </p:pic>
        </mc:Fallback>
      </mc:AlternateContent>
      <p:grpSp>
        <p:nvGrpSpPr>
          <p:cNvPr id="17" name="Group 16">
            <a:extLst>
              <a:ext uri="{FF2B5EF4-FFF2-40B4-BE49-F238E27FC236}">
                <a16:creationId xmlns:a16="http://schemas.microsoft.com/office/drawing/2014/main" id="{48CEBC48-DDC6-CCDE-6D2D-49238CA28A59}"/>
              </a:ext>
            </a:extLst>
          </p:cNvPr>
          <p:cNvGrpSpPr/>
          <p:nvPr/>
        </p:nvGrpSpPr>
        <p:grpSpPr>
          <a:xfrm>
            <a:off x="2706408" y="4992336"/>
            <a:ext cx="1051200" cy="28080"/>
            <a:chOff x="2706408" y="4992336"/>
            <a:chExt cx="1051200" cy="2808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1A184941-A4D5-16FE-CC0B-9B07BA8B569C}"/>
                    </a:ext>
                  </a:extLst>
                </p14:cNvPr>
                <p14:cNvContentPartPr/>
                <p14:nvPr/>
              </p14:nvContentPartPr>
              <p14:xfrm>
                <a:off x="2706408" y="4992336"/>
                <a:ext cx="72360" cy="10080"/>
              </p14:xfrm>
            </p:contentPart>
          </mc:Choice>
          <mc:Fallback xmlns="">
            <p:pic>
              <p:nvPicPr>
                <p:cNvPr id="9" name="Ink 8">
                  <a:extLst>
                    <a:ext uri="{FF2B5EF4-FFF2-40B4-BE49-F238E27FC236}">
                      <a16:creationId xmlns:a16="http://schemas.microsoft.com/office/drawing/2014/main" id="{1A184941-A4D5-16FE-CC0B-9B07BA8B569C}"/>
                    </a:ext>
                  </a:extLst>
                </p:cNvPr>
                <p:cNvPicPr/>
                <p:nvPr/>
              </p:nvPicPr>
              <p:blipFill>
                <a:blip r:embed="rId9"/>
                <a:stretch>
                  <a:fillRect/>
                </a:stretch>
              </p:blipFill>
              <p:spPr>
                <a:xfrm>
                  <a:off x="2700288" y="4986216"/>
                  <a:ext cx="84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72CD362D-85C7-0DD3-3994-D4F39AE3EBFC}"/>
                    </a:ext>
                  </a:extLst>
                </p14:cNvPr>
                <p14:cNvContentPartPr/>
                <p14:nvPr/>
              </p14:nvContentPartPr>
              <p14:xfrm>
                <a:off x="2898288" y="5001696"/>
                <a:ext cx="309600" cy="9360"/>
              </p14:xfrm>
            </p:contentPart>
          </mc:Choice>
          <mc:Fallback xmlns="">
            <p:pic>
              <p:nvPicPr>
                <p:cNvPr id="10" name="Ink 9">
                  <a:extLst>
                    <a:ext uri="{FF2B5EF4-FFF2-40B4-BE49-F238E27FC236}">
                      <a16:creationId xmlns:a16="http://schemas.microsoft.com/office/drawing/2014/main" id="{72CD362D-85C7-0DD3-3994-D4F39AE3EBFC}"/>
                    </a:ext>
                  </a:extLst>
                </p:cNvPr>
                <p:cNvPicPr/>
                <p:nvPr/>
              </p:nvPicPr>
              <p:blipFill>
                <a:blip r:embed="rId11"/>
                <a:stretch>
                  <a:fillRect/>
                </a:stretch>
              </p:blipFill>
              <p:spPr>
                <a:xfrm>
                  <a:off x="2892168" y="4995576"/>
                  <a:ext cx="321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4E4ACB3B-C1BF-DA25-86B7-36D2CB98103D}"/>
                    </a:ext>
                  </a:extLst>
                </p14:cNvPr>
                <p14:cNvContentPartPr/>
                <p14:nvPr/>
              </p14:nvContentPartPr>
              <p14:xfrm>
                <a:off x="3273408" y="5001696"/>
                <a:ext cx="484200" cy="18720"/>
              </p14:xfrm>
            </p:contentPart>
          </mc:Choice>
          <mc:Fallback xmlns="">
            <p:pic>
              <p:nvPicPr>
                <p:cNvPr id="11" name="Ink 10">
                  <a:extLst>
                    <a:ext uri="{FF2B5EF4-FFF2-40B4-BE49-F238E27FC236}">
                      <a16:creationId xmlns:a16="http://schemas.microsoft.com/office/drawing/2014/main" id="{4E4ACB3B-C1BF-DA25-86B7-36D2CB98103D}"/>
                    </a:ext>
                  </a:extLst>
                </p:cNvPr>
                <p:cNvPicPr/>
                <p:nvPr/>
              </p:nvPicPr>
              <p:blipFill>
                <a:blip r:embed="rId13"/>
                <a:stretch>
                  <a:fillRect/>
                </a:stretch>
              </p:blipFill>
              <p:spPr>
                <a:xfrm>
                  <a:off x="3267288" y="4995576"/>
                  <a:ext cx="496440" cy="30960"/>
                </a:xfrm>
                <a:prstGeom prst="rect">
                  <a:avLst/>
                </a:prstGeom>
              </p:spPr>
            </p:pic>
          </mc:Fallback>
        </mc:AlternateContent>
      </p:grpSp>
      <p:grpSp>
        <p:nvGrpSpPr>
          <p:cNvPr id="33" name="Group 32">
            <a:extLst>
              <a:ext uri="{FF2B5EF4-FFF2-40B4-BE49-F238E27FC236}">
                <a16:creationId xmlns:a16="http://schemas.microsoft.com/office/drawing/2014/main" id="{E157B7A1-3E8E-16F4-A575-DA4CA24043F3}"/>
              </a:ext>
            </a:extLst>
          </p:cNvPr>
          <p:cNvGrpSpPr/>
          <p:nvPr/>
        </p:nvGrpSpPr>
        <p:grpSpPr>
          <a:xfrm>
            <a:off x="3922488" y="4931856"/>
            <a:ext cx="1445760" cy="60840"/>
            <a:chOff x="3922488" y="4931856"/>
            <a:chExt cx="1445760" cy="60840"/>
          </a:xfrm>
        </p:grpSpPr>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264E22A-4A09-0B9A-F56A-EBC980CB3EA4}"/>
                    </a:ext>
                  </a:extLst>
                </p14:cNvPr>
                <p14:cNvContentPartPr/>
                <p14:nvPr/>
              </p14:nvContentPartPr>
              <p14:xfrm>
                <a:off x="3922488" y="4992336"/>
                <a:ext cx="383400" cy="360"/>
              </p14:xfrm>
            </p:contentPart>
          </mc:Choice>
          <mc:Fallback xmlns="">
            <p:pic>
              <p:nvPicPr>
                <p:cNvPr id="12" name="Ink 11">
                  <a:extLst>
                    <a:ext uri="{FF2B5EF4-FFF2-40B4-BE49-F238E27FC236}">
                      <a16:creationId xmlns:a16="http://schemas.microsoft.com/office/drawing/2014/main" id="{D264E22A-4A09-0B9A-F56A-EBC980CB3EA4}"/>
                    </a:ext>
                  </a:extLst>
                </p:cNvPr>
                <p:cNvPicPr/>
                <p:nvPr/>
              </p:nvPicPr>
              <p:blipFill>
                <a:blip r:embed="rId15"/>
                <a:stretch>
                  <a:fillRect/>
                </a:stretch>
              </p:blipFill>
              <p:spPr>
                <a:xfrm>
                  <a:off x="3916368" y="4986216"/>
                  <a:ext cx="395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29597DF5-0B8E-554B-3013-16DD861A65AB}"/>
                    </a:ext>
                  </a:extLst>
                </p14:cNvPr>
                <p14:cNvContentPartPr/>
                <p14:nvPr/>
              </p14:nvContentPartPr>
              <p14:xfrm>
                <a:off x="4434768" y="4973976"/>
                <a:ext cx="290880" cy="360"/>
              </p14:xfrm>
            </p:contentPart>
          </mc:Choice>
          <mc:Fallback xmlns="">
            <p:pic>
              <p:nvPicPr>
                <p:cNvPr id="13" name="Ink 12">
                  <a:extLst>
                    <a:ext uri="{FF2B5EF4-FFF2-40B4-BE49-F238E27FC236}">
                      <a16:creationId xmlns:a16="http://schemas.microsoft.com/office/drawing/2014/main" id="{29597DF5-0B8E-554B-3013-16DD861A65AB}"/>
                    </a:ext>
                  </a:extLst>
                </p:cNvPr>
                <p:cNvPicPr/>
                <p:nvPr/>
              </p:nvPicPr>
              <p:blipFill>
                <a:blip r:embed="rId17"/>
                <a:stretch>
                  <a:fillRect/>
                </a:stretch>
              </p:blipFill>
              <p:spPr>
                <a:xfrm>
                  <a:off x="4428648" y="4967856"/>
                  <a:ext cx="303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558A55E3-88C5-44A0-3BC3-914B4BCCF5EC}"/>
                    </a:ext>
                  </a:extLst>
                </p14:cNvPr>
                <p14:cNvContentPartPr/>
                <p14:nvPr/>
              </p14:nvContentPartPr>
              <p14:xfrm>
                <a:off x="4855248" y="4966056"/>
                <a:ext cx="63720" cy="8640"/>
              </p14:xfrm>
            </p:contentPart>
          </mc:Choice>
          <mc:Fallback xmlns="">
            <p:pic>
              <p:nvPicPr>
                <p:cNvPr id="14" name="Ink 13">
                  <a:extLst>
                    <a:ext uri="{FF2B5EF4-FFF2-40B4-BE49-F238E27FC236}">
                      <a16:creationId xmlns:a16="http://schemas.microsoft.com/office/drawing/2014/main" id="{558A55E3-88C5-44A0-3BC3-914B4BCCF5EC}"/>
                    </a:ext>
                  </a:extLst>
                </p:cNvPr>
                <p:cNvPicPr/>
                <p:nvPr/>
              </p:nvPicPr>
              <p:blipFill>
                <a:blip r:embed="rId19"/>
                <a:stretch>
                  <a:fillRect/>
                </a:stretch>
              </p:blipFill>
              <p:spPr>
                <a:xfrm>
                  <a:off x="4849128" y="4959936"/>
                  <a:ext cx="75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4CAEDFF-0BE6-FEB5-ADB7-B8D1A99B18EF}"/>
                    </a:ext>
                  </a:extLst>
                </p14:cNvPr>
                <p14:cNvContentPartPr/>
                <p14:nvPr/>
              </p14:nvContentPartPr>
              <p14:xfrm>
                <a:off x="4983408" y="4931856"/>
                <a:ext cx="201600" cy="15480"/>
              </p14:xfrm>
            </p:contentPart>
          </mc:Choice>
          <mc:Fallback xmlns="">
            <p:pic>
              <p:nvPicPr>
                <p:cNvPr id="15" name="Ink 14">
                  <a:extLst>
                    <a:ext uri="{FF2B5EF4-FFF2-40B4-BE49-F238E27FC236}">
                      <a16:creationId xmlns:a16="http://schemas.microsoft.com/office/drawing/2014/main" id="{04CAEDFF-0BE6-FEB5-ADB7-B8D1A99B18EF}"/>
                    </a:ext>
                  </a:extLst>
                </p:cNvPr>
                <p:cNvPicPr/>
                <p:nvPr/>
              </p:nvPicPr>
              <p:blipFill>
                <a:blip r:embed="rId21"/>
                <a:stretch>
                  <a:fillRect/>
                </a:stretch>
              </p:blipFill>
              <p:spPr>
                <a:xfrm>
                  <a:off x="4977288" y="4925736"/>
                  <a:ext cx="213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516CE21-8EC1-94DB-E58D-44960E8ED9F0}"/>
                    </a:ext>
                  </a:extLst>
                </p14:cNvPr>
                <p14:cNvContentPartPr/>
                <p14:nvPr/>
              </p14:nvContentPartPr>
              <p14:xfrm>
                <a:off x="5275728" y="4948416"/>
                <a:ext cx="92520" cy="16920"/>
              </p14:xfrm>
            </p:contentPart>
          </mc:Choice>
          <mc:Fallback xmlns="">
            <p:pic>
              <p:nvPicPr>
                <p:cNvPr id="18" name="Ink 17">
                  <a:extLst>
                    <a:ext uri="{FF2B5EF4-FFF2-40B4-BE49-F238E27FC236}">
                      <a16:creationId xmlns:a16="http://schemas.microsoft.com/office/drawing/2014/main" id="{1516CE21-8EC1-94DB-E58D-44960E8ED9F0}"/>
                    </a:ext>
                  </a:extLst>
                </p:cNvPr>
                <p:cNvPicPr/>
                <p:nvPr/>
              </p:nvPicPr>
              <p:blipFill>
                <a:blip r:embed="rId23"/>
                <a:stretch>
                  <a:fillRect/>
                </a:stretch>
              </p:blipFill>
              <p:spPr>
                <a:xfrm>
                  <a:off x="5269608" y="4942296"/>
                  <a:ext cx="10476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8EAF0B88-590E-E58F-5C43-8C78A42E8DE5}"/>
                  </a:ext>
                </a:extLst>
              </p14:cNvPr>
              <p14:cNvContentPartPr/>
              <p14:nvPr/>
            </p14:nvContentPartPr>
            <p14:xfrm>
              <a:off x="5550408" y="4946616"/>
              <a:ext cx="100080" cy="360"/>
            </p14:xfrm>
          </p:contentPart>
        </mc:Choice>
        <mc:Fallback xmlns="">
          <p:pic>
            <p:nvPicPr>
              <p:cNvPr id="19" name="Ink 18">
                <a:extLst>
                  <a:ext uri="{FF2B5EF4-FFF2-40B4-BE49-F238E27FC236}">
                    <a16:creationId xmlns:a16="http://schemas.microsoft.com/office/drawing/2014/main" id="{8EAF0B88-590E-E58F-5C43-8C78A42E8DE5}"/>
                  </a:ext>
                </a:extLst>
              </p:cNvPr>
              <p:cNvPicPr/>
              <p:nvPr/>
            </p:nvPicPr>
            <p:blipFill>
              <a:blip r:embed="rId25"/>
              <a:stretch>
                <a:fillRect/>
              </a:stretch>
            </p:blipFill>
            <p:spPr>
              <a:xfrm>
                <a:off x="5544288" y="4940496"/>
                <a:ext cx="112320" cy="12600"/>
              </a:xfrm>
              <a:prstGeom prst="rect">
                <a:avLst/>
              </a:prstGeom>
            </p:spPr>
          </p:pic>
        </mc:Fallback>
      </mc:AlternateContent>
      <p:grpSp>
        <p:nvGrpSpPr>
          <p:cNvPr id="32" name="Group 31">
            <a:extLst>
              <a:ext uri="{FF2B5EF4-FFF2-40B4-BE49-F238E27FC236}">
                <a16:creationId xmlns:a16="http://schemas.microsoft.com/office/drawing/2014/main" id="{66389297-1E71-3AFA-8739-D6F69EFB52ED}"/>
              </a:ext>
            </a:extLst>
          </p:cNvPr>
          <p:cNvGrpSpPr/>
          <p:nvPr/>
        </p:nvGrpSpPr>
        <p:grpSpPr>
          <a:xfrm>
            <a:off x="5824728" y="4946616"/>
            <a:ext cx="1553760" cy="19080"/>
            <a:chOff x="5824728" y="4946616"/>
            <a:chExt cx="1553760" cy="19080"/>
          </a:xfrm>
        </p:grpSpPr>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850FB33D-934A-4D12-4671-C76C92B966FD}"/>
                    </a:ext>
                  </a:extLst>
                </p14:cNvPr>
                <p14:cNvContentPartPr/>
                <p14:nvPr/>
              </p14:nvContentPartPr>
              <p14:xfrm>
                <a:off x="5824728" y="4946616"/>
                <a:ext cx="392040" cy="19080"/>
              </p14:xfrm>
            </p:contentPart>
          </mc:Choice>
          <mc:Fallback xmlns="">
            <p:pic>
              <p:nvPicPr>
                <p:cNvPr id="20" name="Ink 19">
                  <a:extLst>
                    <a:ext uri="{FF2B5EF4-FFF2-40B4-BE49-F238E27FC236}">
                      <a16:creationId xmlns:a16="http://schemas.microsoft.com/office/drawing/2014/main" id="{850FB33D-934A-4D12-4671-C76C92B966FD}"/>
                    </a:ext>
                  </a:extLst>
                </p:cNvPr>
                <p:cNvPicPr/>
                <p:nvPr/>
              </p:nvPicPr>
              <p:blipFill>
                <a:blip r:embed="rId27"/>
                <a:stretch>
                  <a:fillRect/>
                </a:stretch>
              </p:blipFill>
              <p:spPr>
                <a:xfrm>
                  <a:off x="5818608" y="4940496"/>
                  <a:ext cx="4042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F3CAB031-0295-118D-175D-A92ADD4BB351}"/>
                    </a:ext>
                  </a:extLst>
                </p14:cNvPr>
                <p14:cNvContentPartPr/>
                <p14:nvPr/>
              </p14:nvContentPartPr>
              <p14:xfrm>
                <a:off x="6290928" y="4964976"/>
                <a:ext cx="392760" cy="360"/>
              </p14:xfrm>
            </p:contentPart>
          </mc:Choice>
          <mc:Fallback xmlns="">
            <p:pic>
              <p:nvPicPr>
                <p:cNvPr id="21" name="Ink 20">
                  <a:extLst>
                    <a:ext uri="{FF2B5EF4-FFF2-40B4-BE49-F238E27FC236}">
                      <a16:creationId xmlns:a16="http://schemas.microsoft.com/office/drawing/2014/main" id="{F3CAB031-0295-118D-175D-A92ADD4BB351}"/>
                    </a:ext>
                  </a:extLst>
                </p:cNvPr>
                <p:cNvPicPr/>
                <p:nvPr/>
              </p:nvPicPr>
              <p:blipFill>
                <a:blip r:embed="rId29"/>
                <a:stretch>
                  <a:fillRect/>
                </a:stretch>
              </p:blipFill>
              <p:spPr>
                <a:xfrm>
                  <a:off x="6284808" y="4958856"/>
                  <a:ext cx="405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0140423B-34D9-CE4F-622C-3F9769322718}"/>
                    </a:ext>
                  </a:extLst>
                </p14:cNvPr>
                <p14:cNvContentPartPr/>
                <p14:nvPr/>
              </p14:nvContentPartPr>
              <p14:xfrm>
                <a:off x="6793848" y="4964976"/>
                <a:ext cx="374040" cy="360"/>
              </p14:xfrm>
            </p:contentPart>
          </mc:Choice>
          <mc:Fallback xmlns="">
            <p:pic>
              <p:nvPicPr>
                <p:cNvPr id="22" name="Ink 21">
                  <a:extLst>
                    <a:ext uri="{FF2B5EF4-FFF2-40B4-BE49-F238E27FC236}">
                      <a16:creationId xmlns:a16="http://schemas.microsoft.com/office/drawing/2014/main" id="{0140423B-34D9-CE4F-622C-3F9769322718}"/>
                    </a:ext>
                  </a:extLst>
                </p:cNvPr>
                <p:cNvPicPr/>
                <p:nvPr/>
              </p:nvPicPr>
              <p:blipFill>
                <a:blip r:embed="rId31"/>
                <a:stretch>
                  <a:fillRect/>
                </a:stretch>
              </p:blipFill>
              <p:spPr>
                <a:xfrm>
                  <a:off x="6787728" y="4958856"/>
                  <a:ext cx="3862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38B8ADF6-3D62-C822-5E3B-954833B19764}"/>
                    </a:ext>
                  </a:extLst>
                </p14:cNvPr>
                <p14:cNvContentPartPr/>
                <p14:nvPr/>
              </p14:nvContentPartPr>
              <p14:xfrm>
                <a:off x="7269408" y="4955616"/>
                <a:ext cx="109080" cy="360"/>
              </p14:xfrm>
            </p:contentPart>
          </mc:Choice>
          <mc:Fallback xmlns="">
            <p:pic>
              <p:nvPicPr>
                <p:cNvPr id="23" name="Ink 22">
                  <a:extLst>
                    <a:ext uri="{FF2B5EF4-FFF2-40B4-BE49-F238E27FC236}">
                      <a16:creationId xmlns:a16="http://schemas.microsoft.com/office/drawing/2014/main" id="{38B8ADF6-3D62-C822-5E3B-954833B19764}"/>
                    </a:ext>
                  </a:extLst>
                </p:cNvPr>
                <p:cNvPicPr/>
                <p:nvPr/>
              </p:nvPicPr>
              <p:blipFill>
                <a:blip r:embed="rId33"/>
                <a:stretch>
                  <a:fillRect/>
                </a:stretch>
              </p:blipFill>
              <p:spPr>
                <a:xfrm>
                  <a:off x="7263288" y="4949496"/>
                  <a:ext cx="121320" cy="12600"/>
                </a:xfrm>
                <a:prstGeom prst="rect">
                  <a:avLst/>
                </a:prstGeom>
              </p:spPr>
            </p:pic>
          </mc:Fallback>
        </mc:AlternateContent>
      </p:grpSp>
      <p:grpSp>
        <p:nvGrpSpPr>
          <p:cNvPr id="31" name="Group 30">
            <a:extLst>
              <a:ext uri="{FF2B5EF4-FFF2-40B4-BE49-F238E27FC236}">
                <a16:creationId xmlns:a16="http://schemas.microsoft.com/office/drawing/2014/main" id="{425B7A15-8C86-952E-DDC6-752903EA4F6A}"/>
              </a:ext>
            </a:extLst>
          </p:cNvPr>
          <p:cNvGrpSpPr/>
          <p:nvPr/>
        </p:nvGrpSpPr>
        <p:grpSpPr>
          <a:xfrm>
            <a:off x="7543728" y="4919616"/>
            <a:ext cx="1149840" cy="28080"/>
            <a:chOff x="7543728" y="4919616"/>
            <a:chExt cx="1149840" cy="28080"/>
          </a:xfrm>
        </p:grpSpPr>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40F4DCE7-B117-12D3-BC69-2A2931138D32}"/>
                    </a:ext>
                  </a:extLst>
                </p14:cNvPr>
                <p14:cNvContentPartPr/>
                <p14:nvPr/>
              </p14:nvContentPartPr>
              <p14:xfrm>
                <a:off x="7543728" y="4929336"/>
                <a:ext cx="282600" cy="18360"/>
              </p14:xfrm>
            </p:contentPart>
          </mc:Choice>
          <mc:Fallback xmlns="">
            <p:pic>
              <p:nvPicPr>
                <p:cNvPr id="24" name="Ink 23">
                  <a:extLst>
                    <a:ext uri="{FF2B5EF4-FFF2-40B4-BE49-F238E27FC236}">
                      <a16:creationId xmlns:a16="http://schemas.microsoft.com/office/drawing/2014/main" id="{40F4DCE7-B117-12D3-BC69-2A2931138D32}"/>
                    </a:ext>
                  </a:extLst>
                </p:cNvPr>
                <p:cNvPicPr/>
                <p:nvPr/>
              </p:nvPicPr>
              <p:blipFill>
                <a:blip r:embed="rId35"/>
                <a:stretch>
                  <a:fillRect/>
                </a:stretch>
              </p:blipFill>
              <p:spPr>
                <a:xfrm>
                  <a:off x="7537608" y="4923216"/>
                  <a:ext cx="2948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5E6C9FF7-9084-255B-4561-5A4754E264DD}"/>
                    </a:ext>
                  </a:extLst>
                </p14:cNvPr>
                <p14:cNvContentPartPr/>
                <p14:nvPr/>
              </p14:nvContentPartPr>
              <p14:xfrm>
                <a:off x="7955208" y="4919616"/>
                <a:ext cx="216720" cy="9360"/>
              </p14:xfrm>
            </p:contentPart>
          </mc:Choice>
          <mc:Fallback xmlns="">
            <p:pic>
              <p:nvPicPr>
                <p:cNvPr id="25" name="Ink 24">
                  <a:extLst>
                    <a:ext uri="{FF2B5EF4-FFF2-40B4-BE49-F238E27FC236}">
                      <a16:creationId xmlns:a16="http://schemas.microsoft.com/office/drawing/2014/main" id="{5E6C9FF7-9084-255B-4561-5A4754E264DD}"/>
                    </a:ext>
                  </a:extLst>
                </p:cNvPr>
                <p:cNvPicPr/>
                <p:nvPr/>
              </p:nvPicPr>
              <p:blipFill>
                <a:blip r:embed="rId37"/>
                <a:stretch>
                  <a:fillRect/>
                </a:stretch>
              </p:blipFill>
              <p:spPr>
                <a:xfrm>
                  <a:off x="7949088" y="4913496"/>
                  <a:ext cx="228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E01C994F-DBF6-E2FD-4E91-90B771EB609D}"/>
                    </a:ext>
                  </a:extLst>
                </p14:cNvPr>
                <p14:cNvContentPartPr/>
                <p14:nvPr/>
              </p14:nvContentPartPr>
              <p14:xfrm>
                <a:off x="8302608" y="4928616"/>
                <a:ext cx="245880" cy="360"/>
              </p14:xfrm>
            </p:contentPart>
          </mc:Choice>
          <mc:Fallback xmlns="">
            <p:pic>
              <p:nvPicPr>
                <p:cNvPr id="26" name="Ink 25">
                  <a:extLst>
                    <a:ext uri="{FF2B5EF4-FFF2-40B4-BE49-F238E27FC236}">
                      <a16:creationId xmlns:a16="http://schemas.microsoft.com/office/drawing/2014/main" id="{E01C994F-DBF6-E2FD-4E91-90B771EB609D}"/>
                    </a:ext>
                  </a:extLst>
                </p:cNvPr>
                <p:cNvPicPr/>
                <p:nvPr/>
              </p:nvPicPr>
              <p:blipFill>
                <a:blip r:embed="rId39"/>
                <a:stretch>
                  <a:fillRect/>
                </a:stretch>
              </p:blipFill>
              <p:spPr>
                <a:xfrm>
                  <a:off x="8296488" y="4922496"/>
                  <a:ext cx="258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DCB7A3F8-EB8F-94E9-1B7F-C7CEF60CD70C}"/>
                    </a:ext>
                  </a:extLst>
                </p14:cNvPr>
                <p14:cNvContentPartPr/>
                <p14:nvPr/>
              </p14:nvContentPartPr>
              <p14:xfrm>
                <a:off x="8668368" y="4928616"/>
                <a:ext cx="25200" cy="360"/>
              </p14:xfrm>
            </p:contentPart>
          </mc:Choice>
          <mc:Fallback xmlns="">
            <p:pic>
              <p:nvPicPr>
                <p:cNvPr id="27" name="Ink 26">
                  <a:extLst>
                    <a:ext uri="{FF2B5EF4-FFF2-40B4-BE49-F238E27FC236}">
                      <a16:creationId xmlns:a16="http://schemas.microsoft.com/office/drawing/2014/main" id="{DCB7A3F8-EB8F-94E9-1B7F-C7CEF60CD70C}"/>
                    </a:ext>
                  </a:extLst>
                </p:cNvPr>
                <p:cNvPicPr/>
                <p:nvPr/>
              </p:nvPicPr>
              <p:blipFill>
                <a:blip r:embed="rId41"/>
                <a:stretch>
                  <a:fillRect/>
                </a:stretch>
              </p:blipFill>
              <p:spPr>
                <a:xfrm>
                  <a:off x="8662248" y="4922496"/>
                  <a:ext cx="37440" cy="12600"/>
                </a:xfrm>
                <a:prstGeom prst="rect">
                  <a:avLst/>
                </a:prstGeom>
              </p:spPr>
            </p:pic>
          </mc:Fallback>
        </mc:AlternateContent>
      </p:grpSp>
      <p:grpSp>
        <p:nvGrpSpPr>
          <p:cNvPr id="30" name="Group 29">
            <a:extLst>
              <a:ext uri="{FF2B5EF4-FFF2-40B4-BE49-F238E27FC236}">
                <a16:creationId xmlns:a16="http://schemas.microsoft.com/office/drawing/2014/main" id="{CD4004AD-EDC4-83B3-43E2-0EDA5DFABA3D}"/>
              </a:ext>
            </a:extLst>
          </p:cNvPr>
          <p:cNvGrpSpPr/>
          <p:nvPr/>
        </p:nvGrpSpPr>
        <p:grpSpPr>
          <a:xfrm>
            <a:off x="8869248" y="4910976"/>
            <a:ext cx="392040" cy="18720"/>
            <a:chOff x="8869248" y="4910976"/>
            <a:chExt cx="392040" cy="18720"/>
          </a:xfrm>
        </p:grpSpPr>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D7379165-D2E5-9698-D849-CFBAD01775BE}"/>
                    </a:ext>
                  </a:extLst>
                </p14:cNvPr>
                <p14:cNvContentPartPr/>
                <p14:nvPr/>
              </p14:nvContentPartPr>
              <p14:xfrm>
                <a:off x="8869248" y="4919616"/>
                <a:ext cx="347040" cy="10080"/>
              </p14:xfrm>
            </p:contentPart>
          </mc:Choice>
          <mc:Fallback xmlns="">
            <p:pic>
              <p:nvPicPr>
                <p:cNvPr id="28" name="Ink 27">
                  <a:extLst>
                    <a:ext uri="{FF2B5EF4-FFF2-40B4-BE49-F238E27FC236}">
                      <a16:creationId xmlns:a16="http://schemas.microsoft.com/office/drawing/2014/main" id="{D7379165-D2E5-9698-D849-CFBAD01775BE}"/>
                    </a:ext>
                  </a:extLst>
                </p:cNvPr>
                <p:cNvPicPr/>
                <p:nvPr/>
              </p:nvPicPr>
              <p:blipFill>
                <a:blip r:embed="rId43"/>
                <a:stretch>
                  <a:fillRect/>
                </a:stretch>
              </p:blipFill>
              <p:spPr>
                <a:xfrm>
                  <a:off x="8863128" y="4913496"/>
                  <a:ext cx="3592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45AAC7DF-994C-A6EC-742E-1DDEE57219DA}"/>
                    </a:ext>
                  </a:extLst>
                </p14:cNvPr>
                <p14:cNvContentPartPr/>
                <p14:nvPr/>
              </p14:nvContentPartPr>
              <p14:xfrm>
                <a:off x="9235368" y="4910976"/>
                <a:ext cx="25920" cy="9000"/>
              </p14:xfrm>
            </p:contentPart>
          </mc:Choice>
          <mc:Fallback xmlns="">
            <p:pic>
              <p:nvPicPr>
                <p:cNvPr id="29" name="Ink 28">
                  <a:extLst>
                    <a:ext uri="{FF2B5EF4-FFF2-40B4-BE49-F238E27FC236}">
                      <a16:creationId xmlns:a16="http://schemas.microsoft.com/office/drawing/2014/main" id="{45AAC7DF-994C-A6EC-742E-1DDEE57219DA}"/>
                    </a:ext>
                  </a:extLst>
                </p:cNvPr>
                <p:cNvPicPr/>
                <p:nvPr/>
              </p:nvPicPr>
              <p:blipFill>
                <a:blip r:embed="rId45"/>
                <a:stretch>
                  <a:fillRect/>
                </a:stretch>
              </p:blipFill>
              <p:spPr>
                <a:xfrm>
                  <a:off x="9229248" y="4904856"/>
                  <a:ext cx="38160" cy="21240"/>
                </a:xfrm>
                <a:prstGeom prst="rect">
                  <a:avLst/>
                </a:prstGeom>
              </p:spPr>
            </p:pic>
          </mc:Fallback>
        </mc:AlternateContent>
      </p:grpSp>
      <p:grpSp>
        <p:nvGrpSpPr>
          <p:cNvPr id="39" name="Group 38">
            <a:extLst>
              <a:ext uri="{FF2B5EF4-FFF2-40B4-BE49-F238E27FC236}">
                <a16:creationId xmlns:a16="http://schemas.microsoft.com/office/drawing/2014/main" id="{6AED889C-23C9-E4F2-917E-C321C44321C7}"/>
              </a:ext>
            </a:extLst>
          </p:cNvPr>
          <p:cNvGrpSpPr/>
          <p:nvPr/>
        </p:nvGrpSpPr>
        <p:grpSpPr>
          <a:xfrm>
            <a:off x="5678208" y="4590216"/>
            <a:ext cx="786600" cy="228600"/>
            <a:chOff x="5678208" y="4590216"/>
            <a:chExt cx="786600" cy="228600"/>
          </a:xfrm>
        </p:grpSpPr>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AF2825AC-9C14-7D3C-2532-C7942570436F}"/>
                    </a:ext>
                  </a:extLst>
                </p14:cNvPr>
                <p14:cNvContentPartPr/>
                <p14:nvPr/>
              </p14:nvContentPartPr>
              <p14:xfrm>
                <a:off x="5678208" y="4599936"/>
                <a:ext cx="100800" cy="183960"/>
              </p14:xfrm>
            </p:contentPart>
          </mc:Choice>
          <mc:Fallback xmlns="">
            <p:pic>
              <p:nvPicPr>
                <p:cNvPr id="34" name="Ink 33">
                  <a:extLst>
                    <a:ext uri="{FF2B5EF4-FFF2-40B4-BE49-F238E27FC236}">
                      <a16:creationId xmlns:a16="http://schemas.microsoft.com/office/drawing/2014/main" id="{AF2825AC-9C14-7D3C-2532-C7942570436F}"/>
                    </a:ext>
                  </a:extLst>
                </p:cNvPr>
                <p:cNvPicPr/>
                <p:nvPr/>
              </p:nvPicPr>
              <p:blipFill>
                <a:blip r:embed="rId47"/>
                <a:stretch>
                  <a:fillRect/>
                </a:stretch>
              </p:blipFill>
              <p:spPr>
                <a:xfrm>
                  <a:off x="5672088" y="4593816"/>
                  <a:ext cx="1130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539ED97F-746E-C944-A851-99ED2FC722BB}"/>
                    </a:ext>
                  </a:extLst>
                </p14:cNvPr>
                <p14:cNvContentPartPr/>
                <p14:nvPr/>
              </p14:nvContentPartPr>
              <p14:xfrm>
                <a:off x="5914008" y="4590216"/>
                <a:ext cx="230760" cy="189720"/>
              </p14:xfrm>
            </p:contentPart>
          </mc:Choice>
          <mc:Fallback xmlns="">
            <p:pic>
              <p:nvPicPr>
                <p:cNvPr id="35" name="Ink 34">
                  <a:extLst>
                    <a:ext uri="{FF2B5EF4-FFF2-40B4-BE49-F238E27FC236}">
                      <a16:creationId xmlns:a16="http://schemas.microsoft.com/office/drawing/2014/main" id="{539ED97F-746E-C944-A851-99ED2FC722BB}"/>
                    </a:ext>
                  </a:extLst>
                </p:cNvPr>
                <p:cNvPicPr/>
                <p:nvPr/>
              </p:nvPicPr>
              <p:blipFill>
                <a:blip r:embed="rId49"/>
                <a:stretch>
                  <a:fillRect/>
                </a:stretch>
              </p:blipFill>
              <p:spPr>
                <a:xfrm>
                  <a:off x="5907888" y="4584096"/>
                  <a:ext cx="243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1F763181-1495-F052-47A4-72A855512714}"/>
                    </a:ext>
                  </a:extLst>
                </p14:cNvPr>
                <p14:cNvContentPartPr/>
                <p14:nvPr/>
              </p14:nvContentPartPr>
              <p14:xfrm>
                <a:off x="6287328" y="4635576"/>
                <a:ext cx="95400" cy="169560"/>
              </p14:xfrm>
            </p:contentPart>
          </mc:Choice>
          <mc:Fallback xmlns="">
            <p:pic>
              <p:nvPicPr>
                <p:cNvPr id="36" name="Ink 35">
                  <a:extLst>
                    <a:ext uri="{FF2B5EF4-FFF2-40B4-BE49-F238E27FC236}">
                      <a16:creationId xmlns:a16="http://schemas.microsoft.com/office/drawing/2014/main" id="{1F763181-1495-F052-47A4-72A855512714}"/>
                    </a:ext>
                  </a:extLst>
                </p:cNvPr>
                <p:cNvPicPr/>
                <p:nvPr/>
              </p:nvPicPr>
              <p:blipFill>
                <a:blip r:embed="rId51"/>
                <a:stretch>
                  <a:fillRect/>
                </a:stretch>
              </p:blipFill>
              <p:spPr>
                <a:xfrm>
                  <a:off x="6281208" y="4629456"/>
                  <a:ext cx="107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25216490-FB0A-00DC-A5F2-61ECE3D577D8}"/>
                    </a:ext>
                  </a:extLst>
                </p14:cNvPr>
                <p14:cNvContentPartPr/>
                <p14:nvPr/>
              </p14:nvContentPartPr>
              <p14:xfrm>
                <a:off x="6234408" y="4663296"/>
                <a:ext cx="47880" cy="64440"/>
              </p14:xfrm>
            </p:contentPart>
          </mc:Choice>
          <mc:Fallback xmlns="">
            <p:pic>
              <p:nvPicPr>
                <p:cNvPr id="37" name="Ink 36">
                  <a:extLst>
                    <a:ext uri="{FF2B5EF4-FFF2-40B4-BE49-F238E27FC236}">
                      <a16:creationId xmlns:a16="http://schemas.microsoft.com/office/drawing/2014/main" id="{25216490-FB0A-00DC-A5F2-61ECE3D577D8}"/>
                    </a:ext>
                  </a:extLst>
                </p:cNvPr>
                <p:cNvPicPr/>
                <p:nvPr/>
              </p:nvPicPr>
              <p:blipFill>
                <a:blip r:embed="rId53"/>
                <a:stretch>
                  <a:fillRect/>
                </a:stretch>
              </p:blipFill>
              <p:spPr>
                <a:xfrm>
                  <a:off x="6228288" y="4657176"/>
                  <a:ext cx="601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69C97997-E70C-967A-337B-1AB3741F599A}"/>
                    </a:ext>
                  </a:extLst>
                </p14:cNvPr>
                <p14:cNvContentPartPr/>
                <p14:nvPr/>
              </p14:nvContentPartPr>
              <p14:xfrm>
                <a:off x="6402528" y="4754016"/>
                <a:ext cx="62280" cy="64800"/>
              </p14:xfrm>
            </p:contentPart>
          </mc:Choice>
          <mc:Fallback xmlns="">
            <p:pic>
              <p:nvPicPr>
                <p:cNvPr id="38" name="Ink 37">
                  <a:extLst>
                    <a:ext uri="{FF2B5EF4-FFF2-40B4-BE49-F238E27FC236}">
                      <a16:creationId xmlns:a16="http://schemas.microsoft.com/office/drawing/2014/main" id="{69C97997-E70C-967A-337B-1AB3741F599A}"/>
                    </a:ext>
                  </a:extLst>
                </p:cNvPr>
                <p:cNvPicPr/>
                <p:nvPr/>
              </p:nvPicPr>
              <p:blipFill>
                <a:blip r:embed="rId55"/>
                <a:stretch>
                  <a:fillRect/>
                </a:stretch>
              </p:blipFill>
              <p:spPr>
                <a:xfrm>
                  <a:off x="6396408" y="4747896"/>
                  <a:ext cx="74520" cy="77040"/>
                </a:xfrm>
                <a:prstGeom prst="rect">
                  <a:avLst/>
                </a:prstGeom>
              </p:spPr>
            </p:pic>
          </mc:Fallback>
        </mc:AlternateContent>
      </p:grpSp>
    </p:spTree>
    <p:extLst>
      <p:ext uri="{BB962C8B-B14F-4D97-AF65-F5344CB8AC3E}">
        <p14:creationId xmlns:p14="http://schemas.microsoft.com/office/powerpoint/2010/main" val="2227787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E4DFCEB-8439-882A-1A7F-4785203CBC84}"/>
                  </a:ext>
                </a:extLst>
              </p14:cNvPr>
              <p14:cNvContentPartPr/>
              <p14:nvPr/>
            </p14:nvContentPartPr>
            <p14:xfrm>
              <a:off x="2532888" y="2953296"/>
              <a:ext cx="360" cy="360"/>
            </p14:xfrm>
          </p:contentPart>
        </mc:Choice>
        <mc:Fallback xmlns="">
          <p:pic>
            <p:nvPicPr>
              <p:cNvPr id="2" name="Ink 1">
                <a:extLst>
                  <a:ext uri="{FF2B5EF4-FFF2-40B4-BE49-F238E27FC236}">
                    <a16:creationId xmlns:a16="http://schemas.microsoft.com/office/drawing/2014/main" id="{5E4DFCEB-8439-882A-1A7F-4785203CBC84}"/>
                  </a:ext>
                </a:extLst>
              </p:cNvPr>
              <p:cNvPicPr/>
              <p:nvPr/>
            </p:nvPicPr>
            <p:blipFill>
              <a:blip r:embed="rId3"/>
              <a:stretch>
                <a:fillRect/>
              </a:stretch>
            </p:blipFill>
            <p:spPr>
              <a:xfrm>
                <a:off x="2478888" y="2845656"/>
                <a:ext cx="108000" cy="216000"/>
              </a:xfrm>
              <a:prstGeom prst="rect">
                <a:avLst/>
              </a:prstGeom>
            </p:spPr>
          </p:pic>
        </mc:Fallback>
      </mc:AlternateContent>
      <p:pic>
        <p:nvPicPr>
          <p:cNvPr id="5" name="Picture 4">
            <a:extLst>
              <a:ext uri="{FF2B5EF4-FFF2-40B4-BE49-F238E27FC236}">
                <a16:creationId xmlns:a16="http://schemas.microsoft.com/office/drawing/2014/main" id="{F31A9264-057E-8077-132B-44AC0A89586E}"/>
              </a:ext>
            </a:extLst>
          </p:cNvPr>
          <p:cNvPicPr>
            <a:picLocks noChangeAspect="1"/>
          </p:cNvPicPr>
          <p:nvPr/>
        </p:nvPicPr>
        <p:blipFill>
          <a:blip r:embed="rId5"/>
          <a:stretch>
            <a:fillRect/>
          </a:stretch>
        </p:blipFill>
        <p:spPr>
          <a:xfrm>
            <a:off x="2431772" y="613969"/>
            <a:ext cx="7621064" cy="5630061"/>
          </a:xfrm>
          <a:prstGeom prst="rect">
            <a:avLst/>
          </a:prstGeom>
        </p:spPr>
      </p:pic>
      <p:grpSp>
        <p:nvGrpSpPr>
          <p:cNvPr id="7" name="Group 6">
            <a:extLst>
              <a:ext uri="{FF2B5EF4-FFF2-40B4-BE49-F238E27FC236}">
                <a16:creationId xmlns:a16="http://schemas.microsoft.com/office/drawing/2014/main" id="{48D22092-843D-A642-46BD-D73E318BC63E}"/>
              </a:ext>
            </a:extLst>
          </p:cNvPr>
          <p:cNvGrpSpPr/>
          <p:nvPr/>
        </p:nvGrpSpPr>
        <p:grpSpPr>
          <a:xfrm>
            <a:off x="8386128" y="4745736"/>
            <a:ext cx="895320" cy="101160"/>
            <a:chOff x="8386128" y="4745736"/>
            <a:chExt cx="895320" cy="10116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A041273-17A0-30D0-EC70-B850D72C61A2}"/>
                    </a:ext>
                  </a:extLst>
                </p14:cNvPr>
                <p14:cNvContentPartPr/>
                <p14:nvPr/>
              </p14:nvContentPartPr>
              <p14:xfrm>
                <a:off x="8386128" y="4745736"/>
                <a:ext cx="895320" cy="47160"/>
              </p14:xfrm>
            </p:contentPart>
          </mc:Choice>
          <mc:Fallback xmlns="">
            <p:pic>
              <p:nvPicPr>
                <p:cNvPr id="4" name="Ink 3">
                  <a:extLst>
                    <a:ext uri="{FF2B5EF4-FFF2-40B4-BE49-F238E27FC236}">
                      <a16:creationId xmlns:a16="http://schemas.microsoft.com/office/drawing/2014/main" id="{CA041273-17A0-30D0-EC70-B850D72C61A2}"/>
                    </a:ext>
                  </a:extLst>
                </p:cNvPr>
                <p:cNvPicPr/>
                <p:nvPr/>
              </p:nvPicPr>
              <p:blipFill>
                <a:blip r:embed="rId7"/>
                <a:stretch>
                  <a:fillRect/>
                </a:stretch>
              </p:blipFill>
              <p:spPr>
                <a:xfrm>
                  <a:off x="8380008" y="4739616"/>
                  <a:ext cx="9075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E575BC34-978E-904F-C913-CDC38FB0DFC1}"/>
                    </a:ext>
                  </a:extLst>
                </p14:cNvPr>
                <p14:cNvContentPartPr/>
                <p14:nvPr/>
              </p14:nvContentPartPr>
              <p14:xfrm>
                <a:off x="8842968" y="4827816"/>
                <a:ext cx="246240" cy="19080"/>
              </p14:xfrm>
            </p:contentPart>
          </mc:Choice>
          <mc:Fallback xmlns="">
            <p:pic>
              <p:nvPicPr>
                <p:cNvPr id="6" name="Ink 5">
                  <a:extLst>
                    <a:ext uri="{FF2B5EF4-FFF2-40B4-BE49-F238E27FC236}">
                      <a16:creationId xmlns:a16="http://schemas.microsoft.com/office/drawing/2014/main" id="{E575BC34-978E-904F-C913-CDC38FB0DFC1}"/>
                    </a:ext>
                  </a:extLst>
                </p:cNvPr>
                <p:cNvPicPr/>
                <p:nvPr/>
              </p:nvPicPr>
              <p:blipFill>
                <a:blip r:embed="rId9"/>
                <a:stretch>
                  <a:fillRect/>
                </a:stretch>
              </p:blipFill>
              <p:spPr>
                <a:xfrm>
                  <a:off x="8836848" y="4821696"/>
                  <a:ext cx="258480" cy="31320"/>
                </a:xfrm>
                <a:prstGeom prst="rect">
                  <a:avLst/>
                </a:prstGeom>
              </p:spPr>
            </p:pic>
          </mc:Fallback>
        </mc:AlternateContent>
      </p:grpSp>
    </p:spTree>
    <p:extLst>
      <p:ext uri="{BB962C8B-B14F-4D97-AF65-F5344CB8AC3E}">
        <p14:creationId xmlns:p14="http://schemas.microsoft.com/office/powerpoint/2010/main" val="660761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C12FC24-38F8-F6FD-10AC-6592D4E5CB83}"/>
              </a:ext>
            </a:extLst>
          </p:cNvPr>
          <p:cNvGraphicFramePr>
            <a:graphicFrameLocks/>
          </p:cNvGraphicFramePr>
          <p:nvPr/>
        </p:nvGraphicFramePr>
        <p:xfrm>
          <a:off x="3115056" y="850392"/>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C5F889B5-C362-F578-B7D6-EAA9FFDF4474}"/>
              </a:ext>
            </a:extLst>
          </p:cNvPr>
          <p:cNvPicPr>
            <a:picLocks noChangeAspect="1"/>
          </p:cNvPicPr>
          <p:nvPr/>
        </p:nvPicPr>
        <p:blipFill>
          <a:blip r:embed="rId3"/>
          <a:stretch>
            <a:fillRect/>
          </a:stretch>
        </p:blipFill>
        <p:spPr>
          <a:xfrm>
            <a:off x="0" y="161644"/>
            <a:ext cx="12192000" cy="198099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84769F4-4B72-5C92-9D5A-176FCCAFAC45}"/>
                  </a:ext>
                </a:extLst>
              </p14:cNvPr>
              <p14:cNvContentPartPr/>
              <p14:nvPr/>
            </p14:nvContentPartPr>
            <p14:xfrm>
              <a:off x="7424928" y="968256"/>
              <a:ext cx="4570200" cy="121680"/>
            </p14:xfrm>
          </p:contentPart>
        </mc:Choice>
        <mc:Fallback xmlns="">
          <p:pic>
            <p:nvPicPr>
              <p:cNvPr id="6" name="Ink 5">
                <a:extLst>
                  <a:ext uri="{FF2B5EF4-FFF2-40B4-BE49-F238E27FC236}">
                    <a16:creationId xmlns:a16="http://schemas.microsoft.com/office/drawing/2014/main" id="{584769F4-4B72-5C92-9D5A-176FCCAFAC45}"/>
                  </a:ext>
                </a:extLst>
              </p:cNvPr>
              <p:cNvPicPr/>
              <p:nvPr/>
            </p:nvPicPr>
            <p:blipFill>
              <a:blip r:embed="rId5"/>
              <a:stretch>
                <a:fillRect/>
              </a:stretch>
            </p:blipFill>
            <p:spPr>
              <a:xfrm>
                <a:off x="7370928" y="860616"/>
                <a:ext cx="46778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0B9EB95-DF80-68C1-BEF7-5A3D91568A28}"/>
                  </a:ext>
                </a:extLst>
              </p14:cNvPr>
              <p14:cNvContentPartPr/>
              <p14:nvPr/>
            </p14:nvContentPartPr>
            <p14:xfrm>
              <a:off x="174528" y="1232136"/>
              <a:ext cx="11959920" cy="96480"/>
            </p14:xfrm>
          </p:contentPart>
        </mc:Choice>
        <mc:Fallback xmlns="">
          <p:pic>
            <p:nvPicPr>
              <p:cNvPr id="8" name="Ink 7">
                <a:extLst>
                  <a:ext uri="{FF2B5EF4-FFF2-40B4-BE49-F238E27FC236}">
                    <a16:creationId xmlns:a16="http://schemas.microsoft.com/office/drawing/2014/main" id="{F0B9EB95-DF80-68C1-BEF7-5A3D91568A28}"/>
                  </a:ext>
                </a:extLst>
              </p:cNvPr>
              <p:cNvPicPr/>
              <p:nvPr/>
            </p:nvPicPr>
            <p:blipFill>
              <a:blip r:embed="rId7"/>
              <a:stretch>
                <a:fillRect/>
              </a:stretch>
            </p:blipFill>
            <p:spPr>
              <a:xfrm>
                <a:off x="120528" y="1124136"/>
                <a:ext cx="12067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ED3D3CDE-B54E-1EFF-155F-5A3313072CFB}"/>
                  </a:ext>
                </a:extLst>
              </p14:cNvPr>
              <p14:cNvContentPartPr/>
              <p14:nvPr/>
            </p14:nvContentPartPr>
            <p14:xfrm>
              <a:off x="5989248" y="4462056"/>
              <a:ext cx="360" cy="360"/>
            </p14:xfrm>
          </p:contentPart>
        </mc:Choice>
        <mc:Fallback xmlns="">
          <p:pic>
            <p:nvPicPr>
              <p:cNvPr id="9" name="Ink 8">
                <a:extLst>
                  <a:ext uri="{FF2B5EF4-FFF2-40B4-BE49-F238E27FC236}">
                    <a16:creationId xmlns:a16="http://schemas.microsoft.com/office/drawing/2014/main" id="{ED3D3CDE-B54E-1EFF-155F-5A3313072CFB}"/>
                  </a:ext>
                </a:extLst>
              </p:cNvPr>
              <p:cNvPicPr/>
              <p:nvPr/>
            </p:nvPicPr>
            <p:blipFill>
              <a:blip r:embed="rId9"/>
              <a:stretch>
                <a:fillRect/>
              </a:stretch>
            </p:blipFill>
            <p:spPr>
              <a:xfrm>
                <a:off x="5935248" y="4354416"/>
                <a:ext cx="108000" cy="216000"/>
              </a:xfrm>
              <a:prstGeom prst="rect">
                <a:avLst/>
              </a:prstGeom>
            </p:spPr>
          </p:pic>
        </mc:Fallback>
      </mc:AlternateContent>
      <p:pic>
        <p:nvPicPr>
          <p:cNvPr id="11" name="Picture 10">
            <a:extLst>
              <a:ext uri="{FF2B5EF4-FFF2-40B4-BE49-F238E27FC236}">
                <a16:creationId xmlns:a16="http://schemas.microsoft.com/office/drawing/2014/main" id="{46CC074B-03D5-D4C4-87EA-56764FC0BEA5}"/>
              </a:ext>
            </a:extLst>
          </p:cNvPr>
          <p:cNvPicPr>
            <a:picLocks noChangeAspect="1"/>
          </p:cNvPicPr>
          <p:nvPr/>
        </p:nvPicPr>
        <p:blipFill>
          <a:blip r:embed="rId10"/>
          <a:stretch>
            <a:fillRect/>
          </a:stretch>
        </p:blipFill>
        <p:spPr>
          <a:xfrm>
            <a:off x="3243472" y="2524387"/>
            <a:ext cx="5705055" cy="4002797"/>
          </a:xfrm>
          <a:prstGeom prst="rect">
            <a:avLst/>
          </a:prstGeom>
        </p:spPr>
      </p:pic>
    </p:spTree>
    <p:extLst>
      <p:ext uri="{BB962C8B-B14F-4D97-AF65-F5344CB8AC3E}">
        <p14:creationId xmlns:p14="http://schemas.microsoft.com/office/powerpoint/2010/main" val="99170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3132E-80A2-19BB-4F63-D3CB89EB92A3}"/>
              </a:ext>
            </a:extLst>
          </p:cNvPr>
          <p:cNvPicPr>
            <a:picLocks noChangeAspect="1"/>
          </p:cNvPicPr>
          <p:nvPr/>
        </p:nvPicPr>
        <p:blipFill>
          <a:blip r:embed="rId2"/>
          <a:stretch>
            <a:fillRect/>
          </a:stretch>
        </p:blipFill>
        <p:spPr>
          <a:xfrm>
            <a:off x="4833758" y="100802"/>
            <a:ext cx="2524477" cy="46679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57F1C70-98D4-98F5-9A0B-72683F44FC0D}"/>
                  </a:ext>
                </a:extLst>
              </p14:cNvPr>
              <p14:cNvContentPartPr/>
              <p14:nvPr/>
            </p14:nvContentPartPr>
            <p14:xfrm>
              <a:off x="5486100" y="1416600"/>
              <a:ext cx="3573000" cy="100800"/>
            </p14:xfrm>
          </p:contentPart>
        </mc:Choice>
        <mc:Fallback xmlns="">
          <p:pic>
            <p:nvPicPr>
              <p:cNvPr id="7" name="Ink 6">
                <a:extLst>
                  <a:ext uri="{FF2B5EF4-FFF2-40B4-BE49-F238E27FC236}">
                    <a16:creationId xmlns:a16="http://schemas.microsoft.com/office/drawing/2014/main" id="{757F1C70-98D4-98F5-9A0B-72683F44FC0D}"/>
                  </a:ext>
                </a:extLst>
              </p:cNvPr>
              <p:cNvPicPr/>
              <p:nvPr/>
            </p:nvPicPr>
            <p:blipFill>
              <a:blip r:embed="rId4"/>
              <a:stretch>
                <a:fillRect/>
              </a:stretch>
            </p:blipFill>
            <p:spPr>
              <a:xfrm>
                <a:off x="5432460" y="1308960"/>
                <a:ext cx="36806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9EFD4230-70E6-1B17-13D2-402251E2F1AB}"/>
                  </a:ext>
                </a:extLst>
              </p14:cNvPr>
              <p14:cNvContentPartPr/>
              <p14:nvPr/>
            </p14:nvContentPartPr>
            <p14:xfrm>
              <a:off x="6172260" y="2567520"/>
              <a:ext cx="2689200" cy="39240"/>
            </p14:xfrm>
          </p:contentPart>
        </mc:Choice>
        <mc:Fallback xmlns="">
          <p:pic>
            <p:nvPicPr>
              <p:cNvPr id="8" name="Ink 7">
                <a:extLst>
                  <a:ext uri="{FF2B5EF4-FFF2-40B4-BE49-F238E27FC236}">
                    <a16:creationId xmlns:a16="http://schemas.microsoft.com/office/drawing/2014/main" id="{9EFD4230-70E6-1B17-13D2-402251E2F1AB}"/>
                  </a:ext>
                </a:extLst>
              </p:cNvPr>
              <p:cNvPicPr/>
              <p:nvPr/>
            </p:nvPicPr>
            <p:blipFill>
              <a:blip r:embed="rId6"/>
              <a:stretch>
                <a:fillRect/>
              </a:stretch>
            </p:blipFill>
            <p:spPr>
              <a:xfrm>
                <a:off x="6118260" y="2459520"/>
                <a:ext cx="27968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6DC0F24-B6EC-6717-887B-BC8F7FCDD784}"/>
                  </a:ext>
                </a:extLst>
              </p14:cNvPr>
              <p14:cNvContentPartPr/>
              <p14:nvPr/>
            </p14:nvContentPartPr>
            <p14:xfrm>
              <a:off x="3169860" y="6064920"/>
              <a:ext cx="7490160" cy="84960"/>
            </p14:xfrm>
          </p:contentPart>
        </mc:Choice>
        <mc:Fallback xmlns="">
          <p:pic>
            <p:nvPicPr>
              <p:cNvPr id="9" name="Ink 8">
                <a:extLst>
                  <a:ext uri="{FF2B5EF4-FFF2-40B4-BE49-F238E27FC236}">
                    <a16:creationId xmlns:a16="http://schemas.microsoft.com/office/drawing/2014/main" id="{16DC0F24-B6EC-6717-887B-BC8F7FCDD784}"/>
                  </a:ext>
                </a:extLst>
              </p:cNvPr>
              <p:cNvPicPr/>
              <p:nvPr/>
            </p:nvPicPr>
            <p:blipFill>
              <a:blip r:embed="rId8"/>
              <a:stretch>
                <a:fillRect/>
              </a:stretch>
            </p:blipFill>
            <p:spPr>
              <a:xfrm>
                <a:off x="3115860" y="5956920"/>
                <a:ext cx="75978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833499C-585C-2A6A-022B-89FE1F18DCFC}"/>
                  </a:ext>
                </a:extLst>
              </p14:cNvPr>
              <p14:cNvContentPartPr/>
              <p14:nvPr/>
            </p14:nvContentPartPr>
            <p14:xfrm>
              <a:off x="953340" y="6217560"/>
              <a:ext cx="6262920" cy="46440"/>
            </p14:xfrm>
          </p:contentPart>
        </mc:Choice>
        <mc:Fallback xmlns="">
          <p:pic>
            <p:nvPicPr>
              <p:cNvPr id="10" name="Ink 9">
                <a:extLst>
                  <a:ext uri="{FF2B5EF4-FFF2-40B4-BE49-F238E27FC236}">
                    <a16:creationId xmlns:a16="http://schemas.microsoft.com/office/drawing/2014/main" id="{B833499C-585C-2A6A-022B-89FE1F18DCFC}"/>
                  </a:ext>
                </a:extLst>
              </p:cNvPr>
              <p:cNvPicPr/>
              <p:nvPr/>
            </p:nvPicPr>
            <p:blipFill>
              <a:blip r:embed="rId10"/>
              <a:stretch>
                <a:fillRect/>
              </a:stretch>
            </p:blipFill>
            <p:spPr>
              <a:xfrm>
                <a:off x="899340" y="6109560"/>
                <a:ext cx="63705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C8977508-1911-DF3F-E7DA-A8940CEEA71F}"/>
                  </a:ext>
                </a:extLst>
              </p14:cNvPr>
              <p14:cNvContentPartPr/>
              <p14:nvPr/>
            </p14:nvContentPartPr>
            <p14:xfrm>
              <a:off x="5184648" y="2002176"/>
              <a:ext cx="360" cy="360"/>
            </p14:xfrm>
          </p:contentPart>
        </mc:Choice>
        <mc:Fallback xmlns="">
          <p:pic>
            <p:nvPicPr>
              <p:cNvPr id="11" name="Ink 10">
                <a:extLst>
                  <a:ext uri="{FF2B5EF4-FFF2-40B4-BE49-F238E27FC236}">
                    <a16:creationId xmlns:a16="http://schemas.microsoft.com/office/drawing/2014/main" id="{C8977508-1911-DF3F-E7DA-A8940CEEA71F}"/>
                  </a:ext>
                </a:extLst>
              </p:cNvPr>
              <p:cNvPicPr/>
              <p:nvPr/>
            </p:nvPicPr>
            <p:blipFill>
              <a:blip r:embed="rId12"/>
              <a:stretch>
                <a:fillRect/>
              </a:stretch>
            </p:blipFill>
            <p:spPr>
              <a:xfrm>
                <a:off x="5130648" y="1894536"/>
                <a:ext cx="108000" cy="216000"/>
              </a:xfrm>
              <a:prstGeom prst="rect">
                <a:avLst/>
              </a:prstGeom>
            </p:spPr>
          </p:pic>
        </mc:Fallback>
      </mc:AlternateContent>
      <p:pic>
        <p:nvPicPr>
          <p:cNvPr id="13" name="Picture 12">
            <a:extLst>
              <a:ext uri="{FF2B5EF4-FFF2-40B4-BE49-F238E27FC236}">
                <a16:creationId xmlns:a16="http://schemas.microsoft.com/office/drawing/2014/main" id="{3E60468D-BE31-7B3D-89B4-6868E67D521F}"/>
              </a:ext>
            </a:extLst>
          </p:cNvPr>
          <p:cNvPicPr>
            <a:picLocks noChangeAspect="1"/>
          </p:cNvPicPr>
          <p:nvPr/>
        </p:nvPicPr>
        <p:blipFill>
          <a:blip r:embed="rId13"/>
          <a:stretch>
            <a:fillRect/>
          </a:stretch>
        </p:blipFill>
        <p:spPr>
          <a:xfrm>
            <a:off x="594358" y="694998"/>
            <a:ext cx="11003279" cy="2488838"/>
          </a:xfrm>
          <a:prstGeom prst="rect">
            <a:avLst/>
          </a:prstGeom>
        </p:spPr>
      </p:pic>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A309120B-88CB-A8CC-B77F-3293B5563455}"/>
                  </a:ext>
                </a:extLst>
              </p14:cNvPr>
              <p14:cNvContentPartPr/>
              <p14:nvPr/>
            </p14:nvContentPartPr>
            <p14:xfrm>
              <a:off x="3886128" y="2686176"/>
              <a:ext cx="5238720" cy="75960"/>
            </p14:xfrm>
          </p:contentPart>
        </mc:Choice>
        <mc:Fallback xmlns="">
          <p:pic>
            <p:nvPicPr>
              <p:cNvPr id="14" name="Ink 13">
                <a:extLst>
                  <a:ext uri="{FF2B5EF4-FFF2-40B4-BE49-F238E27FC236}">
                    <a16:creationId xmlns:a16="http://schemas.microsoft.com/office/drawing/2014/main" id="{A309120B-88CB-A8CC-B77F-3293B5563455}"/>
                  </a:ext>
                </a:extLst>
              </p:cNvPr>
              <p:cNvPicPr/>
              <p:nvPr/>
            </p:nvPicPr>
            <p:blipFill>
              <a:blip r:embed="rId15"/>
              <a:stretch>
                <a:fillRect/>
              </a:stretch>
            </p:blipFill>
            <p:spPr>
              <a:xfrm>
                <a:off x="3832488" y="2578536"/>
                <a:ext cx="53463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B9968C66-179A-BDF4-C4FD-781C98B9398E}"/>
                  </a:ext>
                </a:extLst>
              </p14:cNvPr>
              <p14:cNvContentPartPr/>
              <p14:nvPr/>
            </p14:nvContentPartPr>
            <p14:xfrm>
              <a:off x="5532048" y="1470096"/>
              <a:ext cx="3849120" cy="56880"/>
            </p14:xfrm>
          </p:contentPart>
        </mc:Choice>
        <mc:Fallback xmlns="">
          <p:pic>
            <p:nvPicPr>
              <p:cNvPr id="15" name="Ink 14">
                <a:extLst>
                  <a:ext uri="{FF2B5EF4-FFF2-40B4-BE49-F238E27FC236}">
                    <a16:creationId xmlns:a16="http://schemas.microsoft.com/office/drawing/2014/main" id="{B9968C66-179A-BDF4-C4FD-781C98B9398E}"/>
                  </a:ext>
                </a:extLst>
              </p:cNvPr>
              <p:cNvPicPr/>
              <p:nvPr/>
            </p:nvPicPr>
            <p:blipFill>
              <a:blip r:embed="rId17"/>
              <a:stretch>
                <a:fillRect/>
              </a:stretch>
            </p:blipFill>
            <p:spPr>
              <a:xfrm>
                <a:off x="5478048" y="1362096"/>
                <a:ext cx="3956760" cy="272520"/>
              </a:xfrm>
              <a:prstGeom prst="rect">
                <a:avLst/>
              </a:prstGeom>
            </p:spPr>
          </p:pic>
        </mc:Fallback>
      </mc:AlternateContent>
      <p:pic>
        <p:nvPicPr>
          <p:cNvPr id="17" name="Picture 16">
            <a:extLst>
              <a:ext uri="{FF2B5EF4-FFF2-40B4-BE49-F238E27FC236}">
                <a16:creationId xmlns:a16="http://schemas.microsoft.com/office/drawing/2014/main" id="{5BF1054E-E629-C4AB-9F41-D5AF3D877BA5}"/>
              </a:ext>
            </a:extLst>
          </p:cNvPr>
          <p:cNvPicPr>
            <a:picLocks noChangeAspect="1"/>
          </p:cNvPicPr>
          <p:nvPr/>
        </p:nvPicPr>
        <p:blipFill>
          <a:blip r:embed="rId18"/>
          <a:stretch>
            <a:fillRect/>
          </a:stretch>
        </p:blipFill>
        <p:spPr>
          <a:xfrm>
            <a:off x="603192" y="3212578"/>
            <a:ext cx="9857712" cy="1912396"/>
          </a:xfrm>
          <a:prstGeom prst="rect">
            <a:avLst/>
          </a:prstGeom>
        </p:spPr>
      </p:pic>
      <p:pic>
        <p:nvPicPr>
          <p:cNvPr id="19" name="Picture 18">
            <a:extLst>
              <a:ext uri="{FF2B5EF4-FFF2-40B4-BE49-F238E27FC236}">
                <a16:creationId xmlns:a16="http://schemas.microsoft.com/office/drawing/2014/main" id="{5536AAED-0688-F6A0-EAB2-0BAC9D047F81}"/>
              </a:ext>
            </a:extLst>
          </p:cNvPr>
          <p:cNvPicPr>
            <a:picLocks noChangeAspect="1"/>
          </p:cNvPicPr>
          <p:nvPr/>
        </p:nvPicPr>
        <p:blipFill>
          <a:blip r:embed="rId19"/>
          <a:stretch>
            <a:fillRect/>
          </a:stretch>
        </p:blipFill>
        <p:spPr>
          <a:xfrm>
            <a:off x="603192" y="5229046"/>
            <a:ext cx="10436351" cy="1628954"/>
          </a:xfrm>
          <a:prstGeom prst="rect">
            <a:avLst/>
          </a:prstGeom>
        </p:spPr>
      </p:pic>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D81CD471-8790-6CC2-3CB4-97952C7C5581}"/>
                  </a:ext>
                </a:extLst>
              </p14:cNvPr>
              <p14:cNvContentPartPr/>
              <p14:nvPr/>
            </p14:nvContentPartPr>
            <p14:xfrm>
              <a:off x="630648" y="3303104"/>
              <a:ext cx="1555560" cy="75600"/>
            </p14:xfrm>
          </p:contentPart>
        </mc:Choice>
        <mc:Fallback xmlns="">
          <p:pic>
            <p:nvPicPr>
              <p:cNvPr id="21" name="Ink 20">
                <a:extLst>
                  <a:ext uri="{FF2B5EF4-FFF2-40B4-BE49-F238E27FC236}">
                    <a16:creationId xmlns:a16="http://schemas.microsoft.com/office/drawing/2014/main" id="{D81CD471-8790-6CC2-3CB4-97952C7C5581}"/>
                  </a:ext>
                </a:extLst>
              </p:cNvPr>
              <p:cNvPicPr/>
              <p:nvPr/>
            </p:nvPicPr>
            <p:blipFill>
              <a:blip r:embed="rId21"/>
              <a:stretch>
                <a:fillRect/>
              </a:stretch>
            </p:blipFill>
            <p:spPr>
              <a:xfrm>
                <a:off x="576660" y="3195104"/>
                <a:ext cx="1663175"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E4B5C9B2-E894-6293-9DEF-A30C08801C6C}"/>
                  </a:ext>
                </a:extLst>
              </p14:cNvPr>
              <p14:cNvContentPartPr/>
              <p14:nvPr/>
            </p14:nvContentPartPr>
            <p14:xfrm>
              <a:off x="2825208" y="4580856"/>
              <a:ext cx="7287120" cy="122040"/>
            </p14:xfrm>
          </p:contentPart>
        </mc:Choice>
        <mc:Fallback xmlns="">
          <p:pic>
            <p:nvPicPr>
              <p:cNvPr id="22" name="Ink 21">
                <a:extLst>
                  <a:ext uri="{FF2B5EF4-FFF2-40B4-BE49-F238E27FC236}">
                    <a16:creationId xmlns:a16="http://schemas.microsoft.com/office/drawing/2014/main" id="{E4B5C9B2-E894-6293-9DEF-A30C08801C6C}"/>
                  </a:ext>
                </a:extLst>
              </p:cNvPr>
              <p:cNvPicPr/>
              <p:nvPr/>
            </p:nvPicPr>
            <p:blipFill>
              <a:blip r:embed="rId23"/>
              <a:stretch>
                <a:fillRect/>
              </a:stretch>
            </p:blipFill>
            <p:spPr>
              <a:xfrm>
                <a:off x="2771208" y="4472856"/>
                <a:ext cx="7394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09B3868E-0711-659D-B2DC-3EF00C131B8D}"/>
                  </a:ext>
                </a:extLst>
              </p14:cNvPr>
              <p14:cNvContentPartPr/>
              <p14:nvPr/>
            </p14:nvContentPartPr>
            <p14:xfrm>
              <a:off x="531288" y="4744296"/>
              <a:ext cx="6171480" cy="120600"/>
            </p14:xfrm>
          </p:contentPart>
        </mc:Choice>
        <mc:Fallback xmlns="">
          <p:pic>
            <p:nvPicPr>
              <p:cNvPr id="23" name="Ink 22">
                <a:extLst>
                  <a:ext uri="{FF2B5EF4-FFF2-40B4-BE49-F238E27FC236}">
                    <a16:creationId xmlns:a16="http://schemas.microsoft.com/office/drawing/2014/main" id="{09B3868E-0711-659D-B2DC-3EF00C131B8D}"/>
                  </a:ext>
                </a:extLst>
              </p:cNvPr>
              <p:cNvPicPr/>
              <p:nvPr/>
            </p:nvPicPr>
            <p:blipFill>
              <a:blip r:embed="rId25"/>
              <a:stretch>
                <a:fillRect/>
              </a:stretch>
            </p:blipFill>
            <p:spPr>
              <a:xfrm>
                <a:off x="477288" y="4636296"/>
                <a:ext cx="627912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153B892E-DF7A-D94D-A371-45156F72249D}"/>
                  </a:ext>
                </a:extLst>
              </p14:cNvPr>
              <p14:cNvContentPartPr/>
              <p14:nvPr/>
            </p14:nvContentPartPr>
            <p14:xfrm>
              <a:off x="600768" y="5339016"/>
              <a:ext cx="2499120" cy="28440"/>
            </p14:xfrm>
          </p:contentPart>
        </mc:Choice>
        <mc:Fallback xmlns="">
          <p:pic>
            <p:nvPicPr>
              <p:cNvPr id="24" name="Ink 23">
                <a:extLst>
                  <a:ext uri="{FF2B5EF4-FFF2-40B4-BE49-F238E27FC236}">
                    <a16:creationId xmlns:a16="http://schemas.microsoft.com/office/drawing/2014/main" id="{153B892E-DF7A-D94D-A371-45156F72249D}"/>
                  </a:ext>
                </a:extLst>
              </p:cNvPr>
              <p:cNvPicPr/>
              <p:nvPr/>
            </p:nvPicPr>
            <p:blipFill>
              <a:blip r:embed="rId27"/>
              <a:stretch>
                <a:fillRect/>
              </a:stretch>
            </p:blipFill>
            <p:spPr>
              <a:xfrm>
                <a:off x="547128" y="5231376"/>
                <a:ext cx="26067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06F01391-CA0A-49BC-123D-E2419DD8BAC7}"/>
                  </a:ext>
                </a:extLst>
              </p14:cNvPr>
              <p14:cNvContentPartPr/>
              <p14:nvPr/>
            </p14:nvContentPartPr>
            <p14:xfrm>
              <a:off x="3364848" y="6271776"/>
              <a:ext cx="4096080" cy="56520"/>
            </p14:xfrm>
          </p:contentPart>
        </mc:Choice>
        <mc:Fallback xmlns="">
          <p:pic>
            <p:nvPicPr>
              <p:cNvPr id="25" name="Ink 24">
                <a:extLst>
                  <a:ext uri="{FF2B5EF4-FFF2-40B4-BE49-F238E27FC236}">
                    <a16:creationId xmlns:a16="http://schemas.microsoft.com/office/drawing/2014/main" id="{06F01391-CA0A-49BC-123D-E2419DD8BAC7}"/>
                  </a:ext>
                </a:extLst>
              </p:cNvPr>
              <p:cNvPicPr/>
              <p:nvPr/>
            </p:nvPicPr>
            <p:blipFill>
              <a:blip r:embed="rId29"/>
              <a:stretch>
                <a:fillRect/>
              </a:stretch>
            </p:blipFill>
            <p:spPr>
              <a:xfrm>
                <a:off x="3310848" y="6164136"/>
                <a:ext cx="42037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11EC6528-27AF-D804-1F3C-B942DFF5B759}"/>
                  </a:ext>
                </a:extLst>
              </p14:cNvPr>
              <p14:cNvContentPartPr/>
              <p14:nvPr/>
            </p14:nvContentPartPr>
            <p14:xfrm>
              <a:off x="768888" y="795096"/>
              <a:ext cx="3172320" cy="73800"/>
            </p14:xfrm>
          </p:contentPart>
        </mc:Choice>
        <mc:Fallback xmlns="">
          <p:pic>
            <p:nvPicPr>
              <p:cNvPr id="26" name="Ink 25">
                <a:extLst>
                  <a:ext uri="{FF2B5EF4-FFF2-40B4-BE49-F238E27FC236}">
                    <a16:creationId xmlns:a16="http://schemas.microsoft.com/office/drawing/2014/main" id="{11EC6528-27AF-D804-1F3C-B942DFF5B759}"/>
                  </a:ext>
                </a:extLst>
              </p:cNvPr>
              <p:cNvPicPr/>
              <p:nvPr/>
            </p:nvPicPr>
            <p:blipFill>
              <a:blip r:embed="rId31"/>
              <a:stretch>
                <a:fillRect/>
              </a:stretch>
            </p:blipFill>
            <p:spPr>
              <a:xfrm>
                <a:off x="715248" y="687096"/>
                <a:ext cx="3279960" cy="289440"/>
              </a:xfrm>
              <a:prstGeom prst="rect">
                <a:avLst/>
              </a:prstGeom>
            </p:spPr>
          </p:pic>
        </mc:Fallback>
      </mc:AlternateContent>
      <p:grpSp>
        <p:nvGrpSpPr>
          <p:cNvPr id="29" name="Group 28">
            <a:extLst>
              <a:ext uri="{FF2B5EF4-FFF2-40B4-BE49-F238E27FC236}">
                <a16:creationId xmlns:a16="http://schemas.microsoft.com/office/drawing/2014/main" id="{B605F43D-6878-8973-3099-14E846F98739}"/>
              </a:ext>
            </a:extLst>
          </p:cNvPr>
          <p:cNvGrpSpPr/>
          <p:nvPr/>
        </p:nvGrpSpPr>
        <p:grpSpPr>
          <a:xfrm>
            <a:off x="123048" y="666936"/>
            <a:ext cx="365040" cy="275040"/>
            <a:chOff x="123048" y="666936"/>
            <a:chExt cx="365040" cy="275040"/>
          </a:xfrm>
        </p:grpSpPr>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47F77FB-522F-45D6-42CE-51DB02DB1F01}"/>
                    </a:ext>
                  </a:extLst>
                </p14:cNvPr>
                <p14:cNvContentPartPr/>
                <p14:nvPr/>
              </p14:nvContentPartPr>
              <p14:xfrm>
                <a:off x="123048" y="666936"/>
                <a:ext cx="197280" cy="275040"/>
              </p14:xfrm>
            </p:contentPart>
          </mc:Choice>
          <mc:Fallback xmlns="">
            <p:pic>
              <p:nvPicPr>
                <p:cNvPr id="27" name="Ink 26">
                  <a:extLst>
                    <a:ext uri="{FF2B5EF4-FFF2-40B4-BE49-F238E27FC236}">
                      <a16:creationId xmlns:a16="http://schemas.microsoft.com/office/drawing/2014/main" id="{447F77FB-522F-45D6-42CE-51DB02DB1F01}"/>
                    </a:ext>
                  </a:extLst>
                </p:cNvPr>
                <p:cNvPicPr/>
                <p:nvPr/>
              </p:nvPicPr>
              <p:blipFill>
                <a:blip r:embed="rId33"/>
                <a:stretch>
                  <a:fillRect/>
                </a:stretch>
              </p:blipFill>
              <p:spPr>
                <a:xfrm>
                  <a:off x="116928" y="660816"/>
                  <a:ext cx="2095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7F96FF82-874B-A28C-7BA3-7803D4A15D81}"/>
                    </a:ext>
                  </a:extLst>
                </p14:cNvPr>
                <p14:cNvContentPartPr/>
                <p14:nvPr/>
              </p14:nvContentPartPr>
              <p14:xfrm>
                <a:off x="421848" y="885096"/>
                <a:ext cx="66240" cy="29160"/>
              </p14:xfrm>
            </p:contentPart>
          </mc:Choice>
          <mc:Fallback xmlns="">
            <p:pic>
              <p:nvPicPr>
                <p:cNvPr id="28" name="Ink 27">
                  <a:extLst>
                    <a:ext uri="{FF2B5EF4-FFF2-40B4-BE49-F238E27FC236}">
                      <a16:creationId xmlns:a16="http://schemas.microsoft.com/office/drawing/2014/main" id="{7F96FF82-874B-A28C-7BA3-7803D4A15D81}"/>
                    </a:ext>
                  </a:extLst>
                </p:cNvPr>
                <p:cNvPicPr/>
                <p:nvPr/>
              </p:nvPicPr>
              <p:blipFill>
                <a:blip r:embed="rId35"/>
                <a:stretch>
                  <a:fillRect/>
                </a:stretch>
              </p:blipFill>
              <p:spPr>
                <a:xfrm>
                  <a:off x="415728" y="878976"/>
                  <a:ext cx="78480" cy="41400"/>
                </a:xfrm>
                <a:prstGeom prst="rect">
                  <a:avLst/>
                </a:prstGeom>
              </p:spPr>
            </p:pic>
          </mc:Fallback>
        </mc:AlternateContent>
      </p:grpSp>
      <p:grpSp>
        <p:nvGrpSpPr>
          <p:cNvPr id="32" name="Group 31">
            <a:extLst>
              <a:ext uri="{FF2B5EF4-FFF2-40B4-BE49-F238E27FC236}">
                <a16:creationId xmlns:a16="http://schemas.microsoft.com/office/drawing/2014/main" id="{561D689E-5B28-3155-6096-B6FBF2AE9EA5}"/>
              </a:ext>
            </a:extLst>
          </p:cNvPr>
          <p:cNvGrpSpPr/>
          <p:nvPr/>
        </p:nvGrpSpPr>
        <p:grpSpPr>
          <a:xfrm>
            <a:off x="118728" y="3272976"/>
            <a:ext cx="413640" cy="176760"/>
            <a:chOff x="118728" y="3272976"/>
            <a:chExt cx="413640" cy="176760"/>
          </a:xfrm>
        </p:grpSpPr>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B1113779-FBE7-9D18-38C2-4BB79F3BF4CB}"/>
                    </a:ext>
                  </a:extLst>
                </p14:cNvPr>
                <p14:cNvContentPartPr/>
                <p14:nvPr/>
              </p14:nvContentPartPr>
              <p14:xfrm>
                <a:off x="118728" y="3272976"/>
                <a:ext cx="306360" cy="176760"/>
              </p14:xfrm>
            </p:contentPart>
          </mc:Choice>
          <mc:Fallback xmlns="">
            <p:pic>
              <p:nvPicPr>
                <p:cNvPr id="30" name="Ink 29">
                  <a:extLst>
                    <a:ext uri="{FF2B5EF4-FFF2-40B4-BE49-F238E27FC236}">
                      <a16:creationId xmlns:a16="http://schemas.microsoft.com/office/drawing/2014/main" id="{B1113779-FBE7-9D18-38C2-4BB79F3BF4CB}"/>
                    </a:ext>
                  </a:extLst>
                </p:cNvPr>
                <p:cNvPicPr/>
                <p:nvPr/>
              </p:nvPicPr>
              <p:blipFill>
                <a:blip r:embed="rId37"/>
                <a:stretch>
                  <a:fillRect/>
                </a:stretch>
              </p:blipFill>
              <p:spPr>
                <a:xfrm>
                  <a:off x="112608" y="3266856"/>
                  <a:ext cx="318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65D9AF8F-2FAC-F9E7-80BB-5F88A1DDE9F3}"/>
                    </a:ext>
                  </a:extLst>
                </p14:cNvPr>
                <p14:cNvContentPartPr/>
                <p14:nvPr/>
              </p14:nvContentPartPr>
              <p14:xfrm>
                <a:off x="502848" y="3397176"/>
                <a:ext cx="29520" cy="16920"/>
              </p14:xfrm>
            </p:contentPart>
          </mc:Choice>
          <mc:Fallback xmlns="">
            <p:pic>
              <p:nvPicPr>
                <p:cNvPr id="31" name="Ink 30">
                  <a:extLst>
                    <a:ext uri="{FF2B5EF4-FFF2-40B4-BE49-F238E27FC236}">
                      <a16:creationId xmlns:a16="http://schemas.microsoft.com/office/drawing/2014/main" id="{65D9AF8F-2FAC-F9E7-80BB-5F88A1DDE9F3}"/>
                    </a:ext>
                  </a:extLst>
                </p:cNvPr>
                <p:cNvPicPr/>
                <p:nvPr/>
              </p:nvPicPr>
              <p:blipFill>
                <a:blip r:embed="rId39"/>
                <a:stretch>
                  <a:fillRect/>
                </a:stretch>
              </p:blipFill>
              <p:spPr>
                <a:xfrm>
                  <a:off x="496728" y="3391056"/>
                  <a:ext cx="41760" cy="29160"/>
                </a:xfrm>
                <a:prstGeom prst="rect">
                  <a:avLst/>
                </a:prstGeom>
              </p:spPr>
            </p:pic>
          </mc:Fallback>
        </mc:AlternateContent>
      </p:grpSp>
      <p:grpSp>
        <p:nvGrpSpPr>
          <p:cNvPr id="35" name="Group 34">
            <a:extLst>
              <a:ext uri="{FF2B5EF4-FFF2-40B4-BE49-F238E27FC236}">
                <a16:creationId xmlns:a16="http://schemas.microsoft.com/office/drawing/2014/main" id="{25FFD5A8-C316-38C4-0D37-79F31D37875A}"/>
              </a:ext>
            </a:extLst>
          </p:cNvPr>
          <p:cNvGrpSpPr/>
          <p:nvPr/>
        </p:nvGrpSpPr>
        <p:grpSpPr>
          <a:xfrm>
            <a:off x="164448" y="5293656"/>
            <a:ext cx="319680" cy="247680"/>
            <a:chOff x="164448" y="5293656"/>
            <a:chExt cx="319680" cy="247680"/>
          </a:xfrm>
        </p:grpSpPr>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67C1EF68-DB8E-AE96-6202-0EAFEDE36FCE}"/>
                    </a:ext>
                  </a:extLst>
                </p14:cNvPr>
                <p14:cNvContentPartPr/>
                <p14:nvPr/>
              </p14:nvContentPartPr>
              <p14:xfrm>
                <a:off x="164448" y="5293656"/>
                <a:ext cx="192960" cy="247680"/>
              </p14:xfrm>
            </p:contentPart>
          </mc:Choice>
          <mc:Fallback xmlns="">
            <p:pic>
              <p:nvPicPr>
                <p:cNvPr id="33" name="Ink 32">
                  <a:extLst>
                    <a:ext uri="{FF2B5EF4-FFF2-40B4-BE49-F238E27FC236}">
                      <a16:creationId xmlns:a16="http://schemas.microsoft.com/office/drawing/2014/main" id="{67C1EF68-DB8E-AE96-6202-0EAFEDE36FCE}"/>
                    </a:ext>
                  </a:extLst>
                </p:cNvPr>
                <p:cNvPicPr/>
                <p:nvPr/>
              </p:nvPicPr>
              <p:blipFill>
                <a:blip r:embed="rId41"/>
                <a:stretch>
                  <a:fillRect/>
                </a:stretch>
              </p:blipFill>
              <p:spPr>
                <a:xfrm>
                  <a:off x="158328" y="5287536"/>
                  <a:ext cx="2052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F8FEBE37-9418-2BE7-23E7-7721C2BD1A1E}"/>
                    </a:ext>
                  </a:extLst>
                </p14:cNvPr>
                <p14:cNvContentPartPr/>
                <p14:nvPr/>
              </p14:nvContentPartPr>
              <p14:xfrm>
                <a:off x="455688" y="5488056"/>
                <a:ext cx="28440" cy="16920"/>
              </p14:xfrm>
            </p:contentPart>
          </mc:Choice>
          <mc:Fallback xmlns="">
            <p:pic>
              <p:nvPicPr>
                <p:cNvPr id="34" name="Ink 33">
                  <a:extLst>
                    <a:ext uri="{FF2B5EF4-FFF2-40B4-BE49-F238E27FC236}">
                      <a16:creationId xmlns:a16="http://schemas.microsoft.com/office/drawing/2014/main" id="{F8FEBE37-9418-2BE7-23E7-7721C2BD1A1E}"/>
                    </a:ext>
                  </a:extLst>
                </p:cNvPr>
                <p:cNvPicPr/>
                <p:nvPr/>
              </p:nvPicPr>
              <p:blipFill>
                <a:blip r:embed="rId43"/>
                <a:stretch>
                  <a:fillRect/>
                </a:stretch>
              </p:blipFill>
              <p:spPr>
                <a:xfrm>
                  <a:off x="449568" y="5481936"/>
                  <a:ext cx="4068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36" name="Ink 35">
                <a:extLst>
                  <a:ext uri="{FF2B5EF4-FFF2-40B4-BE49-F238E27FC236}">
                    <a16:creationId xmlns:a16="http://schemas.microsoft.com/office/drawing/2014/main" id="{F85AA635-8BAF-F3F2-5ABD-261FB8E6E863}"/>
                  </a:ext>
                </a:extLst>
              </p14:cNvPr>
              <p14:cNvContentPartPr/>
              <p14:nvPr/>
            </p14:nvContentPartPr>
            <p14:xfrm>
              <a:off x="4105728" y="182016"/>
              <a:ext cx="197280" cy="210960"/>
            </p14:xfrm>
          </p:contentPart>
        </mc:Choice>
        <mc:Fallback xmlns="">
          <p:pic>
            <p:nvPicPr>
              <p:cNvPr id="36" name="Ink 35">
                <a:extLst>
                  <a:ext uri="{FF2B5EF4-FFF2-40B4-BE49-F238E27FC236}">
                    <a16:creationId xmlns:a16="http://schemas.microsoft.com/office/drawing/2014/main" id="{F85AA635-8BAF-F3F2-5ABD-261FB8E6E863}"/>
                  </a:ext>
                </a:extLst>
              </p:cNvPr>
              <p:cNvPicPr/>
              <p:nvPr/>
            </p:nvPicPr>
            <p:blipFill>
              <a:blip r:embed="rId45"/>
              <a:stretch>
                <a:fillRect/>
              </a:stretch>
            </p:blipFill>
            <p:spPr>
              <a:xfrm>
                <a:off x="4099608" y="175896"/>
                <a:ext cx="2095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Ink 36">
                <a:extLst>
                  <a:ext uri="{FF2B5EF4-FFF2-40B4-BE49-F238E27FC236}">
                    <a16:creationId xmlns:a16="http://schemas.microsoft.com/office/drawing/2014/main" id="{975290E5-A26B-2F1D-B496-8BF696617D8D}"/>
                  </a:ext>
                </a:extLst>
              </p14:cNvPr>
              <p14:cNvContentPartPr/>
              <p14:nvPr/>
            </p14:nvContentPartPr>
            <p14:xfrm>
              <a:off x="4047048" y="210096"/>
              <a:ext cx="12960" cy="206280"/>
            </p14:xfrm>
          </p:contentPart>
        </mc:Choice>
        <mc:Fallback xmlns="">
          <p:pic>
            <p:nvPicPr>
              <p:cNvPr id="37" name="Ink 36">
                <a:extLst>
                  <a:ext uri="{FF2B5EF4-FFF2-40B4-BE49-F238E27FC236}">
                    <a16:creationId xmlns:a16="http://schemas.microsoft.com/office/drawing/2014/main" id="{975290E5-A26B-2F1D-B496-8BF696617D8D}"/>
                  </a:ext>
                </a:extLst>
              </p:cNvPr>
              <p:cNvPicPr/>
              <p:nvPr/>
            </p:nvPicPr>
            <p:blipFill>
              <a:blip r:embed="rId47"/>
              <a:stretch>
                <a:fillRect/>
              </a:stretch>
            </p:blipFill>
            <p:spPr>
              <a:xfrm>
                <a:off x="4040928" y="203976"/>
                <a:ext cx="25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A0D8C591-AED9-2475-F139-AFF07AD3F524}"/>
                  </a:ext>
                </a:extLst>
              </p14:cNvPr>
              <p14:cNvContentPartPr/>
              <p14:nvPr/>
            </p14:nvContentPartPr>
            <p14:xfrm>
              <a:off x="3928248" y="201096"/>
              <a:ext cx="141480" cy="266400"/>
            </p14:xfrm>
          </p:contentPart>
        </mc:Choice>
        <mc:Fallback xmlns="">
          <p:pic>
            <p:nvPicPr>
              <p:cNvPr id="39" name="Ink 38">
                <a:extLst>
                  <a:ext uri="{FF2B5EF4-FFF2-40B4-BE49-F238E27FC236}">
                    <a16:creationId xmlns:a16="http://schemas.microsoft.com/office/drawing/2014/main" id="{A0D8C591-AED9-2475-F139-AFF07AD3F524}"/>
                  </a:ext>
                </a:extLst>
              </p:cNvPr>
              <p:cNvPicPr/>
              <p:nvPr/>
            </p:nvPicPr>
            <p:blipFill>
              <a:blip r:embed="rId49"/>
              <a:stretch>
                <a:fillRect/>
              </a:stretch>
            </p:blipFill>
            <p:spPr>
              <a:xfrm>
                <a:off x="3922128" y="194976"/>
                <a:ext cx="1537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13CCF806-42C8-8357-0AB9-434954C7B5DC}"/>
                  </a:ext>
                </a:extLst>
              </p14:cNvPr>
              <p14:cNvContentPartPr/>
              <p14:nvPr/>
            </p14:nvContentPartPr>
            <p14:xfrm>
              <a:off x="3858408" y="228456"/>
              <a:ext cx="360" cy="62640"/>
            </p14:xfrm>
          </p:contentPart>
        </mc:Choice>
        <mc:Fallback xmlns="">
          <p:pic>
            <p:nvPicPr>
              <p:cNvPr id="40" name="Ink 39">
                <a:extLst>
                  <a:ext uri="{FF2B5EF4-FFF2-40B4-BE49-F238E27FC236}">
                    <a16:creationId xmlns:a16="http://schemas.microsoft.com/office/drawing/2014/main" id="{13CCF806-42C8-8357-0AB9-434954C7B5DC}"/>
                  </a:ext>
                </a:extLst>
              </p:cNvPr>
              <p:cNvPicPr/>
              <p:nvPr/>
            </p:nvPicPr>
            <p:blipFill>
              <a:blip r:embed="rId51"/>
              <a:stretch>
                <a:fillRect/>
              </a:stretch>
            </p:blipFill>
            <p:spPr>
              <a:xfrm>
                <a:off x="3852288" y="222336"/>
                <a:ext cx="126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FFA51A4B-6B7B-357C-4A00-489DD9035A36}"/>
                  </a:ext>
                </a:extLst>
              </p14:cNvPr>
              <p14:cNvContentPartPr/>
              <p14:nvPr/>
            </p14:nvContentPartPr>
            <p14:xfrm>
              <a:off x="3604248" y="218376"/>
              <a:ext cx="164160" cy="185040"/>
            </p14:xfrm>
          </p:contentPart>
        </mc:Choice>
        <mc:Fallback xmlns="">
          <p:pic>
            <p:nvPicPr>
              <p:cNvPr id="41" name="Ink 40">
                <a:extLst>
                  <a:ext uri="{FF2B5EF4-FFF2-40B4-BE49-F238E27FC236}">
                    <a16:creationId xmlns:a16="http://schemas.microsoft.com/office/drawing/2014/main" id="{FFA51A4B-6B7B-357C-4A00-489DD9035A36}"/>
                  </a:ext>
                </a:extLst>
              </p:cNvPr>
              <p:cNvPicPr/>
              <p:nvPr/>
            </p:nvPicPr>
            <p:blipFill>
              <a:blip r:embed="rId53"/>
              <a:stretch>
                <a:fillRect/>
              </a:stretch>
            </p:blipFill>
            <p:spPr>
              <a:xfrm>
                <a:off x="3598128" y="212256"/>
                <a:ext cx="176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58E66309-6FB7-7F36-8722-3083DE3DB07A}"/>
                  </a:ext>
                </a:extLst>
              </p14:cNvPr>
              <p14:cNvContentPartPr/>
              <p14:nvPr/>
            </p14:nvContentPartPr>
            <p14:xfrm>
              <a:off x="3407328" y="245376"/>
              <a:ext cx="124560" cy="184320"/>
            </p14:xfrm>
          </p:contentPart>
        </mc:Choice>
        <mc:Fallback xmlns="">
          <p:pic>
            <p:nvPicPr>
              <p:cNvPr id="42" name="Ink 41">
                <a:extLst>
                  <a:ext uri="{FF2B5EF4-FFF2-40B4-BE49-F238E27FC236}">
                    <a16:creationId xmlns:a16="http://schemas.microsoft.com/office/drawing/2014/main" id="{58E66309-6FB7-7F36-8722-3083DE3DB07A}"/>
                  </a:ext>
                </a:extLst>
              </p:cNvPr>
              <p:cNvPicPr/>
              <p:nvPr/>
            </p:nvPicPr>
            <p:blipFill>
              <a:blip r:embed="rId55"/>
              <a:stretch>
                <a:fillRect/>
              </a:stretch>
            </p:blipFill>
            <p:spPr>
              <a:xfrm>
                <a:off x="3401208" y="239256"/>
                <a:ext cx="136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A4AF2437-D211-A117-9B83-BDA63577BA1A}"/>
                  </a:ext>
                </a:extLst>
              </p14:cNvPr>
              <p14:cNvContentPartPr/>
              <p14:nvPr/>
            </p14:nvContentPartPr>
            <p14:xfrm>
              <a:off x="3401208" y="377496"/>
              <a:ext cx="19440" cy="43560"/>
            </p14:xfrm>
          </p:contentPart>
        </mc:Choice>
        <mc:Fallback xmlns="">
          <p:pic>
            <p:nvPicPr>
              <p:cNvPr id="43" name="Ink 42">
                <a:extLst>
                  <a:ext uri="{FF2B5EF4-FFF2-40B4-BE49-F238E27FC236}">
                    <a16:creationId xmlns:a16="http://schemas.microsoft.com/office/drawing/2014/main" id="{A4AF2437-D211-A117-9B83-BDA63577BA1A}"/>
                  </a:ext>
                </a:extLst>
              </p:cNvPr>
              <p:cNvPicPr/>
              <p:nvPr/>
            </p:nvPicPr>
            <p:blipFill>
              <a:blip r:embed="rId57"/>
              <a:stretch>
                <a:fillRect/>
              </a:stretch>
            </p:blipFill>
            <p:spPr>
              <a:xfrm>
                <a:off x="3395088" y="371376"/>
                <a:ext cx="31680" cy="55800"/>
              </a:xfrm>
              <a:prstGeom prst="rect">
                <a:avLst/>
              </a:prstGeom>
            </p:spPr>
          </p:pic>
        </mc:Fallback>
      </mc:AlternateContent>
      <p:grpSp>
        <p:nvGrpSpPr>
          <p:cNvPr id="64" name="Group 63">
            <a:extLst>
              <a:ext uri="{FF2B5EF4-FFF2-40B4-BE49-F238E27FC236}">
                <a16:creationId xmlns:a16="http://schemas.microsoft.com/office/drawing/2014/main" id="{72A60D1E-C6F7-D2CE-CFDE-047487850AD7}"/>
              </a:ext>
            </a:extLst>
          </p:cNvPr>
          <p:cNvGrpSpPr/>
          <p:nvPr/>
        </p:nvGrpSpPr>
        <p:grpSpPr>
          <a:xfrm>
            <a:off x="2159208" y="227016"/>
            <a:ext cx="1104120" cy="195840"/>
            <a:chOff x="2159208" y="227016"/>
            <a:chExt cx="1104120" cy="195840"/>
          </a:xfrm>
        </p:grpSpPr>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13CA6B46-13AE-8B08-0A60-A861FD8E2488}"/>
                    </a:ext>
                  </a:extLst>
                </p14:cNvPr>
                <p14:cNvContentPartPr/>
                <p14:nvPr/>
              </p14:nvContentPartPr>
              <p14:xfrm>
                <a:off x="2998368" y="227736"/>
                <a:ext cx="264960" cy="186120"/>
              </p14:xfrm>
            </p:contentPart>
          </mc:Choice>
          <mc:Fallback xmlns="">
            <p:pic>
              <p:nvPicPr>
                <p:cNvPr id="44" name="Ink 43">
                  <a:extLst>
                    <a:ext uri="{FF2B5EF4-FFF2-40B4-BE49-F238E27FC236}">
                      <a16:creationId xmlns:a16="http://schemas.microsoft.com/office/drawing/2014/main" id="{13CA6B46-13AE-8B08-0A60-A861FD8E2488}"/>
                    </a:ext>
                  </a:extLst>
                </p:cNvPr>
                <p:cNvPicPr/>
                <p:nvPr/>
              </p:nvPicPr>
              <p:blipFill>
                <a:blip r:embed="rId59"/>
                <a:stretch>
                  <a:fillRect/>
                </a:stretch>
              </p:blipFill>
              <p:spPr>
                <a:xfrm>
                  <a:off x="2992248" y="221616"/>
                  <a:ext cx="2772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DD8BF7BC-362F-6D5F-F297-C2A26F631A91}"/>
                    </a:ext>
                  </a:extLst>
                </p14:cNvPr>
                <p14:cNvContentPartPr/>
                <p14:nvPr/>
              </p14:nvContentPartPr>
              <p14:xfrm>
                <a:off x="2808648" y="274176"/>
                <a:ext cx="91800" cy="133920"/>
              </p14:xfrm>
            </p:contentPart>
          </mc:Choice>
          <mc:Fallback xmlns="">
            <p:pic>
              <p:nvPicPr>
                <p:cNvPr id="45" name="Ink 44">
                  <a:extLst>
                    <a:ext uri="{FF2B5EF4-FFF2-40B4-BE49-F238E27FC236}">
                      <a16:creationId xmlns:a16="http://schemas.microsoft.com/office/drawing/2014/main" id="{DD8BF7BC-362F-6D5F-F297-C2A26F631A91}"/>
                    </a:ext>
                  </a:extLst>
                </p:cNvPr>
                <p:cNvPicPr/>
                <p:nvPr/>
              </p:nvPicPr>
              <p:blipFill>
                <a:blip r:embed="rId61"/>
                <a:stretch>
                  <a:fillRect/>
                </a:stretch>
              </p:blipFill>
              <p:spPr>
                <a:xfrm>
                  <a:off x="2802528" y="268056"/>
                  <a:ext cx="1040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14363DC2-EDD5-BB3C-AC36-43B2767515AB}"/>
                    </a:ext>
                  </a:extLst>
                </p14:cNvPr>
                <p14:cNvContentPartPr/>
                <p14:nvPr/>
              </p14:nvContentPartPr>
              <p14:xfrm>
                <a:off x="2742768" y="255816"/>
                <a:ext cx="360" cy="90720"/>
              </p14:xfrm>
            </p:contentPart>
          </mc:Choice>
          <mc:Fallback xmlns="">
            <p:pic>
              <p:nvPicPr>
                <p:cNvPr id="46" name="Ink 45">
                  <a:extLst>
                    <a:ext uri="{FF2B5EF4-FFF2-40B4-BE49-F238E27FC236}">
                      <a16:creationId xmlns:a16="http://schemas.microsoft.com/office/drawing/2014/main" id="{14363DC2-EDD5-BB3C-AC36-43B2767515AB}"/>
                    </a:ext>
                  </a:extLst>
                </p:cNvPr>
                <p:cNvPicPr/>
                <p:nvPr/>
              </p:nvPicPr>
              <p:blipFill>
                <a:blip r:embed="rId63"/>
                <a:stretch>
                  <a:fillRect/>
                </a:stretch>
              </p:blipFill>
              <p:spPr>
                <a:xfrm>
                  <a:off x="2736648" y="249696"/>
                  <a:ext cx="12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BFF5423B-31C6-0BE8-6E77-81C4F43C6A06}"/>
                    </a:ext>
                  </a:extLst>
                </p14:cNvPr>
                <p14:cNvContentPartPr/>
                <p14:nvPr/>
              </p14:nvContentPartPr>
              <p14:xfrm>
                <a:off x="2633328" y="227016"/>
                <a:ext cx="72000" cy="158040"/>
              </p14:xfrm>
            </p:contentPart>
          </mc:Choice>
          <mc:Fallback xmlns="">
            <p:pic>
              <p:nvPicPr>
                <p:cNvPr id="47" name="Ink 46">
                  <a:extLst>
                    <a:ext uri="{FF2B5EF4-FFF2-40B4-BE49-F238E27FC236}">
                      <a16:creationId xmlns:a16="http://schemas.microsoft.com/office/drawing/2014/main" id="{BFF5423B-31C6-0BE8-6E77-81C4F43C6A06}"/>
                    </a:ext>
                  </a:extLst>
                </p:cNvPr>
                <p:cNvPicPr/>
                <p:nvPr/>
              </p:nvPicPr>
              <p:blipFill>
                <a:blip r:embed="rId65"/>
                <a:stretch>
                  <a:fillRect/>
                </a:stretch>
              </p:blipFill>
              <p:spPr>
                <a:xfrm>
                  <a:off x="2627208" y="220896"/>
                  <a:ext cx="842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B5B26C0D-2B75-E9F1-94F7-E82D8C2085CA}"/>
                    </a:ext>
                  </a:extLst>
                </p14:cNvPr>
                <p14:cNvContentPartPr/>
                <p14:nvPr/>
              </p14:nvContentPartPr>
              <p14:xfrm>
                <a:off x="2515968" y="273456"/>
                <a:ext cx="73440" cy="120240"/>
              </p14:xfrm>
            </p:contentPart>
          </mc:Choice>
          <mc:Fallback xmlns="">
            <p:pic>
              <p:nvPicPr>
                <p:cNvPr id="49" name="Ink 48">
                  <a:extLst>
                    <a:ext uri="{FF2B5EF4-FFF2-40B4-BE49-F238E27FC236}">
                      <a16:creationId xmlns:a16="http://schemas.microsoft.com/office/drawing/2014/main" id="{B5B26C0D-2B75-E9F1-94F7-E82D8C2085CA}"/>
                    </a:ext>
                  </a:extLst>
                </p:cNvPr>
                <p:cNvPicPr/>
                <p:nvPr/>
              </p:nvPicPr>
              <p:blipFill>
                <a:blip r:embed="rId67"/>
                <a:stretch>
                  <a:fillRect/>
                </a:stretch>
              </p:blipFill>
              <p:spPr>
                <a:xfrm>
                  <a:off x="2509848" y="267336"/>
                  <a:ext cx="85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B37C20D1-F667-BADB-BBB0-DE5821ABCF7A}"/>
                    </a:ext>
                  </a:extLst>
                </p14:cNvPr>
                <p14:cNvContentPartPr/>
                <p14:nvPr/>
              </p14:nvContentPartPr>
              <p14:xfrm>
                <a:off x="2432088" y="255816"/>
                <a:ext cx="360" cy="52920"/>
              </p14:xfrm>
            </p:contentPart>
          </mc:Choice>
          <mc:Fallback xmlns="">
            <p:pic>
              <p:nvPicPr>
                <p:cNvPr id="50" name="Ink 49">
                  <a:extLst>
                    <a:ext uri="{FF2B5EF4-FFF2-40B4-BE49-F238E27FC236}">
                      <a16:creationId xmlns:a16="http://schemas.microsoft.com/office/drawing/2014/main" id="{B37C20D1-F667-BADB-BBB0-DE5821ABCF7A}"/>
                    </a:ext>
                  </a:extLst>
                </p:cNvPr>
                <p:cNvPicPr/>
                <p:nvPr/>
              </p:nvPicPr>
              <p:blipFill>
                <a:blip r:embed="rId69"/>
                <a:stretch>
                  <a:fillRect/>
                </a:stretch>
              </p:blipFill>
              <p:spPr>
                <a:xfrm>
                  <a:off x="2425968" y="249696"/>
                  <a:ext cx="12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03734EFE-60DF-E0EC-1195-EE559B169CF2}"/>
                    </a:ext>
                  </a:extLst>
                </p14:cNvPr>
                <p14:cNvContentPartPr/>
                <p14:nvPr/>
              </p14:nvContentPartPr>
              <p14:xfrm>
                <a:off x="2159208" y="310536"/>
                <a:ext cx="175680" cy="112320"/>
              </p14:xfrm>
            </p:contentPart>
          </mc:Choice>
          <mc:Fallback xmlns="">
            <p:pic>
              <p:nvPicPr>
                <p:cNvPr id="51" name="Ink 50">
                  <a:extLst>
                    <a:ext uri="{FF2B5EF4-FFF2-40B4-BE49-F238E27FC236}">
                      <a16:creationId xmlns:a16="http://schemas.microsoft.com/office/drawing/2014/main" id="{03734EFE-60DF-E0EC-1195-EE559B169CF2}"/>
                    </a:ext>
                  </a:extLst>
                </p:cNvPr>
                <p:cNvPicPr/>
                <p:nvPr/>
              </p:nvPicPr>
              <p:blipFill>
                <a:blip r:embed="rId71"/>
                <a:stretch>
                  <a:fillRect/>
                </a:stretch>
              </p:blipFill>
              <p:spPr>
                <a:xfrm>
                  <a:off x="2153088" y="304416"/>
                  <a:ext cx="187920" cy="124560"/>
                </a:xfrm>
                <a:prstGeom prst="rect">
                  <a:avLst/>
                </a:prstGeom>
              </p:spPr>
            </p:pic>
          </mc:Fallback>
        </mc:AlternateContent>
      </p:grpSp>
      <p:grpSp>
        <p:nvGrpSpPr>
          <p:cNvPr id="63" name="Group 62">
            <a:extLst>
              <a:ext uri="{FF2B5EF4-FFF2-40B4-BE49-F238E27FC236}">
                <a16:creationId xmlns:a16="http://schemas.microsoft.com/office/drawing/2014/main" id="{9B302350-1C4F-8087-36A6-F3291307649A}"/>
              </a:ext>
            </a:extLst>
          </p:cNvPr>
          <p:cNvGrpSpPr/>
          <p:nvPr/>
        </p:nvGrpSpPr>
        <p:grpSpPr>
          <a:xfrm>
            <a:off x="445248" y="201096"/>
            <a:ext cx="1476360" cy="338760"/>
            <a:chOff x="445248" y="201096"/>
            <a:chExt cx="1476360" cy="338760"/>
          </a:xfrm>
        </p:grpSpPr>
        <mc:AlternateContent xmlns:mc="http://schemas.openxmlformats.org/markup-compatibility/2006" xmlns:p14="http://schemas.microsoft.com/office/powerpoint/2010/main">
          <mc:Choice Requires="p14">
            <p:contentPart p14:bwMode="auto" r:id="rId72">
              <p14:nvContentPartPr>
                <p14:cNvPr id="52" name="Ink 51">
                  <a:extLst>
                    <a:ext uri="{FF2B5EF4-FFF2-40B4-BE49-F238E27FC236}">
                      <a16:creationId xmlns:a16="http://schemas.microsoft.com/office/drawing/2014/main" id="{96A2AD80-2153-143C-4D56-BEB04ACD4F0F}"/>
                    </a:ext>
                  </a:extLst>
                </p14:cNvPr>
                <p14:cNvContentPartPr/>
                <p14:nvPr/>
              </p14:nvContentPartPr>
              <p14:xfrm>
                <a:off x="1746288" y="265176"/>
                <a:ext cx="175320" cy="155880"/>
              </p14:xfrm>
            </p:contentPart>
          </mc:Choice>
          <mc:Fallback xmlns="">
            <p:pic>
              <p:nvPicPr>
                <p:cNvPr id="52" name="Ink 51">
                  <a:extLst>
                    <a:ext uri="{FF2B5EF4-FFF2-40B4-BE49-F238E27FC236}">
                      <a16:creationId xmlns:a16="http://schemas.microsoft.com/office/drawing/2014/main" id="{96A2AD80-2153-143C-4D56-BEB04ACD4F0F}"/>
                    </a:ext>
                  </a:extLst>
                </p:cNvPr>
                <p:cNvPicPr/>
                <p:nvPr/>
              </p:nvPicPr>
              <p:blipFill>
                <a:blip r:embed="rId73"/>
                <a:stretch>
                  <a:fillRect/>
                </a:stretch>
              </p:blipFill>
              <p:spPr>
                <a:xfrm>
                  <a:off x="1740168" y="259056"/>
                  <a:ext cx="1875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B620CB73-292E-8BA2-8B3A-851F8934B1EC}"/>
                    </a:ext>
                  </a:extLst>
                </p14:cNvPr>
                <p14:cNvContentPartPr/>
                <p14:nvPr/>
              </p14:nvContentPartPr>
              <p14:xfrm>
                <a:off x="1599048" y="229896"/>
                <a:ext cx="75240" cy="181800"/>
              </p14:xfrm>
            </p:contentPart>
          </mc:Choice>
          <mc:Fallback xmlns="">
            <p:pic>
              <p:nvPicPr>
                <p:cNvPr id="53" name="Ink 52">
                  <a:extLst>
                    <a:ext uri="{FF2B5EF4-FFF2-40B4-BE49-F238E27FC236}">
                      <a16:creationId xmlns:a16="http://schemas.microsoft.com/office/drawing/2014/main" id="{B620CB73-292E-8BA2-8B3A-851F8934B1EC}"/>
                    </a:ext>
                  </a:extLst>
                </p:cNvPr>
                <p:cNvPicPr/>
                <p:nvPr/>
              </p:nvPicPr>
              <p:blipFill>
                <a:blip r:embed="rId75"/>
                <a:stretch>
                  <a:fillRect/>
                </a:stretch>
              </p:blipFill>
              <p:spPr>
                <a:xfrm>
                  <a:off x="1592928" y="223776"/>
                  <a:ext cx="87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a16="http://schemas.microsoft.com/office/drawing/2014/main" id="{FA6A8B10-D3D3-8CC6-28DF-BAA75CC6BB08}"/>
                    </a:ext>
                  </a:extLst>
                </p14:cNvPr>
                <p14:cNvContentPartPr/>
                <p14:nvPr/>
              </p14:nvContentPartPr>
              <p14:xfrm>
                <a:off x="1370808" y="225576"/>
                <a:ext cx="174960" cy="150120"/>
              </p14:xfrm>
            </p:contentPart>
          </mc:Choice>
          <mc:Fallback xmlns="">
            <p:pic>
              <p:nvPicPr>
                <p:cNvPr id="54" name="Ink 53">
                  <a:extLst>
                    <a:ext uri="{FF2B5EF4-FFF2-40B4-BE49-F238E27FC236}">
                      <a16:creationId xmlns:a16="http://schemas.microsoft.com/office/drawing/2014/main" id="{FA6A8B10-D3D3-8CC6-28DF-BAA75CC6BB08}"/>
                    </a:ext>
                  </a:extLst>
                </p:cNvPr>
                <p:cNvPicPr/>
                <p:nvPr/>
              </p:nvPicPr>
              <p:blipFill>
                <a:blip r:embed="rId77"/>
                <a:stretch>
                  <a:fillRect/>
                </a:stretch>
              </p:blipFill>
              <p:spPr>
                <a:xfrm>
                  <a:off x="1364688" y="219456"/>
                  <a:ext cx="187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Ink 54">
                  <a:extLst>
                    <a:ext uri="{FF2B5EF4-FFF2-40B4-BE49-F238E27FC236}">
                      <a16:creationId xmlns:a16="http://schemas.microsoft.com/office/drawing/2014/main" id="{99DDE443-7422-C39E-DBCB-966B04DBCB81}"/>
                    </a:ext>
                  </a:extLst>
                </p14:cNvPr>
                <p14:cNvContentPartPr/>
                <p14:nvPr/>
              </p14:nvContentPartPr>
              <p14:xfrm>
                <a:off x="1276488" y="237456"/>
                <a:ext cx="3960" cy="59040"/>
              </p14:xfrm>
            </p:contentPart>
          </mc:Choice>
          <mc:Fallback xmlns="">
            <p:pic>
              <p:nvPicPr>
                <p:cNvPr id="55" name="Ink 54">
                  <a:extLst>
                    <a:ext uri="{FF2B5EF4-FFF2-40B4-BE49-F238E27FC236}">
                      <a16:creationId xmlns:a16="http://schemas.microsoft.com/office/drawing/2014/main" id="{99DDE443-7422-C39E-DBCB-966B04DBCB81}"/>
                    </a:ext>
                  </a:extLst>
                </p:cNvPr>
                <p:cNvPicPr/>
                <p:nvPr/>
              </p:nvPicPr>
              <p:blipFill>
                <a:blip r:embed="rId79"/>
                <a:stretch>
                  <a:fillRect/>
                </a:stretch>
              </p:blipFill>
              <p:spPr>
                <a:xfrm>
                  <a:off x="1270368" y="231336"/>
                  <a:ext cx="16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Ink 55">
                  <a:extLst>
                    <a:ext uri="{FF2B5EF4-FFF2-40B4-BE49-F238E27FC236}">
                      <a16:creationId xmlns:a16="http://schemas.microsoft.com/office/drawing/2014/main" id="{746E9E12-3E02-BA64-4EA0-DC2792490954}"/>
                    </a:ext>
                  </a:extLst>
                </p14:cNvPr>
                <p14:cNvContentPartPr/>
                <p14:nvPr/>
              </p14:nvContentPartPr>
              <p14:xfrm>
                <a:off x="978048" y="273456"/>
                <a:ext cx="222120" cy="113400"/>
              </p14:xfrm>
            </p:contentPart>
          </mc:Choice>
          <mc:Fallback xmlns="">
            <p:pic>
              <p:nvPicPr>
                <p:cNvPr id="56" name="Ink 55">
                  <a:extLst>
                    <a:ext uri="{FF2B5EF4-FFF2-40B4-BE49-F238E27FC236}">
                      <a16:creationId xmlns:a16="http://schemas.microsoft.com/office/drawing/2014/main" id="{746E9E12-3E02-BA64-4EA0-DC2792490954}"/>
                    </a:ext>
                  </a:extLst>
                </p:cNvPr>
                <p:cNvPicPr/>
                <p:nvPr/>
              </p:nvPicPr>
              <p:blipFill>
                <a:blip r:embed="rId81"/>
                <a:stretch>
                  <a:fillRect/>
                </a:stretch>
              </p:blipFill>
              <p:spPr>
                <a:xfrm>
                  <a:off x="971928" y="267336"/>
                  <a:ext cx="2343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F7A0AE02-A4F7-61CD-DF6A-A4CB2A3C6AB9}"/>
                    </a:ext>
                  </a:extLst>
                </p14:cNvPr>
                <p14:cNvContentPartPr/>
                <p14:nvPr/>
              </p14:nvContentPartPr>
              <p14:xfrm>
                <a:off x="850248" y="245736"/>
                <a:ext cx="92880" cy="102600"/>
              </p14:xfrm>
            </p:contentPart>
          </mc:Choice>
          <mc:Fallback xmlns="">
            <p:pic>
              <p:nvPicPr>
                <p:cNvPr id="57" name="Ink 56">
                  <a:extLst>
                    <a:ext uri="{FF2B5EF4-FFF2-40B4-BE49-F238E27FC236}">
                      <a16:creationId xmlns:a16="http://schemas.microsoft.com/office/drawing/2014/main" id="{F7A0AE02-A4F7-61CD-DF6A-A4CB2A3C6AB9}"/>
                    </a:ext>
                  </a:extLst>
                </p:cNvPr>
                <p:cNvPicPr/>
                <p:nvPr/>
              </p:nvPicPr>
              <p:blipFill>
                <a:blip r:embed="rId83"/>
                <a:stretch>
                  <a:fillRect/>
                </a:stretch>
              </p:blipFill>
              <p:spPr>
                <a:xfrm>
                  <a:off x="844128" y="239616"/>
                  <a:ext cx="1051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Ink 57">
                  <a:extLst>
                    <a:ext uri="{FF2B5EF4-FFF2-40B4-BE49-F238E27FC236}">
                      <a16:creationId xmlns:a16="http://schemas.microsoft.com/office/drawing/2014/main" id="{F0B23D3D-196D-E338-794D-B3B195D33B2C}"/>
                    </a:ext>
                  </a:extLst>
                </p14:cNvPr>
                <p14:cNvContentPartPr/>
                <p14:nvPr/>
              </p14:nvContentPartPr>
              <p14:xfrm>
                <a:off x="812088" y="466056"/>
                <a:ext cx="1800" cy="360"/>
              </p14:xfrm>
            </p:contentPart>
          </mc:Choice>
          <mc:Fallback xmlns="">
            <p:pic>
              <p:nvPicPr>
                <p:cNvPr id="58" name="Ink 57">
                  <a:extLst>
                    <a:ext uri="{FF2B5EF4-FFF2-40B4-BE49-F238E27FC236}">
                      <a16:creationId xmlns:a16="http://schemas.microsoft.com/office/drawing/2014/main" id="{F0B23D3D-196D-E338-794D-B3B195D33B2C}"/>
                    </a:ext>
                  </a:extLst>
                </p:cNvPr>
                <p:cNvPicPr/>
                <p:nvPr/>
              </p:nvPicPr>
              <p:blipFill>
                <a:blip r:embed="rId85"/>
                <a:stretch>
                  <a:fillRect/>
                </a:stretch>
              </p:blipFill>
              <p:spPr>
                <a:xfrm>
                  <a:off x="805968" y="459936"/>
                  <a:ext cx="14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Ink 58">
                  <a:extLst>
                    <a:ext uri="{FF2B5EF4-FFF2-40B4-BE49-F238E27FC236}">
                      <a16:creationId xmlns:a16="http://schemas.microsoft.com/office/drawing/2014/main" id="{F3E17907-4150-0F85-55BD-9791CB07B98D}"/>
                    </a:ext>
                  </a:extLst>
                </p14:cNvPr>
                <p14:cNvContentPartPr/>
                <p14:nvPr/>
              </p14:nvContentPartPr>
              <p14:xfrm>
                <a:off x="630648" y="201096"/>
                <a:ext cx="84240" cy="173880"/>
              </p14:xfrm>
            </p:contentPart>
          </mc:Choice>
          <mc:Fallback xmlns="">
            <p:pic>
              <p:nvPicPr>
                <p:cNvPr id="59" name="Ink 58">
                  <a:extLst>
                    <a:ext uri="{FF2B5EF4-FFF2-40B4-BE49-F238E27FC236}">
                      <a16:creationId xmlns:a16="http://schemas.microsoft.com/office/drawing/2014/main" id="{F3E17907-4150-0F85-55BD-9791CB07B98D}"/>
                    </a:ext>
                  </a:extLst>
                </p:cNvPr>
                <p:cNvPicPr/>
                <p:nvPr/>
              </p:nvPicPr>
              <p:blipFill>
                <a:blip r:embed="rId87"/>
                <a:stretch>
                  <a:fillRect/>
                </a:stretch>
              </p:blipFill>
              <p:spPr>
                <a:xfrm>
                  <a:off x="624528" y="194976"/>
                  <a:ext cx="964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Ink 59">
                  <a:extLst>
                    <a:ext uri="{FF2B5EF4-FFF2-40B4-BE49-F238E27FC236}">
                      <a16:creationId xmlns:a16="http://schemas.microsoft.com/office/drawing/2014/main" id="{BF1B89BD-C3A8-B1D6-3B06-A75C63B60F31}"/>
                    </a:ext>
                  </a:extLst>
                </p14:cNvPr>
                <p14:cNvContentPartPr/>
                <p14:nvPr/>
              </p14:nvContentPartPr>
              <p14:xfrm>
                <a:off x="654408" y="491976"/>
                <a:ext cx="3960" cy="1800"/>
              </p14:xfrm>
            </p:contentPart>
          </mc:Choice>
          <mc:Fallback xmlns="">
            <p:pic>
              <p:nvPicPr>
                <p:cNvPr id="60" name="Ink 59">
                  <a:extLst>
                    <a:ext uri="{FF2B5EF4-FFF2-40B4-BE49-F238E27FC236}">
                      <a16:creationId xmlns:a16="http://schemas.microsoft.com/office/drawing/2014/main" id="{BF1B89BD-C3A8-B1D6-3B06-A75C63B60F31}"/>
                    </a:ext>
                  </a:extLst>
                </p:cNvPr>
                <p:cNvPicPr/>
                <p:nvPr/>
              </p:nvPicPr>
              <p:blipFill>
                <a:blip r:embed="rId89"/>
                <a:stretch>
                  <a:fillRect/>
                </a:stretch>
              </p:blipFill>
              <p:spPr>
                <a:xfrm>
                  <a:off x="648288" y="485856"/>
                  <a:ext cx="162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3DF8C144-7CB1-113D-2D48-3188005351F0}"/>
                    </a:ext>
                  </a:extLst>
                </p14:cNvPr>
                <p14:cNvContentPartPr/>
                <p14:nvPr/>
              </p14:nvContentPartPr>
              <p14:xfrm>
                <a:off x="445248" y="209736"/>
                <a:ext cx="68040" cy="207000"/>
              </p14:xfrm>
            </p:contentPart>
          </mc:Choice>
          <mc:Fallback xmlns="">
            <p:pic>
              <p:nvPicPr>
                <p:cNvPr id="61" name="Ink 60">
                  <a:extLst>
                    <a:ext uri="{FF2B5EF4-FFF2-40B4-BE49-F238E27FC236}">
                      <a16:creationId xmlns:a16="http://schemas.microsoft.com/office/drawing/2014/main" id="{3DF8C144-7CB1-113D-2D48-3188005351F0}"/>
                    </a:ext>
                  </a:extLst>
                </p:cNvPr>
                <p:cNvPicPr/>
                <p:nvPr/>
              </p:nvPicPr>
              <p:blipFill>
                <a:blip r:embed="rId91"/>
                <a:stretch>
                  <a:fillRect/>
                </a:stretch>
              </p:blipFill>
              <p:spPr>
                <a:xfrm>
                  <a:off x="439128" y="203616"/>
                  <a:ext cx="802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F880B011-7B7E-A048-AD47-C4A1480AC632}"/>
                    </a:ext>
                  </a:extLst>
                </p14:cNvPr>
                <p14:cNvContentPartPr/>
                <p14:nvPr/>
              </p14:nvContentPartPr>
              <p14:xfrm>
                <a:off x="457128" y="539496"/>
                <a:ext cx="1800" cy="360"/>
              </p14:xfrm>
            </p:contentPart>
          </mc:Choice>
          <mc:Fallback xmlns="">
            <p:pic>
              <p:nvPicPr>
                <p:cNvPr id="62" name="Ink 61">
                  <a:extLst>
                    <a:ext uri="{FF2B5EF4-FFF2-40B4-BE49-F238E27FC236}">
                      <a16:creationId xmlns:a16="http://schemas.microsoft.com/office/drawing/2014/main" id="{F880B011-7B7E-A048-AD47-C4A1480AC632}"/>
                    </a:ext>
                  </a:extLst>
                </p:cNvPr>
                <p:cNvPicPr/>
                <p:nvPr/>
              </p:nvPicPr>
              <p:blipFill>
                <a:blip r:embed="rId93"/>
                <a:stretch>
                  <a:fillRect/>
                </a:stretch>
              </p:blipFill>
              <p:spPr>
                <a:xfrm>
                  <a:off x="451008" y="533376"/>
                  <a:ext cx="1404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65" name="Ink 64">
                <a:extLst>
                  <a:ext uri="{FF2B5EF4-FFF2-40B4-BE49-F238E27FC236}">
                    <a16:creationId xmlns:a16="http://schemas.microsoft.com/office/drawing/2014/main" id="{71C86CC7-6349-4B2C-8EF2-BC480A4D38F9}"/>
                  </a:ext>
                </a:extLst>
              </p14:cNvPr>
              <p14:cNvContentPartPr/>
              <p14:nvPr/>
            </p14:nvContentPartPr>
            <p14:xfrm>
              <a:off x="1097928" y="493776"/>
              <a:ext cx="594000" cy="360"/>
            </p14:xfrm>
          </p:contentPart>
        </mc:Choice>
        <mc:Fallback xmlns="">
          <p:pic>
            <p:nvPicPr>
              <p:cNvPr id="65" name="Ink 64">
                <a:extLst>
                  <a:ext uri="{FF2B5EF4-FFF2-40B4-BE49-F238E27FC236}">
                    <a16:creationId xmlns:a16="http://schemas.microsoft.com/office/drawing/2014/main" id="{71C86CC7-6349-4B2C-8EF2-BC480A4D38F9}"/>
                  </a:ext>
                </a:extLst>
              </p:cNvPr>
              <p:cNvPicPr/>
              <p:nvPr/>
            </p:nvPicPr>
            <p:blipFill>
              <a:blip r:embed="rId95"/>
              <a:stretch>
                <a:fillRect/>
              </a:stretch>
            </p:blipFill>
            <p:spPr>
              <a:xfrm>
                <a:off x="1091808" y="487656"/>
                <a:ext cx="606240" cy="12600"/>
              </a:xfrm>
              <a:prstGeom prst="rect">
                <a:avLst/>
              </a:prstGeom>
            </p:spPr>
          </p:pic>
        </mc:Fallback>
      </mc:AlternateContent>
    </p:spTree>
    <p:extLst>
      <p:ext uri="{BB962C8B-B14F-4D97-AF65-F5344CB8AC3E}">
        <p14:creationId xmlns:p14="http://schemas.microsoft.com/office/powerpoint/2010/main" val="350612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4D092D-2F81-958C-2BBE-63073BAF5C91}"/>
              </a:ext>
            </a:extLst>
          </p:cNvPr>
          <p:cNvPicPr>
            <a:picLocks noChangeAspect="1"/>
          </p:cNvPicPr>
          <p:nvPr/>
        </p:nvPicPr>
        <p:blipFill>
          <a:blip r:embed="rId2"/>
          <a:stretch>
            <a:fillRect/>
          </a:stretch>
        </p:blipFill>
        <p:spPr>
          <a:xfrm>
            <a:off x="2288505" y="57434"/>
            <a:ext cx="6294448" cy="2558957"/>
          </a:xfrm>
          <a:prstGeom prst="rect">
            <a:avLst/>
          </a:prstGeom>
        </p:spPr>
      </p:pic>
      <p:pic>
        <p:nvPicPr>
          <p:cNvPr id="4" name="Picture 3">
            <a:extLst>
              <a:ext uri="{FF2B5EF4-FFF2-40B4-BE49-F238E27FC236}">
                <a16:creationId xmlns:a16="http://schemas.microsoft.com/office/drawing/2014/main" id="{0B3EEE52-128F-BA19-1180-289C40B977F1}"/>
              </a:ext>
            </a:extLst>
          </p:cNvPr>
          <p:cNvPicPr>
            <a:picLocks noChangeAspect="1"/>
          </p:cNvPicPr>
          <p:nvPr/>
        </p:nvPicPr>
        <p:blipFill>
          <a:blip r:embed="rId3"/>
          <a:stretch>
            <a:fillRect/>
          </a:stretch>
        </p:blipFill>
        <p:spPr>
          <a:xfrm>
            <a:off x="2288505" y="4805014"/>
            <a:ext cx="6320688" cy="1794763"/>
          </a:xfrm>
          <a:prstGeom prst="rect">
            <a:avLst/>
          </a:prstGeom>
        </p:spPr>
      </p:pic>
      <p:pic>
        <p:nvPicPr>
          <p:cNvPr id="5" name="Picture 4">
            <a:extLst>
              <a:ext uri="{FF2B5EF4-FFF2-40B4-BE49-F238E27FC236}">
                <a16:creationId xmlns:a16="http://schemas.microsoft.com/office/drawing/2014/main" id="{0CC8F305-00F7-50D6-054C-325215FDAF61}"/>
              </a:ext>
            </a:extLst>
          </p:cNvPr>
          <p:cNvPicPr>
            <a:picLocks noChangeAspect="1"/>
          </p:cNvPicPr>
          <p:nvPr/>
        </p:nvPicPr>
        <p:blipFill>
          <a:blip r:embed="rId4"/>
          <a:stretch>
            <a:fillRect/>
          </a:stretch>
        </p:blipFill>
        <p:spPr>
          <a:xfrm>
            <a:off x="2288505" y="2712533"/>
            <a:ext cx="6534991" cy="1941324"/>
          </a:xfrm>
          <a:prstGeom prst="rect">
            <a:avLst/>
          </a:prstGeom>
        </p:spPr>
      </p:pic>
      <p:pic>
        <p:nvPicPr>
          <p:cNvPr id="6" name="Picture 5">
            <a:extLst>
              <a:ext uri="{FF2B5EF4-FFF2-40B4-BE49-F238E27FC236}">
                <a16:creationId xmlns:a16="http://schemas.microsoft.com/office/drawing/2014/main" id="{F450A8D6-8FB0-8634-AC43-7FA7396B0C38}"/>
              </a:ext>
            </a:extLst>
          </p:cNvPr>
          <p:cNvPicPr>
            <a:picLocks noChangeAspect="1"/>
          </p:cNvPicPr>
          <p:nvPr/>
        </p:nvPicPr>
        <p:blipFill>
          <a:blip r:embed="rId5"/>
          <a:stretch>
            <a:fillRect/>
          </a:stretch>
        </p:blipFill>
        <p:spPr>
          <a:xfrm>
            <a:off x="9774675" y="409331"/>
            <a:ext cx="1984401" cy="1993974"/>
          </a:xfrm>
          <a:prstGeom prst="rect">
            <a:avLst/>
          </a:prstGeom>
        </p:spPr>
      </p:pic>
      <p:pic>
        <p:nvPicPr>
          <p:cNvPr id="7" name="Picture 6">
            <a:extLst>
              <a:ext uri="{FF2B5EF4-FFF2-40B4-BE49-F238E27FC236}">
                <a16:creationId xmlns:a16="http://schemas.microsoft.com/office/drawing/2014/main" id="{3964EE5D-91A5-D4FB-ADD4-D18D9B479552}"/>
              </a:ext>
            </a:extLst>
          </p:cNvPr>
          <p:cNvPicPr>
            <a:picLocks noChangeAspect="1"/>
          </p:cNvPicPr>
          <p:nvPr/>
        </p:nvPicPr>
        <p:blipFill>
          <a:blip r:embed="rId6"/>
          <a:stretch>
            <a:fillRect/>
          </a:stretch>
        </p:blipFill>
        <p:spPr>
          <a:xfrm>
            <a:off x="9878868" y="2785219"/>
            <a:ext cx="1630017" cy="1637881"/>
          </a:xfrm>
          <a:prstGeom prst="rect">
            <a:avLst/>
          </a:prstGeom>
        </p:spPr>
      </p:pic>
      <p:pic>
        <p:nvPicPr>
          <p:cNvPr id="8" name="Picture 7">
            <a:extLst>
              <a:ext uri="{FF2B5EF4-FFF2-40B4-BE49-F238E27FC236}">
                <a16:creationId xmlns:a16="http://schemas.microsoft.com/office/drawing/2014/main" id="{18BE346C-768E-330C-AA9F-1D13212FAE67}"/>
              </a:ext>
            </a:extLst>
          </p:cNvPr>
          <p:cNvPicPr>
            <a:picLocks noChangeAspect="1"/>
          </p:cNvPicPr>
          <p:nvPr/>
        </p:nvPicPr>
        <p:blipFill>
          <a:blip r:embed="rId7"/>
          <a:stretch>
            <a:fillRect/>
          </a:stretch>
        </p:blipFill>
        <p:spPr>
          <a:xfrm>
            <a:off x="9903495" y="4805014"/>
            <a:ext cx="1630017" cy="1637881"/>
          </a:xfrm>
          <a:prstGeom prst="rect">
            <a:avLst/>
          </a:prstGeom>
        </p:spPr>
      </p:pic>
      <p:pic>
        <p:nvPicPr>
          <p:cNvPr id="9" name="Picture 8">
            <a:extLst>
              <a:ext uri="{FF2B5EF4-FFF2-40B4-BE49-F238E27FC236}">
                <a16:creationId xmlns:a16="http://schemas.microsoft.com/office/drawing/2014/main" id="{4C27CD1D-4CBA-75F9-9FE7-3CE413926C1A}"/>
              </a:ext>
            </a:extLst>
          </p:cNvPr>
          <p:cNvPicPr>
            <a:picLocks noChangeAspect="1"/>
          </p:cNvPicPr>
          <p:nvPr/>
        </p:nvPicPr>
        <p:blipFill>
          <a:blip r:embed="rId8"/>
          <a:stretch>
            <a:fillRect/>
          </a:stretch>
        </p:blipFill>
        <p:spPr>
          <a:xfrm>
            <a:off x="139160" y="4735638"/>
            <a:ext cx="1630017" cy="1637881"/>
          </a:xfrm>
          <a:prstGeom prst="rect">
            <a:avLst/>
          </a:prstGeom>
        </p:spPr>
      </p:pic>
      <p:pic>
        <p:nvPicPr>
          <p:cNvPr id="11" name="Picture 10">
            <a:extLst>
              <a:ext uri="{FF2B5EF4-FFF2-40B4-BE49-F238E27FC236}">
                <a16:creationId xmlns:a16="http://schemas.microsoft.com/office/drawing/2014/main" id="{2DCBA010-E0FD-7A07-C6B0-084AACD60719}"/>
              </a:ext>
            </a:extLst>
          </p:cNvPr>
          <p:cNvPicPr>
            <a:picLocks noChangeAspect="1"/>
          </p:cNvPicPr>
          <p:nvPr/>
        </p:nvPicPr>
        <p:blipFill>
          <a:blip r:embed="rId9"/>
          <a:stretch>
            <a:fillRect/>
          </a:stretch>
        </p:blipFill>
        <p:spPr>
          <a:xfrm>
            <a:off x="0" y="128304"/>
            <a:ext cx="2172003" cy="562053"/>
          </a:xfrm>
          <a:prstGeom prst="rect">
            <a:avLst/>
          </a:prstGeom>
        </p:spPr>
      </p:pic>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56F416F4-6A3F-EFFC-54BD-E8C1D569AF46}"/>
                  </a:ext>
                </a:extLst>
              </p14:cNvPr>
              <p14:cNvContentPartPr/>
              <p14:nvPr/>
            </p14:nvContentPartPr>
            <p14:xfrm>
              <a:off x="236808" y="337176"/>
              <a:ext cx="1811520" cy="129600"/>
            </p14:xfrm>
          </p:contentPart>
        </mc:Choice>
        <mc:Fallback xmlns="">
          <p:pic>
            <p:nvPicPr>
              <p:cNvPr id="13" name="Ink 12">
                <a:extLst>
                  <a:ext uri="{FF2B5EF4-FFF2-40B4-BE49-F238E27FC236}">
                    <a16:creationId xmlns:a16="http://schemas.microsoft.com/office/drawing/2014/main" id="{56F416F4-6A3F-EFFC-54BD-E8C1D569AF46}"/>
                  </a:ext>
                </a:extLst>
              </p:cNvPr>
              <p:cNvPicPr/>
              <p:nvPr/>
            </p:nvPicPr>
            <p:blipFill>
              <a:blip r:embed="rId11"/>
              <a:stretch>
                <a:fillRect/>
              </a:stretch>
            </p:blipFill>
            <p:spPr>
              <a:xfrm>
                <a:off x="182808" y="229536"/>
                <a:ext cx="19191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F59B10A4-D74E-16CA-DE67-6CB9DA791509}"/>
                  </a:ext>
                </a:extLst>
              </p14:cNvPr>
              <p14:cNvContentPartPr/>
              <p14:nvPr/>
            </p14:nvContentPartPr>
            <p14:xfrm>
              <a:off x="2387448" y="153576"/>
              <a:ext cx="804240" cy="47880"/>
            </p14:xfrm>
          </p:contentPart>
        </mc:Choice>
        <mc:Fallback xmlns="">
          <p:pic>
            <p:nvPicPr>
              <p:cNvPr id="14" name="Ink 13">
                <a:extLst>
                  <a:ext uri="{FF2B5EF4-FFF2-40B4-BE49-F238E27FC236}">
                    <a16:creationId xmlns:a16="http://schemas.microsoft.com/office/drawing/2014/main" id="{F59B10A4-D74E-16CA-DE67-6CB9DA791509}"/>
                  </a:ext>
                </a:extLst>
              </p:cNvPr>
              <p:cNvPicPr/>
              <p:nvPr/>
            </p:nvPicPr>
            <p:blipFill>
              <a:blip r:embed="rId13"/>
              <a:stretch>
                <a:fillRect/>
              </a:stretch>
            </p:blipFill>
            <p:spPr>
              <a:xfrm>
                <a:off x="2333448" y="45576"/>
                <a:ext cx="9118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6A89F244-1823-032D-4771-1C01AD8BBB86}"/>
                  </a:ext>
                </a:extLst>
              </p14:cNvPr>
              <p14:cNvContentPartPr/>
              <p14:nvPr/>
            </p14:nvContentPartPr>
            <p14:xfrm>
              <a:off x="2806848" y="501984"/>
              <a:ext cx="2943720" cy="102240"/>
            </p14:xfrm>
          </p:contentPart>
        </mc:Choice>
        <mc:Fallback xmlns="">
          <p:pic>
            <p:nvPicPr>
              <p:cNvPr id="15" name="Ink 14">
                <a:extLst>
                  <a:ext uri="{FF2B5EF4-FFF2-40B4-BE49-F238E27FC236}">
                    <a16:creationId xmlns:a16="http://schemas.microsoft.com/office/drawing/2014/main" id="{6A89F244-1823-032D-4771-1C01AD8BBB86}"/>
                  </a:ext>
                </a:extLst>
              </p:cNvPr>
              <p:cNvPicPr/>
              <p:nvPr/>
            </p:nvPicPr>
            <p:blipFill>
              <a:blip r:embed="rId15"/>
              <a:stretch>
                <a:fillRect/>
              </a:stretch>
            </p:blipFill>
            <p:spPr>
              <a:xfrm>
                <a:off x="2753208" y="394344"/>
                <a:ext cx="30513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6F7D3B13-D031-A3FE-A229-2CEDED4FA851}"/>
                  </a:ext>
                </a:extLst>
              </p14:cNvPr>
              <p14:cNvContentPartPr/>
              <p14:nvPr/>
            </p14:nvContentPartPr>
            <p14:xfrm>
              <a:off x="4818528" y="996264"/>
              <a:ext cx="9720" cy="360"/>
            </p14:xfrm>
          </p:contentPart>
        </mc:Choice>
        <mc:Fallback xmlns="">
          <p:pic>
            <p:nvPicPr>
              <p:cNvPr id="16" name="Ink 15">
                <a:extLst>
                  <a:ext uri="{FF2B5EF4-FFF2-40B4-BE49-F238E27FC236}">
                    <a16:creationId xmlns:a16="http://schemas.microsoft.com/office/drawing/2014/main" id="{6F7D3B13-D031-A3FE-A229-2CEDED4FA851}"/>
                  </a:ext>
                </a:extLst>
              </p:cNvPr>
              <p:cNvPicPr/>
              <p:nvPr/>
            </p:nvPicPr>
            <p:blipFill>
              <a:blip r:embed="rId17"/>
              <a:stretch>
                <a:fillRect/>
              </a:stretch>
            </p:blipFill>
            <p:spPr>
              <a:xfrm>
                <a:off x="4764888" y="888624"/>
                <a:ext cx="117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B3EFA2BE-BD9C-BF29-AB53-274E09EF0E53}"/>
                  </a:ext>
                </a:extLst>
              </p14:cNvPr>
              <p14:cNvContentPartPr/>
              <p14:nvPr/>
            </p14:nvContentPartPr>
            <p14:xfrm>
              <a:off x="4781808" y="941544"/>
              <a:ext cx="3373560" cy="138600"/>
            </p14:xfrm>
          </p:contentPart>
        </mc:Choice>
        <mc:Fallback xmlns="">
          <p:pic>
            <p:nvPicPr>
              <p:cNvPr id="17" name="Ink 16">
                <a:extLst>
                  <a:ext uri="{FF2B5EF4-FFF2-40B4-BE49-F238E27FC236}">
                    <a16:creationId xmlns:a16="http://schemas.microsoft.com/office/drawing/2014/main" id="{B3EFA2BE-BD9C-BF29-AB53-274E09EF0E53}"/>
                  </a:ext>
                </a:extLst>
              </p:cNvPr>
              <p:cNvPicPr/>
              <p:nvPr/>
            </p:nvPicPr>
            <p:blipFill>
              <a:blip r:embed="rId19"/>
              <a:stretch>
                <a:fillRect/>
              </a:stretch>
            </p:blipFill>
            <p:spPr>
              <a:xfrm>
                <a:off x="4728168" y="833544"/>
                <a:ext cx="34812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A5ACED50-AC0A-2C7F-5C78-4BCA3F65549C}"/>
                  </a:ext>
                </a:extLst>
              </p14:cNvPr>
              <p14:cNvContentPartPr/>
              <p14:nvPr/>
            </p14:nvContentPartPr>
            <p14:xfrm>
              <a:off x="2414808" y="1213344"/>
              <a:ext cx="1745640" cy="30240"/>
            </p14:xfrm>
          </p:contentPart>
        </mc:Choice>
        <mc:Fallback xmlns="">
          <p:pic>
            <p:nvPicPr>
              <p:cNvPr id="18" name="Ink 17">
                <a:extLst>
                  <a:ext uri="{FF2B5EF4-FFF2-40B4-BE49-F238E27FC236}">
                    <a16:creationId xmlns:a16="http://schemas.microsoft.com/office/drawing/2014/main" id="{A5ACED50-AC0A-2C7F-5C78-4BCA3F65549C}"/>
                  </a:ext>
                </a:extLst>
              </p:cNvPr>
              <p:cNvPicPr/>
              <p:nvPr/>
            </p:nvPicPr>
            <p:blipFill>
              <a:blip r:embed="rId21"/>
              <a:stretch>
                <a:fillRect/>
              </a:stretch>
            </p:blipFill>
            <p:spPr>
              <a:xfrm>
                <a:off x="2361168" y="1105704"/>
                <a:ext cx="18532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787C35F5-22AE-2456-5CA0-6A5CF057FF34}"/>
                  </a:ext>
                </a:extLst>
              </p14:cNvPr>
              <p14:cNvContentPartPr/>
              <p14:nvPr/>
            </p14:nvContentPartPr>
            <p14:xfrm>
              <a:off x="2456928" y="2206944"/>
              <a:ext cx="661320" cy="34200"/>
            </p14:xfrm>
          </p:contentPart>
        </mc:Choice>
        <mc:Fallback xmlns="">
          <p:pic>
            <p:nvPicPr>
              <p:cNvPr id="29" name="Ink 28">
                <a:extLst>
                  <a:ext uri="{FF2B5EF4-FFF2-40B4-BE49-F238E27FC236}">
                    <a16:creationId xmlns:a16="http://schemas.microsoft.com/office/drawing/2014/main" id="{787C35F5-22AE-2456-5CA0-6A5CF057FF34}"/>
                  </a:ext>
                </a:extLst>
              </p:cNvPr>
              <p:cNvPicPr/>
              <p:nvPr/>
            </p:nvPicPr>
            <p:blipFill>
              <a:blip r:embed="rId23"/>
              <a:stretch>
                <a:fillRect/>
              </a:stretch>
            </p:blipFill>
            <p:spPr>
              <a:xfrm>
                <a:off x="2403288" y="2099304"/>
                <a:ext cx="7689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51A19368-9823-B3FF-4253-549807FA1207}"/>
                  </a:ext>
                </a:extLst>
              </p14:cNvPr>
              <p14:cNvContentPartPr/>
              <p14:nvPr/>
            </p14:nvContentPartPr>
            <p14:xfrm>
              <a:off x="7407648" y="2221704"/>
              <a:ext cx="776520" cy="21240"/>
            </p14:xfrm>
          </p:contentPart>
        </mc:Choice>
        <mc:Fallback xmlns="">
          <p:pic>
            <p:nvPicPr>
              <p:cNvPr id="30" name="Ink 29">
                <a:extLst>
                  <a:ext uri="{FF2B5EF4-FFF2-40B4-BE49-F238E27FC236}">
                    <a16:creationId xmlns:a16="http://schemas.microsoft.com/office/drawing/2014/main" id="{51A19368-9823-B3FF-4253-549807FA1207}"/>
                  </a:ext>
                </a:extLst>
              </p:cNvPr>
              <p:cNvPicPr/>
              <p:nvPr/>
            </p:nvPicPr>
            <p:blipFill>
              <a:blip r:embed="rId25"/>
              <a:stretch>
                <a:fillRect/>
              </a:stretch>
            </p:blipFill>
            <p:spPr>
              <a:xfrm>
                <a:off x="7353648" y="2113704"/>
                <a:ext cx="8841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0FCF4A16-C903-9C1F-2ADF-45DA93D92A04}"/>
                  </a:ext>
                </a:extLst>
              </p14:cNvPr>
              <p14:cNvContentPartPr/>
              <p14:nvPr/>
            </p14:nvContentPartPr>
            <p14:xfrm>
              <a:off x="2387448" y="2459664"/>
              <a:ext cx="310320" cy="360"/>
            </p14:xfrm>
          </p:contentPart>
        </mc:Choice>
        <mc:Fallback xmlns="">
          <p:pic>
            <p:nvPicPr>
              <p:cNvPr id="31" name="Ink 30">
                <a:extLst>
                  <a:ext uri="{FF2B5EF4-FFF2-40B4-BE49-F238E27FC236}">
                    <a16:creationId xmlns:a16="http://schemas.microsoft.com/office/drawing/2014/main" id="{0FCF4A16-C903-9C1F-2ADF-45DA93D92A04}"/>
                  </a:ext>
                </a:extLst>
              </p:cNvPr>
              <p:cNvPicPr/>
              <p:nvPr/>
            </p:nvPicPr>
            <p:blipFill>
              <a:blip r:embed="rId27"/>
              <a:stretch>
                <a:fillRect/>
              </a:stretch>
            </p:blipFill>
            <p:spPr>
              <a:xfrm>
                <a:off x="2333448" y="2352024"/>
                <a:ext cx="417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8D3FC780-ED94-7582-592D-62022E989AC5}"/>
                  </a:ext>
                </a:extLst>
              </p14:cNvPr>
              <p14:cNvContentPartPr/>
              <p14:nvPr/>
            </p14:nvContentPartPr>
            <p14:xfrm>
              <a:off x="2332728" y="2898504"/>
              <a:ext cx="483840" cy="9720"/>
            </p14:xfrm>
          </p:contentPart>
        </mc:Choice>
        <mc:Fallback xmlns="">
          <p:pic>
            <p:nvPicPr>
              <p:cNvPr id="32" name="Ink 31">
                <a:extLst>
                  <a:ext uri="{FF2B5EF4-FFF2-40B4-BE49-F238E27FC236}">
                    <a16:creationId xmlns:a16="http://schemas.microsoft.com/office/drawing/2014/main" id="{8D3FC780-ED94-7582-592D-62022E989AC5}"/>
                  </a:ext>
                </a:extLst>
              </p:cNvPr>
              <p:cNvPicPr/>
              <p:nvPr/>
            </p:nvPicPr>
            <p:blipFill>
              <a:blip r:embed="rId29"/>
              <a:stretch>
                <a:fillRect/>
              </a:stretch>
            </p:blipFill>
            <p:spPr>
              <a:xfrm>
                <a:off x="2278728" y="2790504"/>
                <a:ext cx="591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C27CDF94-8D4C-FA66-0763-E65733096D69}"/>
                  </a:ext>
                </a:extLst>
              </p14:cNvPr>
              <p14:cNvContentPartPr/>
              <p14:nvPr/>
            </p14:nvContentPartPr>
            <p14:xfrm>
              <a:off x="2515248" y="1810224"/>
              <a:ext cx="2331360" cy="48240"/>
            </p14:xfrm>
          </p:contentPart>
        </mc:Choice>
        <mc:Fallback xmlns="">
          <p:pic>
            <p:nvPicPr>
              <p:cNvPr id="33" name="Ink 32">
                <a:extLst>
                  <a:ext uri="{FF2B5EF4-FFF2-40B4-BE49-F238E27FC236}">
                    <a16:creationId xmlns:a16="http://schemas.microsoft.com/office/drawing/2014/main" id="{C27CDF94-8D4C-FA66-0763-E65733096D69}"/>
                  </a:ext>
                </a:extLst>
              </p:cNvPr>
              <p:cNvPicPr/>
              <p:nvPr/>
            </p:nvPicPr>
            <p:blipFill>
              <a:blip r:embed="rId31"/>
              <a:stretch>
                <a:fillRect/>
              </a:stretch>
            </p:blipFill>
            <p:spPr>
              <a:xfrm>
                <a:off x="2461608" y="1702584"/>
                <a:ext cx="24390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E00AADA7-1F32-11E1-C9D7-B3EF27B3858B}"/>
                  </a:ext>
                </a:extLst>
              </p14:cNvPr>
              <p14:cNvContentPartPr/>
              <p14:nvPr/>
            </p14:nvContentPartPr>
            <p14:xfrm>
              <a:off x="3099528" y="1617984"/>
              <a:ext cx="360" cy="360"/>
            </p14:xfrm>
          </p:contentPart>
        </mc:Choice>
        <mc:Fallback xmlns="">
          <p:pic>
            <p:nvPicPr>
              <p:cNvPr id="34" name="Ink 33">
                <a:extLst>
                  <a:ext uri="{FF2B5EF4-FFF2-40B4-BE49-F238E27FC236}">
                    <a16:creationId xmlns:a16="http://schemas.microsoft.com/office/drawing/2014/main" id="{E00AADA7-1F32-11E1-C9D7-B3EF27B3858B}"/>
                  </a:ext>
                </a:extLst>
              </p:cNvPr>
              <p:cNvPicPr/>
              <p:nvPr/>
            </p:nvPicPr>
            <p:blipFill>
              <a:blip r:embed="rId33"/>
              <a:stretch>
                <a:fillRect/>
              </a:stretch>
            </p:blipFill>
            <p:spPr>
              <a:xfrm>
                <a:off x="3045888" y="151034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67B62689-F952-A554-85CE-E4610D050376}"/>
                  </a:ext>
                </a:extLst>
              </p14:cNvPr>
              <p14:cNvContentPartPr/>
              <p14:nvPr/>
            </p14:nvContentPartPr>
            <p14:xfrm>
              <a:off x="3026448" y="1562544"/>
              <a:ext cx="4982760" cy="102600"/>
            </p14:xfrm>
          </p:contentPart>
        </mc:Choice>
        <mc:Fallback xmlns="">
          <p:pic>
            <p:nvPicPr>
              <p:cNvPr id="35" name="Ink 34">
                <a:extLst>
                  <a:ext uri="{FF2B5EF4-FFF2-40B4-BE49-F238E27FC236}">
                    <a16:creationId xmlns:a16="http://schemas.microsoft.com/office/drawing/2014/main" id="{67B62689-F952-A554-85CE-E4610D050376}"/>
                  </a:ext>
                </a:extLst>
              </p:cNvPr>
              <p:cNvPicPr/>
              <p:nvPr/>
            </p:nvPicPr>
            <p:blipFill>
              <a:blip r:embed="rId35"/>
              <a:stretch>
                <a:fillRect/>
              </a:stretch>
            </p:blipFill>
            <p:spPr>
              <a:xfrm>
                <a:off x="2972448" y="1454904"/>
                <a:ext cx="50904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C7B8E390-01D1-9241-9FC2-C242B3F32F46}"/>
                  </a:ext>
                </a:extLst>
              </p14:cNvPr>
              <p14:cNvContentPartPr/>
              <p14:nvPr/>
            </p14:nvContentPartPr>
            <p14:xfrm>
              <a:off x="5011848" y="1874304"/>
              <a:ext cx="529920" cy="11880"/>
            </p14:xfrm>
          </p:contentPart>
        </mc:Choice>
        <mc:Fallback xmlns="">
          <p:pic>
            <p:nvPicPr>
              <p:cNvPr id="36" name="Ink 35">
                <a:extLst>
                  <a:ext uri="{FF2B5EF4-FFF2-40B4-BE49-F238E27FC236}">
                    <a16:creationId xmlns:a16="http://schemas.microsoft.com/office/drawing/2014/main" id="{C7B8E390-01D1-9241-9FC2-C242B3F32F46}"/>
                  </a:ext>
                </a:extLst>
              </p:cNvPr>
              <p:cNvPicPr/>
              <p:nvPr/>
            </p:nvPicPr>
            <p:blipFill>
              <a:blip r:embed="rId37"/>
              <a:stretch>
                <a:fillRect/>
              </a:stretch>
            </p:blipFill>
            <p:spPr>
              <a:xfrm>
                <a:off x="4957848" y="1766304"/>
                <a:ext cx="6375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A8A3486E-B004-9864-494F-7F29F976DC94}"/>
                  </a:ext>
                </a:extLst>
              </p14:cNvPr>
              <p14:cNvContentPartPr/>
              <p14:nvPr/>
            </p14:nvContentPartPr>
            <p14:xfrm>
              <a:off x="2990088" y="2001384"/>
              <a:ext cx="867960" cy="55800"/>
            </p14:xfrm>
          </p:contentPart>
        </mc:Choice>
        <mc:Fallback xmlns="">
          <p:pic>
            <p:nvPicPr>
              <p:cNvPr id="37" name="Ink 36">
                <a:extLst>
                  <a:ext uri="{FF2B5EF4-FFF2-40B4-BE49-F238E27FC236}">
                    <a16:creationId xmlns:a16="http://schemas.microsoft.com/office/drawing/2014/main" id="{A8A3486E-B004-9864-494F-7F29F976DC94}"/>
                  </a:ext>
                </a:extLst>
              </p:cNvPr>
              <p:cNvPicPr/>
              <p:nvPr/>
            </p:nvPicPr>
            <p:blipFill>
              <a:blip r:embed="rId39"/>
              <a:stretch>
                <a:fillRect/>
              </a:stretch>
            </p:blipFill>
            <p:spPr>
              <a:xfrm>
                <a:off x="2936088" y="1893744"/>
                <a:ext cx="9756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87CD6B03-39F1-47F7-8A83-2FE237EDB991}"/>
                  </a:ext>
                </a:extLst>
              </p14:cNvPr>
              <p14:cNvContentPartPr/>
              <p14:nvPr/>
            </p14:nvContentPartPr>
            <p14:xfrm>
              <a:off x="5476968" y="2020464"/>
              <a:ext cx="2486520" cy="28080"/>
            </p14:xfrm>
          </p:contentPart>
        </mc:Choice>
        <mc:Fallback xmlns="">
          <p:pic>
            <p:nvPicPr>
              <p:cNvPr id="38" name="Ink 37">
                <a:extLst>
                  <a:ext uri="{FF2B5EF4-FFF2-40B4-BE49-F238E27FC236}">
                    <a16:creationId xmlns:a16="http://schemas.microsoft.com/office/drawing/2014/main" id="{87CD6B03-39F1-47F7-8A83-2FE237EDB991}"/>
                  </a:ext>
                </a:extLst>
              </p:cNvPr>
              <p:cNvPicPr/>
              <p:nvPr/>
            </p:nvPicPr>
            <p:blipFill>
              <a:blip r:embed="rId41"/>
              <a:stretch>
                <a:fillRect/>
              </a:stretch>
            </p:blipFill>
            <p:spPr>
              <a:xfrm>
                <a:off x="5423328" y="1912464"/>
                <a:ext cx="2594160" cy="243720"/>
              </a:xfrm>
              <a:prstGeom prst="rect">
                <a:avLst/>
              </a:prstGeom>
            </p:spPr>
          </p:pic>
        </mc:Fallback>
      </mc:AlternateContent>
      <p:grpSp>
        <p:nvGrpSpPr>
          <p:cNvPr id="41" name="Group 40">
            <a:extLst>
              <a:ext uri="{FF2B5EF4-FFF2-40B4-BE49-F238E27FC236}">
                <a16:creationId xmlns:a16="http://schemas.microsoft.com/office/drawing/2014/main" id="{5509E846-80AE-2A2D-117F-493042EFF395}"/>
              </a:ext>
            </a:extLst>
          </p:cNvPr>
          <p:cNvGrpSpPr/>
          <p:nvPr/>
        </p:nvGrpSpPr>
        <p:grpSpPr>
          <a:xfrm>
            <a:off x="2605608" y="1910304"/>
            <a:ext cx="2176920" cy="39600"/>
            <a:chOff x="2605608" y="1910304"/>
            <a:chExt cx="2176920" cy="39600"/>
          </a:xfrm>
        </p:grpSpPr>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E7538DC2-DB1E-B5C7-1F10-C3AD354EE75D}"/>
                    </a:ext>
                  </a:extLst>
                </p14:cNvPr>
                <p14:cNvContentPartPr/>
                <p14:nvPr/>
              </p14:nvContentPartPr>
              <p14:xfrm>
                <a:off x="2605608" y="1910304"/>
                <a:ext cx="1032840" cy="39600"/>
              </p14:xfrm>
            </p:contentPart>
          </mc:Choice>
          <mc:Fallback xmlns="">
            <p:pic>
              <p:nvPicPr>
                <p:cNvPr id="39" name="Ink 38">
                  <a:extLst>
                    <a:ext uri="{FF2B5EF4-FFF2-40B4-BE49-F238E27FC236}">
                      <a16:creationId xmlns:a16="http://schemas.microsoft.com/office/drawing/2014/main" id="{E7538DC2-DB1E-B5C7-1F10-C3AD354EE75D}"/>
                    </a:ext>
                  </a:extLst>
                </p:cNvPr>
                <p:cNvPicPr/>
                <p:nvPr/>
              </p:nvPicPr>
              <p:blipFill>
                <a:blip r:embed="rId43"/>
                <a:stretch>
                  <a:fillRect/>
                </a:stretch>
              </p:blipFill>
              <p:spPr>
                <a:xfrm>
                  <a:off x="2599488" y="1904184"/>
                  <a:ext cx="10450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4A2BB2E0-7100-B59A-8166-ED8F2F23C4E8}"/>
                    </a:ext>
                  </a:extLst>
                </p14:cNvPr>
                <p14:cNvContentPartPr/>
                <p14:nvPr/>
              </p14:nvContentPartPr>
              <p14:xfrm>
                <a:off x="4061088" y="1929024"/>
                <a:ext cx="721440" cy="9720"/>
              </p14:xfrm>
            </p:contentPart>
          </mc:Choice>
          <mc:Fallback xmlns="">
            <p:pic>
              <p:nvPicPr>
                <p:cNvPr id="40" name="Ink 39">
                  <a:extLst>
                    <a:ext uri="{FF2B5EF4-FFF2-40B4-BE49-F238E27FC236}">
                      <a16:creationId xmlns:a16="http://schemas.microsoft.com/office/drawing/2014/main" id="{4A2BB2E0-7100-B59A-8166-ED8F2F23C4E8}"/>
                    </a:ext>
                  </a:extLst>
                </p:cNvPr>
                <p:cNvPicPr/>
                <p:nvPr/>
              </p:nvPicPr>
              <p:blipFill>
                <a:blip r:embed="rId45"/>
                <a:stretch>
                  <a:fillRect/>
                </a:stretch>
              </p:blipFill>
              <p:spPr>
                <a:xfrm>
                  <a:off x="4054968" y="1922904"/>
                  <a:ext cx="73368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491D3F69-EC7C-A72D-C307-FACF0404A72D}"/>
                  </a:ext>
                </a:extLst>
              </p14:cNvPr>
              <p14:cNvContentPartPr/>
              <p14:nvPr/>
            </p14:nvContentPartPr>
            <p14:xfrm>
              <a:off x="2515248" y="2340504"/>
              <a:ext cx="603000" cy="47160"/>
            </p14:xfrm>
          </p:contentPart>
        </mc:Choice>
        <mc:Fallback xmlns="">
          <p:pic>
            <p:nvPicPr>
              <p:cNvPr id="42" name="Ink 41">
                <a:extLst>
                  <a:ext uri="{FF2B5EF4-FFF2-40B4-BE49-F238E27FC236}">
                    <a16:creationId xmlns:a16="http://schemas.microsoft.com/office/drawing/2014/main" id="{491D3F69-EC7C-A72D-C307-FACF0404A72D}"/>
                  </a:ext>
                </a:extLst>
              </p:cNvPr>
              <p:cNvPicPr/>
              <p:nvPr/>
            </p:nvPicPr>
            <p:blipFill>
              <a:blip r:embed="rId47"/>
              <a:stretch>
                <a:fillRect/>
              </a:stretch>
            </p:blipFill>
            <p:spPr>
              <a:xfrm>
                <a:off x="2509128" y="2334384"/>
                <a:ext cx="6152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8352D1C6-32E0-F418-EAC2-ACF8B32A6047}"/>
                  </a:ext>
                </a:extLst>
              </p14:cNvPr>
              <p14:cNvContentPartPr/>
              <p14:nvPr/>
            </p14:nvContentPartPr>
            <p14:xfrm>
              <a:off x="7480728" y="2377224"/>
              <a:ext cx="666720" cy="360"/>
            </p14:xfrm>
          </p:contentPart>
        </mc:Choice>
        <mc:Fallback xmlns="">
          <p:pic>
            <p:nvPicPr>
              <p:cNvPr id="43" name="Ink 42">
                <a:extLst>
                  <a:ext uri="{FF2B5EF4-FFF2-40B4-BE49-F238E27FC236}">
                    <a16:creationId xmlns:a16="http://schemas.microsoft.com/office/drawing/2014/main" id="{8352D1C6-32E0-F418-EAC2-ACF8B32A6047}"/>
                  </a:ext>
                </a:extLst>
              </p:cNvPr>
              <p:cNvPicPr/>
              <p:nvPr/>
            </p:nvPicPr>
            <p:blipFill>
              <a:blip r:embed="rId49"/>
              <a:stretch>
                <a:fillRect/>
              </a:stretch>
            </p:blipFill>
            <p:spPr>
              <a:xfrm>
                <a:off x="7474608" y="2371104"/>
                <a:ext cx="6789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04C64C55-97EE-E1E5-6C63-F7F42B88FF4F}"/>
                  </a:ext>
                </a:extLst>
              </p14:cNvPr>
              <p14:cNvContentPartPr/>
              <p14:nvPr/>
            </p14:nvContentPartPr>
            <p14:xfrm>
              <a:off x="6346728" y="4241664"/>
              <a:ext cx="1663560" cy="28440"/>
            </p14:xfrm>
          </p:contentPart>
        </mc:Choice>
        <mc:Fallback xmlns="">
          <p:pic>
            <p:nvPicPr>
              <p:cNvPr id="44" name="Ink 43">
                <a:extLst>
                  <a:ext uri="{FF2B5EF4-FFF2-40B4-BE49-F238E27FC236}">
                    <a16:creationId xmlns:a16="http://schemas.microsoft.com/office/drawing/2014/main" id="{04C64C55-97EE-E1E5-6C63-F7F42B88FF4F}"/>
                  </a:ext>
                </a:extLst>
              </p:cNvPr>
              <p:cNvPicPr/>
              <p:nvPr/>
            </p:nvPicPr>
            <p:blipFill>
              <a:blip r:embed="rId51"/>
              <a:stretch>
                <a:fillRect/>
              </a:stretch>
            </p:blipFill>
            <p:spPr>
              <a:xfrm>
                <a:off x="6292728" y="4134024"/>
                <a:ext cx="17712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71C3DE1F-42A8-5747-E6F0-F917BBBC5BF4}"/>
                  </a:ext>
                </a:extLst>
              </p14:cNvPr>
              <p14:cNvContentPartPr/>
              <p14:nvPr/>
            </p14:nvContentPartPr>
            <p14:xfrm>
              <a:off x="2369088" y="4506984"/>
              <a:ext cx="1645200" cy="28800"/>
            </p14:xfrm>
          </p:contentPart>
        </mc:Choice>
        <mc:Fallback xmlns="">
          <p:pic>
            <p:nvPicPr>
              <p:cNvPr id="45" name="Ink 44">
                <a:extLst>
                  <a:ext uri="{FF2B5EF4-FFF2-40B4-BE49-F238E27FC236}">
                    <a16:creationId xmlns:a16="http://schemas.microsoft.com/office/drawing/2014/main" id="{71C3DE1F-42A8-5747-E6F0-F917BBBC5BF4}"/>
                  </a:ext>
                </a:extLst>
              </p:cNvPr>
              <p:cNvPicPr/>
              <p:nvPr/>
            </p:nvPicPr>
            <p:blipFill>
              <a:blip r:embed="rId53"/>
              <a:stretch>
                <a:fillRect/>
              </a:stretch>
            </p:blipFill>
            <p:spPr>
              <a:xfrm>
                <a:off x="2315088" y="4398984"/>
                <a:ext cx="1752840" cy="244440"/>
              </a:xfrm>
              <a:prstGeom prst="rect">
                <a:avLst/>
              </a:prstGeom>
            </p:spPr>
          </p:pic>
        </mc:Fallback>
      </mc:AlternateContent>
      <p:grpSp>
        <p:nvGrpSpPr>
          <p:cNvPr id="48" name="Group 47">
            <a:extLst>
              <a:ext uri="{FF2B5EF4-FFF2-40B4-BE49-F238E27FC236}">
                <a16:creationId xmlns:a16="http://schemas.microsoft.com/office/drawing/2014/main" id="{F624D286-CCE9-4F44-BC1C-7895F86F9236}"/>
              </a:ext>
            </a:extLst>
          </p:cNvPr>
          <p:cNvGrpSpPr/>
          <p:nvPr/>
        </p:nvGrpSpPr>
        <p:grpSpPr>
          <a:xfrm>
            <a:off x="6374088" y="4324464"/>
            <a:ext cx="1690920" cy="48600"/>
            <a:chOff x="6374088" y="4324464"/>
            <a:chExt cx="1690920" cy="48600"/>
          </a:xfrm>
        </p:grpSpPr>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9659AD91-E776-E05C-4708-F8A1D2F91589}"/>
                    </a:ext>
                  </a:extLst>
                </p14:cNvPr>
                <p14:cNvContentPartPr/>
                <p14:nvPr/>
              </p14:nvContentPartPr>
              <p14:xfrm>
                <a:off x="6374088" y="4324464"/>
                <a:ext cx="502200" cy="19080"/>
              </p14:xfrm>
            </p:contentPart>
          </mc:Choice>
          <mc:Fallback xmlns="">
            <p:pic>
              <p:nvPicPr>
                <p:cNvPr id="46" name="Ink 45">
                  <a:extLst>
                    <a:ext uri="{FF2B5EF4-FFF2-40B4-BE49-F238E27FC236}">
                      <a16:creationId xmlns:a16="http://schemas.microsoft.com/office/drawing/2014/main" id="{9659AD91-E776-E05C-4708-F8A1D2F91589}"/>
                    </a:ext>
                  </a:extLst>
                </p:cNvPr>
                <p:cNvPicPr/>
                <p:nvPr/>
              </p:nvPicPr>
              <p:blipFill>
                <a:blip r:embed="rId55"/>
                <a:stretch>
                  <a:fillRect/>
                </a:stretch>
              </p:blipFill>
              <p:spPr>
                <a:xfrm>
                  <a:off x="6367968" y="4318344"/>
                  <a:ext cx="514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id="{DD6FB298-4802-776D-5D5C-29079546AFBB}"/>
                    </a:ext>
                  </a:extLst>
                </p14:cNvPr>
                <p14:cNvContentPartPr/>
                <p14:nvPr/>
              </p14:nvContentPartPr>
              <p14:xfrm>
                <a:off x="7315848" y="4349664"/>
                <a:ext cx="749160" cy="23400"/>
              </p14:xfrm>
            </p:contentPart>
          </mc:Choice>
          <mc:Fallback xmlns="">
            <p:pic>
              <p:nvPicPr>
                <p:cNvPr id="47" name="Ink 46">
                  <a:extLst>
                    <a:ext uri="{FF2B5EF4-FFF2-40B4-BE49-F238E27FC236}">
                      <a16:creationId xmlns:a16="http://schemas.microsoft.com/office/drawing/2014/main" id="{DD6FB298-4802-776D-5D5C-29079546AFBB}"/>
                    </a:ext>
                  </a:extLst>
                </p:cNvPr>
                <p:cNvPicPr/>
                <p:nvPr/>
              </p:nvPicPr>
              <p:blipFill>
                <a:blip r:embed="rId57"/>
                <a:stretch>
                  <a:fillRect/>
                </a:stretch>
              </p:blipFill>
              <p:spPr>
                <a:xfrm>
                  <a:off x="7309728" y="4343544"/>
                  <a:ext cx="7614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id="{A9E2A039-BD70-EA94-C7F9-54D71AE667E4}"/>
                  </a:ext>
                </a:extLst>
              </p14:cNvPr>
              <p14:cNvContentPartPr/>
              <p14:nvPr/>
            </p14:nvContentPartPr>
            <p14:xfrm>
              <a:off x="2707488" y="3289104"/>
              <a:ext cx="676080" cy="30240"/>
            </p14:xfrm>
          </p:contentPart>
        </mc:Choice>
        <mc:Fallback xmlns="">
          <p:pic>
            <p:nvPicPr>
              <p:cNvPr id="49" name="Ink 48">
                <a:extLst>
                  <a:ext uri="{FF2B5EF4-FFF2-40B4-BE49-F238E27FC236}">
                    <a16:creationId xmlns:a16="http://schemas.microsoft.com/office/drawing/2014/main" id="{A9E2A039-BD70-EA94-C7F9-54D71AE667E4}"/>
                  </a:ext>
                </a:extLst>
              </p:cNvPr>
              <p:cNvPicPr/>
              <p:nvPr/>
            </p:nvPicPr>
            <p:blipFill>
              <a:blip r:embed="rId59"/>
              <a:stretch>
                <a:fillRect/>
              </a:stretch>
            </p:blipFill>
            <p:spPr>
              <a:xfrm>
                <a:off x="2653488" y="3181464"/>
                <a:ext cx="7837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id="{0172082C-C805-B8BB-CF77-682D1AF53457}"/>
                  </a:ext>
                </a:extLst>
              </p14:cNvPr>
              <p14:cNvContentPartPr/>
              <p14:nvPr/>
            </p14:nvContentPartPr>
            <p14:xfrm>
              <a:off x="2360088" y="4919184"/>
              <a:ext cx="3199680" cy="29160"/>
            </p14:xfrm>
          </p:contentPart>
        </mc:Choice>
        <mc:Fallback xmlns="">
          <p:pic>
            <p:nvPicPr>
              <p:cNvPr id="50" name="Ink 49">
                <a:extLst>
                  <a:ext uri="{FF2B5EF4-FFF2-40B4-BE49-F238E27FC236}">
                    <a16:creationId xmlns:a16="http://schemas.microsoft.com/office/drawing/2014/main" id="{0172082C-C805-B8BB-CF77-682D1AF53457}"/>
                  </a:ext>
                </a:extLst>
              </p:cNvPr>
              <p:cNvPicPr/>
              <p:nvPr/>
            </p:nvPicPr>
            <p:blipFill>
              <a:blip r:embed="rId61"/>
              <a:stretch>
                <a:fillRect/>
              </a:stretch>
            </p:blipFill>
            <p:spPr>
              <a:xfrm>
                <a:off x="2306088" y="4811544"/>
                <a:ext cx="33073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id="{075118BD-367F-DC2A-06CE-C3823B8C7A6C}"/>
                  </a:ext>
                </a:extLst>
              </p14:cNvPr>
              <p14:cNvContentPartPr/>
              <p14:nvPr/>
            </p14:nvContentPartPr>
            <p14:xfrm>
              <a:off x="2845008" y="5285304"/>
              <a:ext cx="1050480" cy="28440"/>
            </p14:xfrm>
          </p:contentPart>
        </mc:Choice>
        <mc:Fallback xmlns="">
          <p:pic>
            <p:nvPicPr>
              <p:cNvPr id="51" name="Ink 50">
                <a:extLst>
                  <a:ext uri="{FF2B5EF4-FFF2-40B4-BE49-F238E27FC236}">
                    <a16:creationId xmlns:a16="http://schemas.microsoft.com/office/drawing/2014/main" id="{075118BD-367F-DC2A-06CE-C3823B8C7A6C}"/>
                  </a:ext>
                </a:extLst>
              </p:cNvPr>
              <p:cNvPicPr/>
              <p:nvPr/>
            </p:nvPicPr>
            <p:blipFill>
              <a:blip r:embed="rId63"/>
              <a:stretch>
                <a:fillRect/>
              </a:stretch>
            </p:blipFill>
            <p:spPr>
              <a:xfrm>
                <a:off x="2791008" y="5177304"/>
                <a:ext cx="11581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8ED394E5-0706-8412-6F4E-A01D13736741}"/>
                  </a:ext>
                </a:extLst>
              </p14:cNvPr>
              <p14:cNvContentPartPr/>
              <p14:nvPr/>
            </p14:nvContentPartPr>
            <p14:xfrm>
              <a:off x="7562808" y="5748984"/>
              <a:ext cx="813240" cy="21600"/>
            </p14:xfrm>
          </p:contentPart>
        </mc:Choice>
        <mc:Fallback xmlns="">
          <p:pic>
            <p:nvPicPr>
              <p:cNvPr id="52" name="Ink 51">
                <a:extLst>
                  <a:ext uri="{FF2B5EF4-FFF2-40B4-BE49-F238E27FC236}">
                    <a16:creationId xmlns:a16="http://schemas.microsoft.com/office/drawing/2014/main" id="{8ED394E5-0706-8412-6F4E-A01D13736741}"/>
                  </a:ext>
                </a:extLst>
              </p:cNvPr>
              <p:cNvPicPr/>
              <p:nvPr/>
            </p:nvPicPr>
            <p:blipFill>
              <a:blip r:embed="rId65"/>
              <a:stretch>
                <a:fillRect/>
              </a:stretch>
            </p:blipFill>
            <p:spPr>
              <a:xfrm>
                <a:off x="7509168" y="5641344"/>
                <a:ext cx="920880" cy="237240"/>
              </a:xfrm>
              <a:prstGeom prst="rect">
                <a:avLst/>
              </a:prstGeom>
            </p:spPr>
          </p:pic>
        </mc:Fallback>
      </mc:AlternateContent>
    </p:spTree>
    <p:extLst>
      <p:ext uri="{BB962C8B-B14F-4D97-AF65-F5344CB8AC3E}">
        <p14:creationId xmlns:p14="http://schemas.microsoft.com/office/powerpoint/2010/main" val="2388743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9DD73885-1CA9-0B6B-030D-75D391A59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33" y="635591"/>
            <a:ext cx="2190996" cy="753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79999E-288F-1E60-344E-7FC784577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33" y="1533431"/>
            <a:ext cx="2309947" cy="7534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02F34C8-2C66-420D-5B66-4D4529B593E7}"/>
              </a:ext>
            </a:extLst>
          </p:cNvPr>
          <p:cNvPicPr>
            <a:picLocks noChangeAspect="1"/>
          </p:cNvPicPr>
          <p:nvPr/>
        </p:nvPicPr>
        <p:blipFill>
          <a:blip r:embed="rId4"/>
          <a:stretch>
            <a:fillRect/>
          </a:stretch>
        </p:blipFill>
        <p:spPr>
          <a:xfrm>
            <a:off x="366439" y="166386"/>
            <a:ext cx="1181265" cy="323895"/>
          </a:xfrm>
          <a:prstGeom prst="rect">
            <a:avLst/>
          </a:prstGeom>
        </p:spPr>
      </p:pic>
      <p:pic>
        <p:nvPicPr>
          <p:cNvPr id="1032" name="Picture 8">
            <a:extLst>
              <a:ext uri="{FF2B5EF4-FFF2-40B4-BE49-F238E27FC236}">
                <a16:creationId xmlns:a16="http://schemas.microsoft.com/office/drawing/2014/main" id="{57A9BD87-BD96-9202-E799-979295AE25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811" y="1542178"/>
            <a:ext cx="2559944" cy="25599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BA0F215-1C69-F8B8-CB03-14FD1E1BA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293" y="2559610"/>
            <a:ext cx="2716979" cy="27169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5B159FD-CF0C-A16C-9378-8A9B9118E5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2989" y="1338236"/>
            <a:ext cx="2552322" cy="25523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A9D7201-D1B1-78F4-D64B-48D6E0E0A9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135" y="-69827"/>
            <a:ext cx="2268718" cy="22687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3E21C5A-605F-E4AA-DE4D-356A38B4D730}"/>
              </a:ext>
            </a:extLst>
          </p:cNvPr>
          <p:cNvPicPr>
            <a:picLocks noChangeAspect="1"/>
          </p:cNvPicPr>
          <p:nvPr/>
        </p:nvPicPr>
        <p:blipFill>
          <a:blip r:embed="rId9"/>
          <a:stretch>
            <a:fillRect/>
          </a:stretch>
        </p:blipFill>
        <p:spPr>
          <a:xfrm>
            <a:off x="6436801" y="132306"/>
            <a:ext cx="914783" cy="446996"/>
          </a:xfrm>
          <a:prstGeom prst="rect">
            <a:avLst/>
          </a:prstGeom>
        </p:spPr>
      </p:pic>
      <p:pic>
        <p:nvPicPr>
          <p:cNvPr id="1040" name="Picture 16">
            <a:extLst>
              <a:ext uri="{FF2B5EF4-FFF2-40B4-BE49-F238E27FC236}">
                <a16:creationId xmlns:a16="http://schemas.microsoft.com/office/drawing/2014/main" id="{2E9DBBBD-9770-DACC-E290-D25780CDEC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4697" y="-1058146"/>
            <a:ext cx="4754851" cy="475485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17433B6F-3BB6-FA55-D76E-66B8B4E485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36801" y="490281"/>
            <a:ext cx="4979670" cy="4979670"/>
          </a:xfrm>
          <a:prstGeom prst="rect">
            <a:avLst/>
          </a:prstGeom>
          <a:noFill/>
          <a:extLst>
            <a:ext uri="{909E8E84-426E-40DD-AFC4-6F175D3DCCD1}">
              <a14:hiddenFill xmlns:a14="http://schemas.microsoft.com/office/drawing/2010/main">
                <a:solidFill>
                  <a:srgbClr val="FFFFFF"/>
                </a:solidFill>
              </a14:hiddenFill>
            </a:ext>
          </a:extLst>
        </p:spPr>
      </p:pic>
      <p:sp>
        <p:nvSpPr>
          <p:cNvPr id="10" name="Minus Sign 9">
            <a:extLst>
              <a:ext uri="{FF2B5EF4-FFF2-40B4-BE49-F238E27FC236}">
                <a16:creationId xmlns:a16="http://schemas.microsoft.com/office/drawing/2014/main" id="{4FD328B5-48D1-48DA-EC22-CE145801A3F7}"/>
              </a:ext>
            </a:extLst>
          </p:cNvPr>
          <p:cNvSpPr/>
          <p:nvPr/>
        </p:nvSpPr>
        <p:spPr>
          <a:xfrm>
            <a:off x="-1033492" y="4724790"/>
            <a:ext cx="14447520" cy="1278655"/>
          </a:xfrm>
          <a:prstGeom prst="mathMinus">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Minus Sign 10">
            <a:extLst>
              <a:ext uri="{FF2B5EF4-FFF2-40B4-BE49-F238E27FC236}">
                <a16:creationId xmlns:a16="http://schemas.microsoft.com/office/drawing/2014/main" id="{E0418E69-D229-5940-A751-70FBCAE1E48F}"/>
              </a:ext>
            </a:extLst>
          </p:cNvPr>
          <p:cNvSpPr/>
          <p:nvPr/>
        </p:nvSpPr>
        <p:spPr>
          <a:xfrm rot="16200000">
            <a:off x="10853917" y="4658994"/>
            <a:ext cx="1562962" cy="1445127"/>
          </a:xfrm>
          <a:prstGeom prst="mathMinus">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Minus Sign 11">
            <a:extLst>
              <a:ext uri="{FF2B5EF4-FFF2-40B4-BE49-F238E27FC236}">
                <a16:creationId xmlns:a16="http://schemas.microsoft.com/office/drawing/2014/main" id="{9D58711A-38F2-5865-0ADE-BE222F6D6289}"/>
              </a:ext>
            </a:extLst>
          </p:cNvPr>
          <p:cNvSpPr/>
          <p:nvPr/>
        </p:nvSpPr>
        <p:spPr>
          <a:xfrm rot="16200000">
            <a:off x="131738" y="4634728"/>
            <a:ext cx="1562962" cy="1445127"/>
          </a:xfrm>
          <a:prstGeom prst="mathMinus">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A1BEECBF-C6E9-8D0A-D93D-CFDDE6A7B95C}"/>
              </a:ext>
            </a:extLst>
          </p:cNvPr>
          <p:cNvSpPr txBox="1"/>
          <p:nvPr/>
        </p:nvSpPr>
        <p:spPr>
          <a:xfrm>
            <a:off x="590203" y="4404796"/>
            <a:ext cx="996696" cy="369332"/>
          </a:xfrm>
          <a:prstGeom prst="rect">
            <a:avLst/>
          </a:prstGeom>
          <a:noFill/>
        </p:spPr>
        <p:txBody>
          <a:bodyPr wrap="square" rtlCol="1">
            <a:spAutoFit/>
          </a:bodyPr>
          <a:lstStyle/>
          <a:p>
            <a:r>
              <a:rPr lang="en-US" b="1" dirty="0"/>
              <a:t>2007</a:t>
            </a:r>
            <a:endParaRPr lang="he-IL" b="1" dirty="0"/>
          </a:p>
        </p:txBody>
      </p:sp>
      <p:sp>
        <p:nvSpPr>
          <p:cNvPr id="14" name="TextBox 13">
            <a:extLst>
              <a:ext uri="{FF2B5EF4-FFF2-40B4-BE49-F238E27FC236}">
                <a16:creationId xmlns:a16="http://schemas.microsoft.com/office/drawing/2014/main" id="{08F87169-43EA-268E-52AA-D47135F42F54}"/>
              </a:ext>
            </a:extLst>
          </p:cNvPr>
          <p:cNvSpPr txBox="1"/>
          <p:nvPr/>
        </p:nvSpPr>
        <p:spPr>
          <a:xfrm>
            <a:off x="487220" y="6055808"/>
            <a:ext cx="2297123" cy="369332"/>
          </a:xfrm>
          <a:prstGeom prst="rect">
            <a:avLst/>
          </a:prstGeom>
          <a:noFill/>
        </p:spPr>
        <p:txBody>
          <a:bodyPr wrap="square" rtlCol="1">
            <a:spAutoFit/>
          </a:bodyPr>
          <a:lstStyle/>
          <a:p>
            <a:r>
              <a:rPr lang="en-US" b="1" dirty="0"/>
              <a:t>eggs</a:t>
            </a:r>
            <a:endParaRPr lang="he-IL" b="1" dirty="0"/>
          </a:p>
        </p:txBody>
      </p:sp>
      <p:sp>
        <p:nvSpPr>
          <p:cNvPr id="15" name="Minus Sign 14">
            <a:extLst>
              <a:ext uri="{FF2B5EF4-FFF2-40B4-BE49-F238E27FC236}">
                <a16:creationId xmlns:a16="http://schemas.microsoft.com/office/drawing/2014/main" id="{3FC009BE-CB97-B64E-42EB-7CA65B683578}"/>
              </a:ext>
            </a:extLst>
          </p:cNvPr>
          <p:cNvSpPr/>
          <p:nvPr/>
        </p:nvSpPr>
        <p:spPr>
          <a:xfrm rot="16200000">
            <a:off x="4544092" y="4648379"/>
            <a:ext cx="1562962" cy="1445127"/>
          </a:xfrm>
          <a:prstGeom prst="mathMinus">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BF0CE758-59BC-3CF8-D882-28E55E519A82}"/>
              </a:ext>
            </a:extLst>
          </p:cNvPr>
          <p:cNvSpPr txBox="1"/>
          <p:nvPr/>
        </p:nvSpPr>
        <p:spPr>
          <a:xfrm>
            <a:off x="5007498" y="4426304"/>
            <a:ext cx="996696" cy="369332"/>
          </a:xfrm>
          <a:prstGeom prst="rect">
            <a:avLst/>
          </a:prstGeom>
          <a:noFill/>
        </p:spPr>
        <p:txBody>
          <a:bodyPr wrap="square" rtlCol="1">
            <a:spAutoFit/>
          </a:bodyPr>
          <a:lstStyle/>
          <a:p>
            <a:r>
              <a:rPr lang="en-US" b="1" dirty="0"/>
              <a:t>2015</a:t>
            </a:r>
            <a:endParaRPr lang="he-IL" b="1" dirty="0"/>
          </a:p>
        </p:txBody>
      </p:sp>
      <p:sp>
        <p:nvSpPr>
          <p:cNvPr id="17" name="TextBox 16">
            <a:extLst>
              <a:ext uri="{FF2B5EF4-FFF2-40B4-BE49-F238E27FC236}">
                <a16:creationId xmlns:a16="http://schemas.microsoft.com/office/drawing/2014/main" id="{7EB93D66-96ED-9A50-36BB-21ABB1D51057}"/>
              </a:ext>
            </a:extLst>
          </p:cNvPr>
          <p:cNvSpPr txBox="1"/>
          <p:nvPr/>
        </p:nvSpPr>
        <p:spPr>
          <a:xfrm>
            <a:off x="4959213" y="5932072"/>
            <a:ext cx="1030346" cy="369332"/>
          </a:xfrm>
          <a:prstGeom prst="rect">
            <a:avLst/>
          </a:prstGeom>
          <a:noFill/>
        </p:spPr>
        <p:txBody>
          <a:bodyPr wrap="square" rtlCol="1">
            <a:spAutoFit/>
          </a:bodyPr>
          <a:lstStyle/>
          <a:p>
            <a:r>
              <a:rPr lang="en-US" b="1" dirty="0"/>
              <a:t>butter</a:t>
            </a:r>
            <a:endParaRPr lang="he-IL" b="1" dirty="0"/>
          </a:p>
        </p:txBody>
      </p:sp>
      <p:sp>
        <p:nvSpPr>
          <p:cNvPr id="18" name="TextBox 17">
            <a:extLst>
              <a:ext uri="{FF2B5EF4-FFF2-40B4-BE49-F238E27FC236}">
                <a16:creationId xmlns:a16="http://schemas.microsoft.com/office/drawing/2014/main" id="{8B6EA2C6-1437-93DA-9D6E-5926EBA36114}"/>
              </a:ext>
            </a:extLst>
          </p:cNvPr>
          <p:cNvSpPr txBox="1"/>
          <p:nvPr/>
        </p:nvSpPr>
        <p:spPr>
          <a:xfrm>
            <a:off x="7015697" y="5920501"/>
            <a:ext cx="2297123" cy="369332"/>
          </a:xfrm>
          <a:prstGeom prst="rect">
            <a:avLst/>
          </a:prstGeom>
          <a:noFill/>
        </p:spPr>
        <p:txBody>
          <a:bodyPr wrap="square" rtlCol="1">
            <a:spAutoFit/>
          </a:bodyPr>
          <a:lstStyle/>
          <a:p>
            <a:r>
              <a:rPr lang="en-US" b="1" dirty="0"/>
              <a:t>Hard &amp; liquid eggs</a:t>
            </a:r>
            <a:endParaRPr lang="he-IL" b="1" dirty="0"/>
          </a:p>
        </p:txBody>
      </p:sp>
      <p:sp>
        <p:nvSpPr>
          <p:cNvPr id="19" name="Minus Sign 18">
            <a:extLst>
              <a:ext uri="{FF2B5EF4-FFF2-40B4-BE49-F238E27FC236}">
                <a16:creationId xmlns:a16="http://schemas.microsoft.com/office/drawing/2014/main" id="{7E0A2A3D-BB00-81BC-D7AB-78084C6355EC}"/>
              </a:ext>
            </a:extLst>
          </p:cNvPr>
          <p:cNvSpPr/>
          <p:nvPr/>
        </p:nvSpPr>
        <p:spPr>
          <a:xfrm rot="16200000">
            <a:off x="7292667" y="4620189"/>
            <a:ext cx="1562962" cy="1445127"/>
          </a:xfrm>
          <a:prstGeom prst="mathMinus">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TextBox 19">
            <a:extLst>
              <a:ext uri="{FF2B5EF4-FFF2-40B4-BE49-F238E27FC236}">
                <a16:creationId xmlns:a16="http://schemas.microsoft.com/office/drawing/2014/main" id="{D365576E-3B41-6549-BFC8-6145E3339107}"/>
              </a:ext>
            </a:extLst>
          </p:cNvPr>
          <p:cNvSpPr txBox="1"/>
          <p:nvPr/>
        </p:nvSpPr>
        <p:spPr>
          <a:xfrm>
            <a:off x="2495924" y="4813200"/>
            <a:ext cx="996696" cy="369332"/>
          </a:xfrm>
          <a:prstGeom prst="rect">
            <a:avLst/>
          </a:prstGeom>
          <a:noFill/>
        </p:spPr>
        <p:txBody>
          <a:bodyPr wrap="square" rtlCol="1">
            <a:spAutoFit/>
          </a:bodyPr>
          <a:lstStyle/>
          <a:p>
            <a:r>
              <a:rPr lang="en-US" b="1" dirty="0"/>
              <a:t>8 years</a:t>
            </a:r>
            <a:endParaRPr lang="he-IL" b="1" dirty="0"/>
          </a:p>
        </p:txBody>
      </p:sp>
      <p:sp>
        <p:nvSpPr>
          <p:cNvPr id="21" name="TextBox 20">
            <a:extLst>
              <a:ext uri="{FF2B5EF4-FFF2-40B4-BE49-F238E27FC236}">
                <a16:creationId xmlns:a16="http://schemas.microsoft.com/office/drawing/2014/main" id="{3871608E-CF46-AFBD-7329-D797B57B8488}"/>
              </a:ext>
            </a:extLst>
          </p:cNvPr>
          <p:cNvSpPr txBox="1"/>
          <p:nvPr/>
        </p:nvSpPr>
        <p:spPr>
          <a:xfrm>
            <a:off x="7398553" y="4427824"/>
            <a:ext cx="1370565" cy="369332"/>
          </a:xfrm>
          <a:prstGeom prst="rect">
            <a:avLst/>
          </a:prstGeom>
          <a:noFill/>
        </p:spPr>
        <p:txBody>
          <a:bodyPr wrap="square" rtlCol="1">
            <a:spAutoFit/>
          </a:bodyPr>
          <a:lstStyle/>
          <a:p>
            <a:r>
              <a:rPr lang="en-US" b="1" dirty="0"/>
              <a:t>2018 - 2019</a:t>
            </a:r>
            <a:endParaRPr lang="he-IL" b="1" dirty="0"/>
          </a:p>
        </p:txBody>
      </p:sp>
      <p:sp>
        <p:nvSpPr>
          <p:cNvPr id="22" name="TextBox 21">
            <a:extLst>
              <a:ext uri="{FF2B5EF4-FFF2-40B4-BE49-F238E27FC236}">
                <a16:creationId xmlns:a16="http://schemas.microsoft.com/office/drawing/2014/main" id="{44B2BFD3-77D5-B3B6-AFA4-E0785C97F9C5}"/>
              </a:ext>
            </a:extLst>
          </p:cNvPr>
          <p:cNvSpPr txBox="1"/>
          <p:nvPr/>
        </p:nvSpPr>
        <p:spPr>
          <a:xfrm>
            <a:off x="6086349" y="4826512"/>
            <a:ext cx="996696" cy="369332"/>
          </a:xfrm>
          <a:prstGeom prst="rect">
            <a:avLst/>
          </a:prstGeom>
          <a:noFill/>
        </p:spPr>
        <p:txBody>
          <a:bodyPr wrap="square" rtlCol="1">
            <a:spAutoFit/>
          </a:bodyPr>
          <a:lstStyle/>
          <a:p>
            <a:r>
              <a:rPr lang="en-US" b="1" dirty="0"/>
              <a:t>4 years</a:t>
            </a:r>
            <a:endParaRPr lang="he-IL" b="1" dirty="0"/>
          </a:p>
        </p:txBody>
      </p:sp>
      <p:sp>
        <p:nvSpPr>
          <p:cNvPr id="23" name="TextBox 22">
            <a:extLst>
              <a:ext uri="{FF2B5EF4-FFF2-40B4-BE49-F238E27FC236}">
                <a16:creationId xmlns:a16="http://schemas.microsoft.com/office/drawing/2014/main" id="{96AFAAE3-2A0A-B6AB-2A23-D01C0F679D29}"/>
              </a:ext>
            </a:extLst>
          </p:cNvPr>
          <p:cNvSpPr txBox="1"/>
          <p:nvPr/>
        </p:nvSpPr>
        <p:spPr>
          <a:xfrm>
            <a:off x="11316062" y="4438402"/>
            <a:ext cx="1370565" cy="369332"/>
          </a:xfrm>
          <a:prstGeom prst="rect">
            <a:avLst/>
          </a:prstGeom>
          <a:noFill/>
        </p:spPr>
        <p:txBody>
          <a:bodyPr wrap="square" rtlCol="1">
            <a:spAutoFit/>
          </a:bodyPr>
          <a:lstStyle/>
          <a:p>
            <a:r>
              <a:rPr lang="en-US" b="1" dirty="0"/>
              <a:t>2024</a:t>
            </a:r>
            <a:endParaRPr lang="he-IL" b="1" dirty="0"/>
          </a:p>
        </p:txBody>
      </p:sp>
      <p:pic>
        <p:nvPicPr>
          <p:cNvPr id="24" name="Picture 4">
            <a:extLst>
              <a:ext uri="{FF2B5EF4-FFF2-40B4-BE49-F238E27FC236}">
                <a16:creationId xmlns:a16="http://schemas.microsoft.com/office/drawing/2014/main" id="{90DFF15E-9676-7307-0F67-8652BAC76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13" y="5190414"/>
            <a:ext cx="1049948" cy="3610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8">
            <a:extLst>
              <a:ext uri="{FF2B5EF4-FFF2-40B4-BE49-F238E27FC236}">
                <a16:creationId xmlns:a16="http://schemas.microsoft.com/office/drawing/2014/main" id="{A8C4EC4C-59F1-420D-7662-4A5B56C41F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03207" y="4652029"/>
            <a:ext cx="1464709" cy="146470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a:extLst>
              <a:ext uri="{FF2B5EF4-FFF2-40B4-BE49-F238E27FC236}">
                <a16:creationId xmlns:a16="http://schemas.microsoft.com/office/drawing/2014/main" id="{F3BEA8E3-10CA-CFB7-FC5A-C89B0431CC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521" y="5195732"/>
            <a:ext cx="926628" cy="92662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a:extLst>
              <a:ext uri="{FF2B5EF4-FFF2-40B4-BE49-F238E27FC236}">
                <a16:creationId xmlns:a16="http://schemas.microsoft.com/office/drawing/2014/main" id="{FB354BDF-A25F-3EEC-66C8-0F90C876D7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6874" y="4718145"/>
            <a:ext cx="874321" cy="87432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0F6518C-4D91-1CAE-44BF-0534D2834959}"/>
              </a:ext>
            </a:extLst>
          </p:cNvPr>
          <p:cNvSpPr txBox="1"/>
          <p:nvPr/>
        </p:nvSpPr>
        <p:spPr>
          <a:xfrm>
            <a:off x="9261823" y="4743992"/>
            <a:ext cx="996696" cy="369332"/>
          </a:xfrm>
          <a:prstGeom prst="rect">
            <a:avLst/>
          </a:prstGeom>
          <a:noFill/>
        </p:spPr>
        <p:txBody>
          <a:bodyPr wrap="square" rtlCol="1">
            <a:spAutoFit/>
          </a:bodyPr>
          <a:lstStyle/>
          <a:p>
            <a:r>
              <a:rPr lang="en-US" b="1" dirty="0"/>
              <a:t>5 years</a:t>
            </a:r>
            <a:endParaRPr lang="he-IL" b="1" dirty="0"/>
          </a:p>
        </p:txBody>
      </p:sp>
    </p:spTree>
    <p:extLst>
      <p:ext uri="{BB962C8B-B14F-4D97-AF65-F5344CB8AC3E}">
        <p14:creationId xmlns:p14="http://schemas.microsoft.com/office/powerpoint/2010/main" val="379592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4"/>
              <a:stretch>
                <a:fillRect/>
              </a:stretch>
            </p:blipFill>
            <p:spPr>
              <a:xfrm>
                <a:off x="1646928" y="3805776"/>
                <a:ext cx="108000" cy="216000"/>
              </a:xfrm>
              <a:prstGeom prst="rect">
                <a:avLst/>
              </a:prstGeom>
            </p:spPr>
          </p:pic>
        </mc:Fallback>
      </mc:AlternateContent>
      <p:graphicFrame>
        <p:nvGraphicFramePr>
          <p:cNvPr id="4" name="Chart 3">
            <a:extLst>
              <a:ext uri="{FF2B5EF4-FFF2-40B4-BE49-F238E27FC236}">
                <a16:creationId xmlns:a16="http://schemas.microsoft.com/office/drawing/2014/main" id="{6C1919C1-E76B-7FCD-3B2A-8FEF19A5B708}"/>
              </a:ext>
            </a:extLst>
          </p:cNvPr>
          <p:cNvGraphicFramePr>
            <a:graphicFrameLocks/>
          </p:cNvGraphicFramePr>
          <p:nvPr>
            <p:extLst>
              <p:ext uri="{D42A27DB-BD31-4B8C-83A1-F6EECF244321}">
                <p14:modId xmlns:p14="http://schemas.microsoft.com/office/powerpoint/2010/main" val="877830046"/>
              </p:ext>
            </p:extLst>
          </p:nvPr>
        </p:nvGraphicFramePr>
        <p:xfrm>
          <a:off x="792479" y="3666744"/>
          <a:ext cx="4818889" cy="285292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6C1919C1-E76B-7FCD-3B2A-8FEF19A5B708}"/>
              </a:ext>
            </a:extLst>
          </p:cNvPr>
          <p:cNvGraphicFramePr>
            <a:graphicFrameLocks/>
          </p:cNvGraphicFramePr>
          <p:nvPr>
            <p:extLst>
              <p:ext uri="{D42A27DB-BD31-4B8C-83A1-F6EECF244321}">
                <p14:modId xmlns:p14="http://schemas.microsoft.com/office/powerpoint/2010/main" val="1152065694"/>
              </p:ext>
            </p:extLst>
          </p:nvPr>
        </p:nvGraphicFramePr>
        <p:xfrm>
          <a:off x="6580632" y="3666744"/>
          <a:ext cx="4572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6C1919C1-E76B-7FCD-3B2A-8FEF19A5B708}"/>
              </a:ext>
            </a:extLst>
          </p:cNvPr>
          <p:cNvGraphicFramePr>
            <a:graphicFrameLocks/>
          </p:cNvGraphicFramePr>
          <p:nvPr>
            <p:extLst>
              <p:ext uri="{D42A27DB-BD31-4B8C-83A1-F6EECF244321}">
                <p14:modId xmlns:p14="http://schemas.microsoft.com/office/powerpoint/2010/main" val="4117674559"/>
              </p:ext>
            </p:extLst>
          </p:nvPr>
        </p:nvGraphicFramePr>
        <p:xfrm>
          <a:off x="381000" y="237744"/>
          <a:ext cx="5315712" cy="319125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a:extLst>
              <a:ext uri="{FF2B5EF4-FFF2-40B4-BE49-F238E27FC236}">
                <a16:creationId xmlns:a16="http://schemas.microsoft.com/office/drawing/2014/main" id="{6C1919C1-E76B-7FCD-3B2A-8FEF19A5B708}"/>
              </a:ext>
            </a:extLst>
          </p:cNvPr>
          <p:cNvGraphicFramePr>
            <a:graphicFrameLocks/>
          </p:cNvGraphicFramePr>
          <p:nvPr>
            <p:extLst>
              <p:ext uri="{D42A27DB-BD31-4B8C-83A1-F6EECF244321}">
                <p14:modId xmlns:p14="http://schemas.microsoft.com/office/powerpoint/2010/main" val="3989977824"/>
              </p:ext>
            </p:extLst>
          </p:nvPr>
        </p:nvGraphicFramePr>
        <p:xfrm>
          <a:off x="6495290" y="566928"/>
          <a:ext cx="4572000" cy="2743200"/>
        </p:xfrm>
        <a:graphic>
          <a:graphicData uri="http://schemas.openxmlformats.org/drawingml/2006/chart">
            <c:chart xmlns:c="http://schemas.openxmlformats.org/drawingml/2006/chart" xmlns:r="http://schemas.openxmlformats.org/officeDocument/2006/relationships" r:id="rId8"/>
          </a:graphicData>
        </a:graphic>
      </p:graphicFrame>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2F3A7FE-3F46-6E81-76EC-09B638F1609D}"/>
                  </a:ext>
                </a:extLst>
              </p14:cNvPr>
              <p14:cNvContentPartPr/>
              <p14:nvPr/>
            </p14:nvContentPartPr>
            <p14:xfrm>
              <a:off x="9508608" y="1058976"/>
              <a:ext cx="714240" cy="20880"/>
            </p14:xfrm>
          </p:contentPart>
        </mc:Choice>
        <mc:Fallback xmlns="">
          <p:pic>
            <p:nvPicPr>
              <p:cNvPr id="9" name="Ink 8">
                <a:extLst>
                  <a:ext uri="{FF2B5EF4-FFF2-40B4-BE49-F238E27FC236}">
                    <a16:creationId xmlns:a16="http://schemas.microsoft.com/office/drawing/2014/main" id="{92F3A7FE-3F46-6E81-76EC-09B638F1609D}"/>
                  </a:ext>
                </a:extLst>
              </p:cNvPr>
              <p:cNvPicPr/>
              <p:nvPr/>
            </p:nvPicPr>
            <p:blipFill>
              <a:blip r:embed="rId10"/>
              <a:stretch>
                <a:fillRect/>
              </a:stretch>
            </p:blipFill>
            <p:spPr>
              <a:xfrm>
                <a:off x="9502488" y="1052856"/>
                <a:ext cx="726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D7CAB812-A66E-389F-CE39-D9B9CCCE0F1A}"/>
                  </a:ext>
                </a:extLst>
              </p14:cNvPr>
              <p14:cNvContentPartPr/>
              <p14:nvPr/>
            </p14:nvContentPartPr>
            <p14:xfrm>
              <a:off x="9811368" y="4388976"/>
              <a:ext cx="293040" cy="269280"/>
            </p14:xfrm>
          </p:contentPart>
        </mc:Choice>
        <mc:Fallback xmlns="">
          <p:pic>
            <p:nvPicPr>
              <p:cNvPr id="13" name="Ink 12">
                <a:extLst>
                  <a:ext uri="{FF2B5EF4-FFF2-40B4-BE49-F238E27FC236}">
                    <a16:creationId xmlns:a16="http://schemas.microsoft.com/office/drawing/2014/main" id="{D7CAB812-A66E-389F-CE39-D9B9CCCE0F1A}"/>
                  </a:ext>
                </a:extLst>
              </p:cNvPr>
              <p:cNvPicPr/>
              <p:nvPr/>
            </p:nvPicPr>
            <p:blipFill>
              <a:blip r:embed="rId12"/>
              <a:stretch>
                <a:fillRect/>
              </a:stretch>
            </p:blipFill>
            <p:spPr>
              <a:xfrm>
                <a:off x="9805248" y="4382856"/>
                <a:ext cx="3052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AAE4E9DD-8B96-79D4-5B4D-CD6428C49235}"/>
                  </a:ext>
                </a:extLst>
              </p14:cNvPr>
              <p14:cNvContentPartPr/>
              <p14:nvPr/>
            </p14:nvContentPartPr>
            <p14:xfrm>
              <a:off x="3648528" y="4250016"/>
              <a:ext cx="531360" cy="404640"/>
            </p14:xfrm>
          </p:contentPart>
        </mc:Choice>
        <mc:Fallback xmlns="">
          <p:pic>
            <p:nvPicPr>
              <p:cNvPr id="14" name="Ink 13">
                <a:extLst>
                  <a:ext uri="{FF2B5EF4-FFF2-40B4-BE49-F238E27FC236}">
                    <a16:creationId xmlns:a16="http://schemas.microsoft.com/office/drawing/2014/main" id="{AAE4E9DD-8B96-79D4-5B4D-CD6428C49235}"/>
                  </a:ext>
                </a:extLst>
              </p:cNvPr>
              <p:cNvPicPr/>
              <p:nvPr/>
            </p:nvPicPr>
            <p:blipFill>
              <a:blip r:embed="rId14"/>
              <a:stretch>
                <a:fillRect/>
              </a:stretch>
            </p:blipFill>
            <p:spPr>
              <a:xfrm>
                <a:off x="3642408" y="4243896"/>
                <a:ext cx="54360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0C788AC5-4C40-68AD-124A-6AF7B78D95C9}"/>
                  </a:ext>
                </a:extLst>
              </p14:cNvPr>
              <p14:cNvContentPartPr/>
              <p14:nvPr/>
            </p14:nvContentPartPr>
            <p14:xfrm>
              <a:off x="3127248" y="1014336"/>
              <a:ext cx="761400" cy="402840"/>
            </p14:xfrm>
          </p:contentPart>
        </mc:Choice>
        <mc:Fallback xmlns="">
          <p:pic>
            <p:nvPicPr>
              <p:cNvPr id="15" name="Ink 14">
                <a:extLst>
                  <a:ext uri="{FF2B5EF4-FFF2-40B4-BE49-F238E27FC236}">
                    <a16:creationId xmlns:a16="http://schemas.microsoft.com/office/drawing/2014/main" id="{0C788AC5-4C40-68AD-124A-6AF7B78D95C9}"/>
                  </a:ext>
                </a:extLst>
              </p:cNvPr>
              <p:cNvPicPr/>
              <p:nvPr/>
            </p:nvPicPr>
            <p:blipFill>
              <a:blip r:embed="rId16"/>
              <a:stretch>
                <a:fillRect/>
              </a:stretch>
            </p:blipFill>
            <p:spPr>
              <a:xfrm>
                <a:off x="3121128" y="1008216"/>
                <a:ext cx="773640" cy="415080"/>
              </a:xfrm>
              <a:prstGeom prst="rect">
                <a:avLst/>
              </a:prstGeom>
            </p:spPr>
          </p:pic>
        </mc:Fallback>
      </mc:AlternateContent>
    </p:spTree>
    <p:extLst>
      <p:ext uri="{BB962C8B-B14F-4D97-AF65-F5344CB8AC3E}">
        <p14:creationId xmlns:p14="http://schemas.microsoft.com/office/powerpoint/2010/main" val="86937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F41A8E-7D4F-4049-1F45-AB9ECAA28ED6}"/>
              </a:ext>
            </a:extLst>
          </p:cNvPr>
          <p:cNvSpPr>
            <a:spLocks noGrp="1"/>
          </p:cNvSpPr>
          <p:nvPr>
            <p:ph idx="1"/>
          </p:nvPr>
        </p:nvSpPr>
        <p:spPr>
          <a:xfrm>
            <a:off x="765048" y="179705"/>
            <a:ext cx="10515600" cy="2261743"/>
          </a:xfrm>
        </p:spPr>
        <p:txBody>
          <a:bodyPr/>
          <a:lstStyle/>
          <a:p>
            <a:r>
              <a:rPr lang="he-IL" b="1" dirty="0"/>
              <a:t>בשלב מסוים, החברה תגיעה לתקרה ותמצא את הצמיחה השוק הביצים, השאלה האם החברה תצליח ליצור מנועי צמיחה נוספים ממוצרים חדשים שהיא תפיק, או שלא תצליח, </a:t>
            </a:r>
            <a:r>
              <a:rPr lang="he-IL" b="1" dirty="0">
                <a:solidFill>
                  <a:srgbClr val="FF0000"/>
                </a:solidFill>
              </a:rPr>
              <a:t>ותאבד מנתח השוק שלה</a:t>
            </a:r>
            <a:r>
              <a:rPr lang="he-IL" b="1" dirty="0"/>
              <a:t>.</a:t>
            </a:r>
          </a:p>
        </p:txBody>
      </p:sp>
      <p:graphicFrame>
        <p:nvGraphicFramePr>
          <p:cNvPr id="4" name="Chart 3">
            <a:extLst>
              <a:ext uri="{FF2B5EF4-FFF2-40B4-BE49-F238E27FC236}">
                <a16:creationId xmlns:a16="http://schemas.microsoft.com/office/drawing/2014/main" id="{1CAA99ED-378A-F24A-FD02-B9D6353A1C10}"/>
              </a:ext>
            </a:extLst>
          </p:cNvPr>
          <p:cNvGraphicFramePr>
            <a:graphicFrameLocks/>
          </p:cNvGraphicFramePr>
          <p:nvPr>
            <p:extLst>
              <p:ext uri="{D42A27DB-BD31-4B8C-83A1-F6EECF244321}">
                <p14:modId xmlns:p14="http://schemas.microsoft.com/office/powerpoint/2010/main" val="2144319513"/>
              </p:ext>
            </p:extLst>
          </p:nvPr>
        </p:nvGraphicFramePr>
        <p:xfrm>
          <a:off x="1594104" y="2820925"/>
          <a:ext cx="5315712" cy="319125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4C5CB8D5-0118-D4F4-755C-08854B7AB6D9}"/>
                  </a:ext>
                </a:extLst>
              </p14:cNvPr>
              <p14:cNvContentPartPr/>
              <p14:nvPr/>
            </p14:nvContentPartPr>
            <p14:xfrm>
              <a:off x="7634448" y="2069136"/>
              <a:ext cx="194400" cy="261720"/>
            </p14:xfrm>
          </p:contentPart>
        </mc:Choice>
        <mc:Fallback xmlns="">
          <p:pic>
            <p:nvPicPr>
              <p:cNvPr id="16" name="Ink 15">
                <a:extLst>
                  <a:ext uri="{FF2B5EF4-FFF2-40B4-BE49-F238E27FC236}">
                    <a16:creationId xmlns:a16="http://schemas.microsoft.com/office/drawing/2014/main" id="{4C5CB8D5-0118-D4F4-755C-08854B7AB6D9}"/>
                  </a:ext>
                </a:extLst>
              </p:cNvPr>
              <p:cNvPicPr/>
              <p:nvPr/>
            </p:nvPicPr>
            <p:blipFill>
              <a:blip r:embed="rId4"/>
              <a:stretch>
                <a:fillRect/>
              </a:stretch>
            </p:blipFill>
            <p:spPr>
              <a:xfrm>
                <a:off x="7628328" y="2063016"/>
                <a:ext cx="206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54D7480E-3AEE-05DE-42C7-9BCCA240EF36}"/>
                  </a:ext>
                </a:extLst>
              </p14:cNvPr>
              <p14:cNvContentPartPr/>
              <p14:nvPr/>
            </p14:nvContentPartPr>
            <p14:xfrm>
              <a:off x="7946208" y="2109816"/>
              <a:ext cx="193320" cy="195120"/>
            </p14:xfrm>
          </p:contentPart>
        </mc:Choice>
        <mc:Fallback xmlns="">
          <p:pic>
            <p:nvPicPr>
              <p:cNvPr id="17" name="Ink 16">
                <a:extLst>
                  <a:ext uri="{FF2B5EF4-FFF2-40B4-BE49-F238E27FC236}">
                    <a16:creationId xmlns:a16="http://schemas.microsoft.com/office/drawing/2014/main" id="{54D7480E-3AEE-05DE-42C7-9BCCA240EF36}"/>
                  </a:ext>
                </a:extLst>
              </p:cNvPr>
              <p:cNvPicPr/>
              <p:nvPr/>
            </p:nvPicPr>
            <p:blipFill>
              <a:blip r:embed="rId6"/>
              <a:stretch>
                <a:fillRect/>
              </a:stretch>
            </p:blipFill>
            <p:spPr>
              <a:xfrm>
                <a:off x="7940088" y="2103696"/>
                <a:ext cx="2055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79318F8C-9A9A-A0AB-9692-FBD6076F37AA}"/>
                  </a:ext>
                </a:extLst>
              </p14:cNvPr>
              <p14:cNvContentPartPr/>
              <p14:nvPr/>
            </p14:nvContentPartPr>
            <p14:xfrm>
              <a:off x="8529048" y="2075616"/>
              <a:ext cx="203400" cy="303840"/>
            </p14:xfrm>
          </p:contentPart>
        </mc:Choice>
        <mc:Fallback xmlns="">
          <p:pic>
            <p:nvPicPr>
              <p:cNvPr id="18" name="Ink 17">
                <a:extLst>
                  <a:ext uri="{FF2B5EF4-FFF2-40B4-BE49-F238E27FC236}">
                    <a16:creationId xmlns:a16="http://schemas.microsoft.com/office/drawing/2014/main" id="{79318F8C-9A9A-A0AB-9692-FBD6076F37AA}"/>
                  </a:ext>
                </a:extLst>
              </p:cNvPr>
              <p:cNvPicPr/>
              <p:nvPr/>
            </p:nvPicPr>
            <p:blipFill>
              <a:blip r:embed="rId8"/>
              <a:stretch>
                <a:fillRect/>
              </a:stretch>
            </p:blipFill>
            <p:spPr>
              <a:xfrm>
                <a:off x="8522928" y="2069496"/>
                <a:ext cx="2156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0F608ADC-1BFE-7766-6281-DB64094A5FE9}"/>
                  </a:ext>
                </a:extLst>
              </p14:cNvPr>
              <p14:cNvContentPartPr/>
              <p14:nvPr/>
            </p14:nvContentPartPr>
            <p14:xfrm>
              <a:off x="8528688" y="2340576"/>
              <a:ext cx="169560" cy="157320"/>
            </p14:xfrm>
          </p:contentPart>
        </mc:Choice>
        <mc:Fallback xmlns="">
          <p:pic>
            <p:nvPicPr>
              <p:cNvPr id="19" name="Ink 18">
                <a:extLst>
                  <a:ext uri="{FF2B5EF4-FFF2-40B4-BE49-F238E27FC236}">
                    <a16:creationId xmlns:a16="http://schemas.microsoft.com/office/drawing/2014/main" id="{0F608ADC-1BFE-7766-6281-DB64094A5FE9}"/>
                  </a:ext>
                </a:extLst>
              </p:cNvPr>
              <p:cNvPicPr/>
              <p:nvPr/>
            </p:nvPicPr>
            <p:blipFill>
              <a:blip r:embed="rId10"/>
              <a:stretch>
                <a:fillRect/>
              </a:stretch>
            </p:blipFill>
            <p:spPr>
              <a:xfrm>
                <a:off x="8522568" y="2334456"/>
                <a:ext cx="181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44883E44-4EEB-0BDD-4CF6-1220FD9F90B9}"/>
                  </a:ext>
                </a:extLst>
              </p14:cNvPr>
              <p14:cNvContentPartPr/>
              <p14:nvPr/>
            </p14:nvContentPartPr>
            <p14:xfrm>
              <a:off x="8840808" y="2048256"/>
              <a:ext cx="135720" cy="308160"/>
            </p14:xfrm>
          </p:contentPart>
        </mc:Choice>
        <mc:Fallback xmlns="">
          <p:pic>
            <p:nvPicPr>
              <p:cNvPr id="20" name="Ink 19">
                <a:extLst>
                  <a:ext uri="{FF2B5EF4-FFF2-40B4-BE49-F238E27FC236}">
                    <a16:creationId xmlns:a16="http://schemas.microsoft.com/office/drawing/2014/main" id="{44883E44-4EEB-0BDD-4CF6-1220FD9F90B9}"/>
                  </a:ext>
                </a:extLst>
              </p:cNvPr>
              <p:cNvPicPr/>
              <p:nvPr/>
            </p:nvPicPr>
            <p:blipFill>
              <a:blip r:embed="rId12"/>
              <a:stretch>
                <a:fillRect/>
              </a:stretch>
            </p:blipFill>
            <p:spPr>
              <a:xfrm>
                <a:off x="8834688" y="2042136"/>
                <a:ext cx="1479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B7799BA2-F1F3-E221-B72C-3E770BDA628C}"/>
                  </a:ext>
                </a:extLst>
              </p14:cNvPr>
              <p14:cNvContentPartPr/>
              <p14:nvPr/>
            </p14:nvContentPartPr>
            <p14:xfrm>
              <a:off x="9079128" y="2083896"/>
              <a:ext cx="259560" cy="193320"/>
            </p14:xfrm>
          </p:contentPart>
        </mc:Choice>
        <mc:Fallback xmlns="">
          <p:pic>
            <p:nvPicPr>
              <p:cNvPr id="21" name="Ink 20">
                <a:extLst>
                  <a:ext uri="{FF2B5EF4-FFF2-40B4-BE49-F238E27FC236}">
                    <a16:creationId xmlns:a16="http://schemas.microsoft.com/office/drawing/2014/main" id="{B7799BA2-F1F3-E221-B72C-3E770BDA628C}"/>
                  </a:ext>
                </a:extLst>
              </p:cNvPr>
              <p:cNvPicPr/>
              <p:nvPr/>
            </p:nvPicPr>
            <p:blipFill>
              <a:blip r:embed="rId14"/>
              <a:stretch>
                <a:fillRect/>
              </a:stretch>
            </p:blipFill>
            <p:spPr>
              <a:xfrm>
                <a:off x="9073008" y="2077776"/>
                <a:ext cx="2718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E71FD964-2FF2-918A-904C-F39D329172CB}"/>
                  </a:ext>
                </a:extLst>
              </p14:cNvPr>
              <p14:cNvContentPartPr/>
              <p14:nvPr/>
            </p14:nvContentPartPr>
            <p14:xfrm>
              <a:off x="9509328" y="2157696"/>
              <a:ext cx="368640" cy="192240"/>
            </p14:xfrm>
          </p:contentPart>
        </mc:Choice>
        <mc:Fallback xmlns="">
          <p:pic>
            <p:nvPicPr>
              <p:cNvPr id="22" name="Ink 21">
                <a:extLst>
                  <a:ext uri="{FF2B5EF4-FFF2-40B4-BE49-F238E27FC236}">
                    <a16:creationId xmlns:a16="http://schemas.microsoft.com/office/drawing/2014/main" id="{E71FD964-2FF2-918A-904C-F39D329172CB}"/>
                  </a:ext>
                </a:extLst>
              </p:cNvPr>
              <p:cNvPicPr/>
              <p:nvPr/>
            </p:nvPicPr>
            <p:blipFill>
              <a:blip r:embed="rId16"/>
              <a:stretch>
                <a:fillRect/>
              </a:stretch>
            </p:blipFill>
            <p:spPr>
              <a:xfrm>
                <a:off x="9503208" y="2151576"/>
                <a:ext cx="3808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BA4820AB-AD5A-848C-374A-922616592F09}"/>
                  </a:ext>
                </a:extLst>
              </p14:cNvPr>
              <p14:cNvContentPartPr/>
              <p14:nvPr/>
            </p14:nvContentPartPr>
            <p14:xfrm>
              <a:off x="9948528" y="1938456"/>
              <a:ext cx="132120" cy="513000"/>
            </p14:xfrm>
          </p:contentPart>
        </mc:Choice>
        <mc:Fallback xmlns="">
          <p:pic>
            <p:nvPicPr>
              <p:cNvPr id="23" name="Ink 22">
                <a:extLst>
                  <a:ext uri="{FF2B5EF4-FFF2-40B4-BE49-F238E27FC236}">
                    <a16:creationId xmlns:a16="http://schemas.microsoft.com/office/drawing/2014/main" id="{BA4820AB-AD5A-848C-374A-922616592F09}"/>
                  </a:ext>
                </a:extLst>
              </p:cNvPr>
              <p:cNvPicPr/>
              <p:nvPr/>
            </p:nvPicPr>
            <p:blipFill>
              <a:blip r:embed="rId18"/>
              <a:stretch>
                <a:fillRect/>
              </a:stretch>
            </p:blipFill>
            <p:spPr>
              <a:xfrm>
                <a:off x="9942408" y="1932336"/>
                <a:ext cx="14436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0B6F9C68-8CD6-FA6B-7A14-EC3EAEF98B49}"/>
                  </a:ext>
                </a:extLst>
              </p14:cNvPr>
              <p14:cNvContentPartPr/>
              <p14:nvPr/>
            </p14:nvContentPartPr>
            <p14:xfrm>
              <a:off x="9931608" y="2258496"/>
              <a:ext cx="145440" cy="19080"/>
            </p14:xfrm>
          </p:contentPart>
        </mc:Choice>
        <mc:Fallback xmlns="">
          <p:pic>
            <p:nvPicPr>
              <p:cNvPr id="24" name="Ink 23">
                <a:extLst>
                  <a:ext uri="{FF2B5EF4-FFF2-40B4-BE49-F238E27FC236}">
                    <a16:creationId xmlns:a16="http://schemas.microsoft.com/office/drawing/2014/main" id="{0B6F9C68-8CD6-FA6B-7A14-EC3EAEF98B49}"/>
                  </a:ext>
                </a:extLst>
              </p:cNvPr>
              <p:cNvPicPr/>
              <p:nvPr/>
            </p:nvPicPr>
            <p:blipFill>
              <a:blip r:embed="rId20"/>
              <a:stretch>
                <a:fillRect/>
              </a:stretch>
            </p:blipFill>
            <p:spPr>
              <a:xfrm>
                <a:off x="9925488" y="2252376"/>
                <a:ext cx="157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AC6DD22D-8B40-6D4E-B2EB-1C85B00A564C}"/>
                  </a:ext>
                </a:extLst>
              </p14:cNvPr>
              <p14:cNvContentPartPr/>
              <p14:nvPr/>
            </p14:nvContentPartPr>
            <p14:xfrm>
              <a:off x="10313928" y="2029896"/>
              <a:ext cx="221040" cy="406800"/>
            </p14:xfrm>
          </p:contentPart>
        </mc:Choice>
        <mc:Fallback xmlns="">
          <p:pic>
            <p:nvPicPr>
              <p:cNvPr id="25" name="Ink 24">
                <a:extLst>
                  <a:ext uri="{FF2B5EF4-FFF2-40B4-BE49-F238E27FC236}">
                    <a16:creationId xmlns:a16="http://schemas.microsoft.com/office/drawing/2014/main" id="{AC6DD22D-8B40-6D4E-B2EB-1C85B00A564C}"/>
                  </a:ext>
                </a:extLst>
              </p:cNvPr>
              <p:cNvPicPr/>
              <p:nvPr/>
            </p:nvPicPr>
            <p:blipFill>
              <a:blip r:embed="rId22"/>
              <a:stretch>
                <a:fillRect/>
              </a:stretch>
            </p:blipFill>
            <p:spPr>
              <a:xfrm>
                <a:off x="10307808" y="2023776"/>
                <a:ext cx="233280" cy="419040"/>
              </a:xfrm>
              <a:prstGeom prst="rect">
                <a:avLst/>
              </a:prstGeom>
            </p:spPr>
          </p:pic>
        </mc:Fallback>
      </mc:AlternateContent>
      <p:grpSp>
        <p:nvGrpSpPr>
          <p:cNvPr id="51" name="Group 50">
            <a:extLst>
              <a:ext uri="{FF2B5EF4-FFF2-40B4-BE49-F238E27FC236}">
                <a16:creationId xmlns:a16="http://schemas.microsoft.com/office/drawing/2014/main" id="{EB638919-E288-5C95-FEFE-E053DE01A9B5}"/>
              </a:ext>
            </a:extLst>
          </p:cNvPr>
          <p:cNvGrpSpPr/>
          <p:nvPr/>
        </p:nvGrpSpPr>
        <p:grpSpPr>
          <a:xfrm>
            <a:off x="5989248" y="5348016"/>
            <a:ext cx="5558760" cy="451080"/>
            <a:chOff x="5989248" y="5348016"/>
            <a:chExt cx="5558760" cy="451080"/>
          </a:xfrm>
        </p:grpSpPr>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5FA05CAB-9980-8913-11AD-5079C9A404C2}"/>
                    </a:ext>
                  </a:extLst>
                </p14:cNvPr>
                <p14:cNvContentPartPr/>
                <p14:nvPr/>
              </p14:nvContentPartPr>
              <p14:xfrm>
                <a:off x="5989248" y="5348016"/>
                <a:ext cx="5558760" cy="138960"/>
              </p14:xfrm>
            </p:contentPart>
          </mc:Choice>
          <mc:Fallback xmlns="">
            <p:pic>
              <p:nvPicPr>
                <p:cNvPr id="27" name="Ink 26">
                  <a:extLst>
                    <a:ext uri="{FF2B5EF4-FFF2-40B4-BE49-F238E27FC236}">
                      <a16:creationId xmlns:a16="http://schemas.microsoft.com/office/drawing/2014/main" id="{5FA05CAB-9980-8913-11AD-5079C9A404C2}"/>
                    </a:ext>
                  </a:extLst>
                </p:cNvPr>
                <p:cNvPicPr/>
                <p:nvPr/>
              </p:nvPicPr>
              <p:blipFill>
                <a:blip r:embed="rId24"/>
                <a:stretch>
                  <a:fillRect/>
                </a:stretch>
              </p:blipFill>
              <p:spPr>
                <a:xfrm>
                  <a:off x="5983128" y="5341896"/>
                  <a:ext cx="55710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7FDE25D7-7973-7559-9D13-956E460950E6}"/>
                    </a:ext>
                  </a:extLst>
                </p14:cNvPr>
                <p14:cNvContentPartPr/>
                <p14:nvPr/>
              </p14:nvContentPartPr>
              <p14:xfrm>
                <a:off x="7031448" y="5495256"/>
                <a:ext cx="182160" cy="118440"/>
              </p14:xfrm>
            </p:contentPart>
          </mc:Choice>
          <mc:Fallback xmlns="">
            <p:pic>
              <p:nvPicPr>
                <p:cNvPr id="29" name="Ink 28">
                  <a:extLst>
                    <a:ext uri="{FF2B5EF4-FFF2-40B4-BE49-F238E27FC236}">
                      <a16:creationId xmlns:a16="http://schemas.microsoft.com/office/drawing/2014/main" id="{7FDE25D7-7973-7559-9D13-956E460950E6}"/>
                    </a:ext>
                  </a:extLst>
                </p:cNvPr>
                <p:cNvPicPr/>
                <p:nvPr/>
              </p:nvPicPr>
              <p:blipFill>
                <a:blip r:embed="rId26"/>
                <a:stretch>
                  <a:fillRect/>
                </a:stretch>
              </p:blipFill>
              <p:spPr>
                <a:xfrm>
                  <a:off x="7025328" y="5489136"/>
                  <a:ext cx="194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4881318A-F8AA-C017-CD4B-914BC0DE8F3A}"/>
                    </a:ext>
                  </a:extLst>
                </p14:cNvPr>
                <p14:cNvContentPartPr/>
                <p14:nvPr/>
              </p14:nvContentPartPr>
              <p14:xfrm>
                <a:off x="7244568" y="5538456"/>
                <a:ext cx="105840" cy="69120"/>
              </p14:xfrm>
            </p:contentPart>
          </mc:Choice>
          <mc:Fallback xmlns="">
            <p:pic>
              <p:nvPicPr>
                <p:cNvPr id="30" name="Ink 29">
                  <a:extLst>
                    <a:ext uri="{FF2B5EF4-FFF2-40B4-BE49-F238E27FC236}">
                      <a16:creationId xmlns:a16="http://schemas.microsoft.com/office/drawing/2014/main" id="{4881318A-F8AA-C017-CD4B-914BC0DE8F3A}"/>
                    </a:ext>
                  </a:extLst>
                </p:cNvPr>
                <p:cNvPicPr/>
                <p:nvPr/>
              </p:nvPicPr>
              <p:blipFill>
                <a:blip r:embed="rId28"/>
                <a:stretch>
                  <a:fillRect/>
                </a:stretch>
              </p:blipFill>
              <p:spPr>
                <a:xfrm>
                  <a:off x="7238448" y="5532336"/>
                  <a:ext cx="1180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84FD3BD3-C5FD-FAC0-3354-C83719BA7A01}"/>
                    </a:ext>
                  </a:extLst>
                </p14:cNvPr>
                <p14:cNvContentPartPr/>
                <p14:nvPr/>
              </p14:nvContentPartPr>
              <p14:xfrm>
                <a:off x="7369848" y="5549616"/>
                <a:ext cx="120240" cy="113040"/>
              </p14:xfrm>
            </p:contentPart>
          </mc:Choice>
          <mc:Fallback xmlns="">
            <p:pic>
              <p:nvPicPr>
                <p:cNvPr id="31" name="Ink 30">
                  <a:extLst>
                    <a:ext uri="{FF2B5EF4-FFF2-40B4-BE49-F238E27FC236}">
                      <a16:creationId xmlns:a16="http://schemas.microsoft.com/office/drawing/2014/main" id="{84FD3BD3-C5FD-FAC0-3354-C83719BA7A01}"/>
                    </a:ext>
                  </a:extLst>
                </p:cNvPr>
                <p:cNvPicPr/>
                <p:nvPr/>
              </p:nvPicPr>
              <p:blipFill>
                <a:blip r:embed="rId30"/>
                <a:stretch>
                  <a:fillRect/>
                </a:stretch>
              </p:blipFill>
              <p:spPr>
                <a:xfrm>
                  <a:off x="7363728" y="5543496"/>
                  <a:ext cx="132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AE01F0FC-1533-73E8-1EE8-D85127260075}"/>
                    </a:ext>
                  </a:extLst>
                </p14:cNvPr>
                <p14:cNvContentPartPr/>
                <p14:nvPr/>
              </p14:nvContentPartPr>
              <p14:xfrm>
                <a:off x="7516008" y="5520456"/>
                <a:ext cx="128520" cy="175680"/>
              </p14:xfrm>
            </p:contentPart>
          </mc:Choice>
          <mc:Fallback xmlns="">
            <p:pic>
              <p:nvPicPr>
                <p:cNvPr id="32" name="Ink 31">
                  <a:extLst>
                    <a:ext uri="{FF2B5EF4-FFF2-40B4-BE49-F238E27FC236}">
                      <a16:creationId xmlns:a16="http://schemas.microsoft.com/office/drawing/2014/main" id="{AE01F0FC-1533-73E8-1EE8-D85127260075}"/>
                    </a:ext>
                  </a:extLst>
                </p:cNvPr>
                <p:cNvPicPr/>
                <p:nvPr/>
              </p:nvPicPr>
              <p:blipFill>
                <a:blip r:embed="rId32"/>
                <a:stretch>
                  <a:fillRect/>
                </a:stretch>
              </p:blipFill>
              <p:spPr>
                <a:xfrm>
                  <a:off x="7509888" y="5514336"/>
                  <a:ext cx="1407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42F489B1-C885-22BF-6B79-BA1E10C235C1}"/>
                    </a:ext>
                  </a:extLst>
                </p14:cNvPr>
                <p14:cNvContentPartPr/>
                <p14:nvPr/>
              </p14:nvContentPartPr>
              <p14:xfrm>
                <a:off x="7992288" y="5431176"/>
                <a:ext cx="126360" cy="138240"/>
              </p14:xfrm>
            </p:contentPart>
          </mc:Choice>
          <mc:Fallback xmlns="">
            <p:pic>
              <p:nvPicPr>
                <p:cNvPr id="33" name="Ink 32">
                  <a:extLst>
                    <a:ext uri="{FF2B5EF4-FFF2-40B4-BE49-F238E27FC236}">
                      <a16:creationId xmlns:a16="http://schemas.microsoft.com/office/drawing/2014/main" id="{42F489B1-C885-22BF-6B79-BA1E10C235C1}"/>
                    </a:ext>
                  </a:extLst>
                </p:cNvPr>
                <p:cNvPicPr/>
                <p:nvPr/>
              </p:nvPicPr>
              <p:blipFill>
                <a:blip r:embed="rId34"/>
                <a:stretch>
                  <a:fillRect/>
                </a:stretch>
              </p:blipFill>
              <p:spPr>
                <a:xfrm>
                  <a:off x="7986168" y="5425056"/>
                  <a:ext cx="138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Ink 33">
                  <a:extLst>
                    <a:ext uri="{FF2B5EF4-FFF2-40B4-BE49-F238E27FC236}">
                      <a16:creationId xmlns:a16="http://schemas.microsoft.com/office/drawing/2014/main" id="{27A9E206-C6B8-339A-CC3F-60B40EB52BF3}"/>
                    </a:ext>
                  </a:extLst>
                </p14:cNvPr>
                <p14:cNvContentPartPr/>
                <p14:nvPr/>
              </p14:nvContentPartPr>
              <p14:xfrm>
                <a:off x="8153928" y="5511816"/>
                <a:ext cx="94320" cy="58680"/>
              </p14:xfrm>
            </p:contentPart>
          </mc:Choice>
          <mc:Fallback xmlns="">
            <p:pic>
              <p:nvPicPr>
                <p:cNvPr id="34" name="Ink 33">
                  <a:extLst>
                    <a:ext uri="{FF2B5EF4-FFF2-40B4-BE49-F238E27FC236}">
                      <a16:creationId xmlns:a16="http://schemas.microsoft.com/office/drawing/2014/main" id="{27A9E206-C6B8-339A-CC3F-60B40EB52BF3}"/>
                    </a:ext>
                  </a:extLst>
                </p:cNvPr>
                <p:cNvPicPr/>
                <p:nvPr/>
              </p:nvPicPr>
              <p:blipFill>
                <a:blip r:embed="rId36"/>
                <a:stretch>
                  <a:fillRect/>
                </a:stretch>
              </p:blipFill>
              <p:spPr>
                <a:xfrm>
                  <a:off x="8147808" y="5505696"/>
                  <a:ext cx="106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k 34">
                  <a:extLst>
                    <a:ext uri="{FF2B5EF4-FFF2-40B4-BE49-F238E27FC236}">
                      <a16:creationId xmlns:a16="http://schemas.microsoft.com/office/drawing/2014/main" id="{DA654A8A-25E0-793D-DFD2-33839DF8ECC6}"/>
                    </a:ext>
                  </a:extLst>
                </p14:cNvPr>
                <p14:cNvContentPartPr/>
                <p14:nvPr/>
              </p14:nvContentPartPr>
              <p14:xfrm>
                <a:off x="8275248" y="5512536"/>
                <a:ext cx="75240" cy="100080"/>
              </p14:xfrm>
            </p:contentPart>
          </mc:Choice>
          <mc:Fallback xmlns="">
            <p:pic>
              <p:nvPicPr>
                <p:cNvPr id="35" name="Ink 34">
                  <a:extLst>
                    <a:ext uri="{FF2B5EF4-FFF2-40B4-BE49-F238E27FC236}">
                      <a16:creationId xmlns:a16="http://schemas.microsoft.com/office/drawing/2014/main" id="{DA654A8A-25E0-793D-DFD2-33839DF8ECC6}"/>
                    </a:ext>
                  </a:extLst>
                </p:cNvPr>
                <p:cNvPicPr/>
                <p:nvPr/>
              </p:nvPicPr>
              <p:blipFill>
                <a:blip r:embed="rId38"/>
                <a:stretch>
                  <a:fillRect/>
                </a:stretch>
              </p:blipFill>
              <p:spPr>
                <a:xfrm>
                  <a:off x="8269128" y="5506416"/>
                  <a:ext cx="87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EFB232F6-CB42-05CF-E545-808E9332179E}"/>
                    </a:ext>
                  </a:extLst>
                </p14:cNvPr>
                <p14:cNvContentPartPr/>
                <p14:nvPr/>
              </p14:nvContentPartPr>
              <p14:xfrm>
                <a:off x="8376048" y="5539536"/>
                <a:ext cx="128160" cy="110880"/>
              </p14:xfrm>
            </p:contentPart>
          </mc:Choice>
          <mc:Fallback xmlns="">
            <p:pic>
              <p:nvPicPr>
                <p:cNvPr id="36" name="Ink 35">
                  <a:extLst>
                    <a:ext uri="{FF2B5EF4-FFF2-40B4-BE49-F238E27FC236}">
                      <a16:creationId xmlns:a16="http://schemas.microsoft.com/office/drawing/2014/main" id="{EFB232F6-CB42-05CF-E545-808E9332179E}"/>
                    </a:ext>
                  </a:extLst>
                </p:cNvPr>
                <p:cNvPicPr/>
                <p:nvPr/>
              </p:nvPicPr>
              <p:blipFill>
                <a:blip r:embed="rId40"/>
                <a:stretch>
                  <a:fillRect/>
                </a:stretch>
              </p:blipFill>
              <p:spPr>
                <a:xfrm>
                  <a:off x="8369928" y="5533416"/>
                  <a:ext cx="1404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F2C87E2F-734D-2A69-A2BD-59F279AB576E}"/>
                    </a:ext>
                  </a:extLst>
                </p14:cNvPr>
                <p14:cNvContentPartPr/>
                <p14:nvPr/>
              </p14:nvContentPartPr>
              <p14:xfrm>
                <a:off x="8896968" y="5540616"/>
                <a:ext cx="111240" cy="71640"/>
              </p14:xfrm>
            </p:contentPart>
          </mc:Choice>
          <mc:Fallback xmlns="">
            <p:pic>
              <p:nvPicPr>
                <p:cNvPr id="37" name="Ink 36">
                  <a:extLst>
                    <a:ext uri="{FF2B5EF4-FFF2-40B4-BE49-F238E27FC236}">
                      <a16:creationId xmlns:a16="http://schemas.microsoft.com/office/drawing/2014/main" id="{F2C87E2F-734D-2A69-A2BD-59F279AB576E}"/>
                    </a:ext>
                  </a:extLst>
                </p:cNvPr>
                <p:cNvPicPr/>
                <p:nvPr/>
              </p:nvPicPr>
              <p:blipFill>
                <a:blip r:embed="rId42"/>
                <a:stretch>
                  <a:fillRect/>
                </a:stretch>
              </p:blipFill>
              <p:spPr>
                <a:xfrm>
                  <a:off x="8890848" y="5534496"/>
                  <a:ext cx="1234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CEA938DA-4FF2-C680-7BA2-151E655CC60A}"/>
                    </a:ext>
                  </a:extLst>
                </p14:cNvPr>
                <p14:cNvContentPartPr/>
                <p14:nvPr/>
              </p14:nvContentPartPr>
              <p14:xfrm>
                <a:off x="9042768" y="5575536"/>
                <a:ext cx="92520" cy="39240"/>
              </p14:xfrm>
            </p:contentPart>
          </mc:Choice>
          <mc:Fallback xmlns="">
            <p:pic>
              <p:nvPicPr>
                <p:cNvPr id="38" name="Ink 37">
                  <a:extLst>
                    <a:ext uri="{FF2B5EF4-FFF2-40B4-BE49-F238E27FC236}">
                      <a16:creationId xmlns:a16="http://schemas.microsoft.com/office/drawing/2014/main" id="{CEA938DA-4FF2-C680-7BA2-151E655CC60A}"/>
                    </a:ext>
                  </a:extLst>
                </p:cNvPr>
                <p:cNvPicPr/>
                <p:nvPr/>
              </p:nvPicPr>
              <p:blipFill>
                <a:blip r:embed="rId44"/>
                <a:stretch>
                  <a:fillRect/>
                </a:stretch>
              </p:blipFill>
              <p:spPr>
                <a:xfrm>
                  <a:off x="9036648" y="5569416"/>
                  <a:ext cx="1047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046AD86F-E969-8CC5-90D3-B9F8FC286700}"/>
                    </a:ext>
                  </a:extLst>
                </p14:cNvPr>
                <p14:cNvContentPartPr/>
                <p14:nvPr/>
              </p14:nvContentPartPr>
              <p14:xfrm>
                <a:off x="9143928" y="5568336"/>
                <a:ext cx="84960" cy="68400"/>
              </p14:xfrm>
            </p:contentPart>
          </mc:Choice>
          <mc:Fallback xmlns="">
            <p:pic>
              <p:nvPicPr>
                <p:cNvPr id="39" name="Ink 38">
                  <a:extLst>
                    <a:ext uri="{FF2B5EF4-FFF2-40B4-BE49-F238E27FC236}">
                      <a16:creationId xmlns:a16="http://schemas.microsoft.com/office/drawing/2014/main" id="{046AD86F-E969-8CC5-90D3-B9F8FC286700}"/>
                    </a:ext>
                  </a:extLst>
                </p:cNvPr>
                <p:cNvPicPr/>
                <p:nvPr/>
              </p:nvPicPr>
              <p:blipFill>
                <a:blip r:embed="rId46"/>
                <a:stretch>
                  <a:fillRect/>
                </a:stretch>
              </p:blipFill>
              <p:spPr>
                <a:xfrm>
                  <a:off x="9137808" y="5562216"/>
                  <a:ext cx="972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615EE984-1794-09AC-2128-5E98A6B712C5}"/>
                    </a:ext>
                  </a:extLst>
                </p14:cNvPr>
                <p14:cNvContentPartPr/>
                <p14:nvPr/>
              </p14:nvContentPartPr>
              <p14:xfrm>
                <a:off x="9289008" y="5568336"/>
                <a:ext cx="58320" cy="100080"/>
              </p14:xfrm>
            </p:contentPart>
          </mc:Choice>
          <mc:Fallback xmlns="">
            <p:pic>
              <p:nvPicPr>
                <p:cNvPr id="40" name="Ink 39">
                  <a:extLst>
                    <a:ext uri="{FF2B5EF4-FFF2-40B4-BE49-F238E27FC236}">
                      <a16:creationId xmlns:a16="http://schemas.microsoft.com/office/drawing/2014/main" id="{615EE984-1794-09AC-2128-5E98A6B712C5}"/>
                    </a:ext>
                  </a:extLst>
                </p:cNvPr>
                <p:cNvPicPr/>
                <p:nvPr/>
              </p:nvPicPr>
              <p:blipFill>
                <a:blip r:embed="rId48"/>
                <a:stretch>
                  <a:fillRect/>
                </a:stretch>
              </p:blipFill>
              <p:spPr>
                <a:xfrm>
                  <a:off x="9282888" y="5562216"/>
                  <a:ext cx="705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814B1BC6-A86F-F444-0B29-7256448A4CA6}"/>
                    </a:ext>
                  </a:extLst>
                </p14:cNvPr>
                <p14:cNvContentPartPr/>
                <p14:nvPr/>
              </p14:nvContentPartPr>
              <p14:xfrm>
                <a:off x="9695448" y="5605056"/>
                <a:ext cx="179280" cy="109440"/>
              </p14:xfrm>
            </p:contentPart>
          </mc:Choice>
          <mc:Fallback xmlns="">
            <p:pic>
              <p:nvPicPr>
                <p:cNvPr id="41" name="Ink 40">
                  <a:extLst>
                    <a:ext uri="{FF2B5EF4-FFF2-40B4-BE49-F238E27FC236}">
                      <a16:creationId xmlns:a16="http://schemas.microsoft.com/office/drawing/2014/main" id="{814B1BC6-A86F-F444-0B29-7256448A4CA6}"/>
                    </a:ext>
                  </a:extLst>
                </p:cNvPr>
                <p:cNvPicPr/>
                <p:nvPr/>
              </p:nvPicPr>
              <p:blipFill>
                <a:blip r:embed="rId50"/>
                <a:stretch>
                  <a:fillRect/>
                </a:stretch>
              </p:blipFill>
              <p:spPr>
                <a:xfrm>
                  <a:off x="9689328" y="5598936"/>
                  <a:ext cx="191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Ink 41">
                  <a:extLst>
                    <a:ext uri="{FF2B5EF4-FFF2-40B4-BE49-F238E27FC236}">
                      <a16:creationId xmlns:a16="http://schemas.microsoft.com/office/drawing/2014/main" id="{133CDC9B-6028-8906-06AA-C25ADC466E7B}"/>
                    </a:ext>
                  </a:extLst>
                </p14:cNvPr>
                <p14:cNvContentPartPr/>
                <p14:nvPr/>
              </p14:nvContentPartPr>
              <p14:xfrm>
                <a:off x="9867888" y="5648976"/>
                <a:ext cx="108360" cy="60840"/>
              </p14:xfrm>
            </p:contentPart>
          </mc:Choice>
          <mc:Fallback xmlns="">
            <p:pic>
              <p:nvPicPr>
                <p:cNvPr id="42" name="Ink 41">
                  <a:extLst>
                    <a:ext uri="{FF2B5EF4-FFF2-40B4-BE49-F238E27FC236}">
                      <a16:creationId xmlns:a16="http://schemas.microsoft.com/office/drawing/2014/main" id="{133CDC9B-6028-8906-06AA-C25ADC466E7B}"/>
                    </a:ext>
                  </a:extLst>
                </p:cNvPr>
                <p:cNvPicPr/>
                <p:nvPr/>
              </p:nvPicPr>
              <p:blipFill>
                <a:blip r:embed="rId52"/>
                <a:stretch>
                  <a:fillRect/>
                </a:stretch>
              </p:blipFill>
              <p:spPr>
                <a:xfrm>
                  <a:off x="9861768" y="5642856"/>
                  <a:ext cx="1206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Ink 42">
                  <a:extLst>
                    <a:ext uri="{FF2B5EF4-FFF2-40B4-BE49-F238E27FC236}">
                      <a16:creationId xmlns:a16="http://schemas.microsoft.com/office/drawing/2014/main" id="{0C966158-71AD-892A-072D-39EEEE063C9C}"/>
                    </a:ext>
                  </a:extLst>
                </p14:cNvPr>
                <p14:cNvContentPartPr/>
                <p14:nvPr/>
              </p14:nvContentPartPr>
              <p14:xfrm>
                <a:off x="10058328" y="5623416"/>
                <a:ext cx="107280" cy="114480"/>
              </p14:xfrm>
            </p:contentPart>
          </mc:Choice>
          <mc:Fallback xmlns="">
            <p:pic>
              <p:nvPicPr>
                <p:cNvPr id="43" name="Ink 42">
                  <a:extLst>
                    <a:ext uri="{FF2B5EF4-FFF2-40B4-BE49-F238E27FC236}">
                      <a16:creationId xmlns:a16="http://schemas.microsoft.com/office/drawing/2014/main" id="{0C966158-71AD-892A-072D-39EEEE063C9C}"/>
                    </a:ext>
                  </a:extLst>
                </p:cNvPr>
                <p:cNvPicPr/>
                <p:nvPr/>
              </p:nvPicPr>
              <p:blipFill>
                <a:blip r:embed="rId54"/>
                <a:stretch>
                  <a:fillRect/>
                </a:stretch>
              </p:blipFill>
              <p:spPr>
                <a:xfrm>
                  <a:off x="10052208" y="5617296"/>
                  <a:ext cx="1195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Ink 43">
                  <a:extLst>
                    <a:ext uri="{FF2B5EF4-FFF2-40B4-BE49-F238E27FC236}">
                      <a16:creationId xmlns:a16="http://schemas.microsoft.com/office/drawing/2014/main" id="{65C464D9-CB07-81AD-5669-9FB48E1A8DEB}"/>
                    </a:ext>
                  </a:extLst>
                </p14:cNvPr>
                <p14:cNvContentPartPr/>
                <p14:nvPr/>
              </p14:nvContentPartPr>
              <p14:xfrm>
                <a:off x="10243728" y="5639976"/>
                <a:ext cx="25200" cy="93240"/>
              </p14:xfrm>
            </p:contentPart>
          </mc:Choice>
          <mc:Fallback xmlns="">
            <p:pic>
              <p:nvPicPr>
                <p:cNvPr id="44" name="Ink 43">
                  <a:extLst>
                    <a:ext uri="{FF2B5EF4-FFF2-40B4-BE49-F238E27FC236}">
                      <a16:creationId xmlns:a16="http://schemas.microsoft.com/office/drawing/2014/main" id="{65C464D9-CB07-81AD-5669-9FB48E1A8DEB}"/>
                    </a:ext>
                  </a:extLst>
                </p:cNvPr>
                <p:cNvPicPr/>
                <p:nvPr/>
              </p:nvPicPr>
              <p:blipFill>
                <a:blip r:embed="rId56"/>
                <a:stretch>
                  <a:fillRect/>
                </a:stretch>
              </p:blipFill>
              <p:spPr>
                <a:xfrm>
                  <a:off x="10237608" y="5633856"/>
                  <a:ext cx="374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Ink 44">
                  <a:extLst>
                    <a:ext uri="{FF2B5EF4-FFF2-40B4-BE49-F238E27FC236}">
                      <a16:creationId xmlns:a16="http://schemas.microsoft.com/office/drawing/2014/main" id="{351B3C48-4831-3F1F-F0E9-58D095222A8E}"/>
                    </a:ext>
                  </a:extLst>
                </p14:cNvPr>
                <p14:cNvContentPartPr/>
                <p14:nvPr/>
              </p14:nvContentPartPr>
              <p14:xfrm>
                <a:off x="10242648" y="5641776"/>
                <a:ext cx="72000" cy="37440"/>
              </p14:xfrm>
            </p:contentPart>
          </mc:Choice>
          <mc:Fallback xmlns="">
            <p:pic>
              <p:nvPicPr>
                <p:cNvPr id="45" name="Ink 44">
                  <a:extLst>
                    <a:ext uri="{FF2B5EF4-FFF2-40B4-BE49-F238E27FC236}">
                      <a16:creationId xmlns:a16="http://schemas.microsoft.com/office/drawing/2014/main" id="{351B3C48-4831-3F1F-F0E9-58D095222A8E}"/>
                    </a:ext>
                  </a:extLst>
                </p:cNvPr>
                <p:cNvPicPr/>
                <p:nvPr/>
              </p:nvPicPr>
              <p:blipFill>
                <a:blip r:embed="rId58"/>
                <a:stretch>
                  <a:fillRect/>
                </a:stretch>
              </p:blipFill>
              <p:spPr>
                <a:xfrm>
                  <a:off x="10236528" y="5635656"/>
                  <a:ext cx="842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Ink 45">
                  <a:extLst>
                    <a:ext uri="{FF2B5EF4-FFF2-40B4-BE49-F238E27FC236}">
                      <a16:creationId xmlns:a16="http://schemas.microsoft.com/office/drawing/2014/main" id="{C1C30A7A-EFAA-093C-4B1C-F6A71F59EEE1}"/>
                    </a:ext>
                  </a:extLst>
                </p14:cNvPr>
                <p14:cNvContentPartPr/>
                <p14:nvPr/>
              </p14:nvContentPartPr>
              <p14:xfrm>
                <a:off x="10506168" y="5614056"/>
                <a:ext cx="71640" cy="97920"/>
              </p14:xfrm>
            </p:contentPart>
          </mc:Choice>
          <mc:Fallback xmlns="">
            <p:pic>
              <p:nvPicPr>
                <p:cNvPr id="46" name="Ink 45">
                  <a:extLst>
                    <a:ext uri="{FF2B5EF4-FFF2-40B4-BE49-F238E27FC236}">
                      <a16:creationId xmlns:a16="http://schemas.microsoft.com/office/drawing/2014/main" id="{C1C30A7A-EFAA-093C-4B1C-F6A71F59EEE1}"/>
                    </a:ext>
                  </a:extLst>
                </p:cNvPr>
                <p:cNvPicPr/>
                <p:nvPr/>
              </p:nvPicPr>
              <p:blipFill>
                <a:blip r:embed="rId60"/>
                <a:stretch>
                  <a:fillRect/>
                </a:stretch>
              </p:blipFill>
              <p:spPr>
                <a:xfrm>
                  <a:off x="10500048" y="5607936"/>
                  <a:ext cx="838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Ink 46">
                  <a:extLst>
                    <a:ext uri="{FF2B5EF4-FFF2-40B4-BE49-F238E27FC236}">
                      <a16:creationId xmlns:a16="http://schemas.microsoft.com/office/drawing/2014/main" id="{9FD14369-679A-BE3D-667A-58F3E56A731F}"/>
                    </a:ext>
                  </a:extLst>
                </p14:cNvPr>
                <p14:cNvContentPartPr/>
                <p14:nvPr/>
              </p14:nvContentPartPr>
              <p14:xfrm>
                <a:off x="10623528" y="5639256"/>
                <a:ext cx="104040" cy="57240"/>
              </p14:xfrm>
            </p:contentPart>
          </mc:Choice>
          <mc:Fallback xmlns="">
            <p:pic>
              <p:nvPicPr>
                <p:cNvPr id="47" name="Ink 46">
                  <a:extLst>
                    <a:ext uri="{FF2B5EF4-FFF2-40B4-BE49-F238E27FC236}">
                      <a16:creationId xmlns:a16="http://schemas.microsoft.com/office/drawing/2014/main" id="{9FD14369-679A-BE3D-667A-58F3E56A731F}"/>
                    </a:ext>
                  </a:extLst>
                </p:cNvPr>
                <p:cNvPicPr/>
                <p:nvPr/>
              </p:nvPicPr>
              <p:blipFill>
                <a:blip r:embed="rId62"/>
                <a:stretch>
                  <a:fillRect/>
                </a:stretch>
              </p:blipFill>
              <p:spPr>
                <a:xfrm>
                  <a:off x="10617408" y="5633136"/>
                  <a:ext cx="116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Ink 47">
                  <a:extLst>
                    <a:ext uri="{FF2B5EF4-FFF2-40B4-BE49-F238E27FC236}">
                      <a16:creationId xmlns:a16="http://schemas.microsoft.com/office/drawing/2014/main" id="{4CD230AF-3E6B-8BB8-1E95-9B97F8954BEA}"/>
                    </a:ext>
                  </a:extLst>
                </p14:cNvPr>
                <p14:cNvContentPartPr/>
                <p14:nvPr/>
              </p14:nvContentPartPr>
              <p14:xfrm>
                <a:off x="10798848" y="5641056"/>
                <a:ext cx="163800" cy="129600"/>
              </p14:xfrm>
            </p:contentPart>
          </mc:Choice>
          <mc:Fallback xmlns="">
            <p:pic>
              <p:nvPicPr>
                <p:cNvPr id="48" name="Ink 47">
                  <a:extLst>
                    <a:ext uri="{FF2B5EF4-FFF2-40B4-BE49-F238E27FC236}">
                      <a16:creationId xmlns:a16="http://schemas.microsoft.com/office/drawing/2014/main" id="{4CD230AF-3E6B-8BB8-1E95-9B97F8954BEA}"/>
                    </a:ext>
                  </a:extLst>
                </p:cNvPr>
                <p:cNvPicPr/>
                <p:nvPr/>
              </p:nvPicPr>
              <p:blipFill>
                <a:blip r:embed="rId64"/>
                <a:stretch>
                  <a:fillRect/>
                </a:stretch>
              </p:blipFill>
              <p:spPr>
                <a:xfrm>
                  <a:off x="10792728" y="5634936"/>
                  <a:ext cx="1760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Ink 48">
                  <a:extLst>
                    <a:ext uri="{FF2B5EF4-FFF2-40B4-BE49-F238E27FC236}">
                      <a16:creationId xmlns:a16="http://schemas.microsoft.com/office/drawing/2014/main" id="{CEB635EC-CD5D-126C-4410-0BC14E331115}"/>
                    </a:ext>
                  </a:extLst>
                </p14:cNvPr>
                <p14:cNvContentPartPr/>
                <p14:nvPr/>
              </p14:nvContentPartPr>
              <p14:xfrm>
                <a:off x="11110248" y="5658696"/>
                <a:ext cx="184680" cy="140400"/>
              </p14:xfrm>
            </p:contentPart>
          </mc:Choice>
          <mc:Fallback xmlns="">
            <p:pic>
              <p:nvPicPr>
                <p:cNvPr id="49" name="Ink 48">
                  <a:extLst>
                    <a:ext uri="{FF2B5EF4-FFF2-40B4-BE49-F238E27FC236}">
                      <a16:creationId xmlns:a16="http://schemas.microsoft.com/office/drawing/2014/main" id="{CEB635EC-CD5D-126C-4410-0BC14E331115}"/>
                    </a:ext>
                  </a:extLst>
                </p:cNvPr>
                <p:cNvPicPr/>
                <p:nvPr/>
              </p:nvPicPr>
              <p:blipFill>
                <a:blip r:embed="rId66"/>
                <a:stretch>
                  <a:fillRect/>
                </a:stretch>
              </p:blipFill>
              <p:spPr>
                <a:xfrm>
                  <a:off x="11104128" y="5652576"/>
                  <a:ext cx="196920" cy="152640"/>
                </a:xfrm>
                <a:prstGeom prst="rect">
                  <a:avLst/>
                </a:prstGeom>
              </p:spPr>
            </p:pic>
          </mc:Fallback>
        </mc:AlternateContent>
      </p:grpSp>
      <p:grpSp>
        <p:nvGrpSpPr>
          <p:cNvPr id="73" name="Group 72">
            <a:extLst>
              <a:ext uri="{FF2B5EF4-FFF2-40B4-BE49-F238E27FC236}">
                <a16:creationId xmlns:a16="http://schemas.microsoft.com/office/drawing/2014/main" id="{E7609D3A-D11E-1620-3AF5-C9730178A6EE}"/>
              </a:ext>
            </a:extLst>
          </p:cNvPr>
          <p:cNvGrpSpPr/>
          <p:nvPr/>
        </p:nvGrpSpPr>
        <p:grpSpPr>
          <a:xfrm>
            <a:off x="7160328" y="2613816"/>
            <a:ext cx="4215960" cy="2625840"/>
            <a:chOff x="7160328" y="2613816"/>
            <a:chExt cx="4215960" cy="2625840"/>
          </a:xfrm>
        </p:grpSpPr>
        <mc:AlternateContent xmlns:mc="http://schemas.openxmlformats.org/markup-compatibility/2006" xmlns:p14="http://schemas.microsoft.com/office/powerpoint/2010/main">
          <mc:Choice Requires="p14">
            <p:contentPart p14:bwMode="auto" r:id="rId67">
              <p14:nvContentPartPr>
                <p14:cNvPr id="5" name="Ink 4">
                  <a:extLst>
                    <a:ext uri="{FF2B5EF4-FFF2-40B4-BE49-F238E27FC236}">
                      <a16:creationId xmlns:a16="http://schemas.microsoft.com/office/drawing/2014/main" id="{F3042DC5-3EB5-598F-2D22-02D9E841D470}"/>
                    </a:ext>
                  </a:extLst>
                </p14:cNvPr>
                <p14:cNvContentPartPr/>
                <p14:nvPr/>
              </p14:nvContentPartPr>
              <p14:xfrm>
                <a:off x="7160328" y="3398256"/>
                <a:ext cx="466200" cy="1841400"/>
              </p14:xfrm>
            </p:contentPart>
          </mc:Choice>
          <mc:Fallback xmlns="">
            <p:pic>
              <p:nvPicPr>
                <p:cNvPr id="5" name="Ink 4">
                  <a:extLst>
                    <a:ext uri="{FF2B5EF4-FFF2-40B4-BE49-F238E27FC236}">
                      <a16:creationId xmlns:a16="http://schemas.microsoft.com/office/drawing/2014/main" id="{F3042DC5-3EB5-598F-2D22-02D9E841D470}"/>
                    </a:ext>
                  </a:extLst>
                </p:cNvPr>
                <p:cNvPicPr/>
                <p:nvPr/>
              </p:nvPicPr>
              <p:blipFill>
                <a:blip r:embed="rId68"/>
                <a:stretch>
                  <a:fillRect/>
                </a:stretch>
              </p:blipFill>
              <p:spPr>
                <a:xfrm>
                  <a:off x="7154208" y="3392136"/>
                  <a:ext cx="478440" cy="1853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 name="Ink 5">
                  <a:extLst>
                    <a:ext uri="{FF2B5EF4-FFF2-40B4-BE49-F238E27FC236}">
                      <a16:creationId xmlns:a16="http://schemas.microsoft.com/office/drawing/2014/main" id="{BC5F2EBA-5A93-650C-0FFB-065C7B4C1CDF}"/>
                    </a:ext>
                  </a:extLst>
                </p14:cNvPr>
                <p14:cNvContentPartPr/>
                <p14:nvPr/>
              </p14:nvContentPartPr>
              <p14:xfrm>
                <a:off x="7644168" y="4791096"/>
                <a:ext cx="19080" cy="282960"/>
              </p14:xfrm>
            </p:contentPart>
          </mc:Choice>
          <mc:Fallback xmlns="">
            <p:pic>
              <p:nvPicPr>
                <p:cNvPr id="6" name="Ink 5">
                  <a:extLst>
                    <a:ext uri="{FF2B5EF4-FFF2-40B4-BE49-F238E27FC236}">
                      <a16:creationId xmlns:a16="http://schemas.microsoft.com/office/drawing/2014/main" id="{BC5F2EBA-5A93-650C-0FFB-065C7B4C1CDF}"/>
                    </a:ext>
                  </a:extLst>
                </p:cNvPr>
                <p:cNvPicPr/>
                <p:nvPr/>
              </p:nvPicPr>
              <p:blipFill>
                <a:blip r:embed="rId70"/>
                <a:stretch>
                  <a:fillRect/>
                </a:stretch>
              </p:blipFill>
              <p:spPr>
                <a:xfrm>
                  <a:off x="7638048" y="4784976"/>
                  <a:ext cx="313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 name="Ink 6">
                  <a:extLst>
                    <a:ext uri="{FF2B5EF4-FFF2-40B4-BE49-F238E27FC236}">
                      <a16:creationId xmlns:a16="http://schemas.microsoft.com/office/drawing/2014/main" id="{754A39C9-68E4-165E-A640-6402960FAE06}"/>
                    </a:ext>
                  </a:extLst>
                </p14:cNvPr>
                <p14:cNvContentPartPr/>
                <p14:nvPr/>
              </p14:nvContentPartPr>
              <p14:xfrm>
                <a:off x="7936848" y="3071736"/>
                <a:ext cx="685080" cy="1948320"/>
              </p14:xfrm>
            </p:contentPart>
          </mc:Choice>
          <mc:Fallback xmlns="">
            <p:pic>
              <p:nvPicPr>
                <p:cNvPr id="7" name="Ink 6">
                  <a:extLst>
                    <a:ext uri="{FF2B5EF4-FFF2-40B4-BE49-F238E27FC236}">
                      <a16:creationId xmlns:a16="http://schemas.microsoft.com/office/drawing/2014/main" id="{754A39C9-68E4-165E-A640-6402960FAE06}"/>
                    </a:ext>
                  </a:extLst>
                </p:cNvPr>
                <p:cNvPicPr/>
                <p:nvPr/>
              </p:nvPicPr>
              <p:blipFill>
                <a:blip r:embed="rId72"/>
                <a:stretch>
                  <a:fillRect/>
                </a:stretch>
              </p:blipFill>
              <p:spPr>
                <a:xfrm>
                  <a:off x="7930728" y="3065616"/>
                  <a:ext cx="697320" cy="1960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 name="Ink 7">
                  <a:extLst>
                    <a:ext uri="{FF2B5EF4-FFF2-40B4-BE49-F238E27FC236}">
                      <a16:creationId xmlns:a16="http://schemas.microsoft.com/office/drawing/2014/main" id="{F6551DC4-443F-0E81-5AA5-85CB3715DE54}"/>
                    </a:ext>
                  </a:extLst>
                </p14:cNvPr>
                <p14:cNvContentPartPr/>
                <p14:nvPr/>
              </p14:nvContentPartPr>
              <p14:xfrm>
                <a:off x="8887608" y="3107376"/>
                <a:ext cx="687960" cy="1866960"/>
              </p14:xfrm>
            </p:contentPart>
          </mc:Choice>
          <mc:Fallback xmlns="">
            <p:pic>
              <p:nvPicPr>
                <p:cNvPr id="8" name="Ink 7">
                  <a:extLst>
                    <a:ext uri="{FF2B5EF4-FFF2-40B4-BE49-F238E27FC236}">
                      <a16:creationId xmlns:a16="http://schemas.microsoft.com/office/drawing/2014/main" id="{F6551DC4-443F-0E81-5AA5-85CB3715DE54}"/>
                    </a:ext>
                  </a:extLst>
                </p:cNvPr>
                <p:cNvPicPr/>
                <p:nvPr/>
              </p:nvPicPr>
              <p:blipFill>
                <a:blip r:embed="rId74"/>
                <a:stretch>
                  <a:fillRect/>
                </a:stretch>
              </p:blipFill>
              <p:spPr>
                <a:xfrm>
                  <a:off x="8881488" y="3101256"/>
                  <a:ext cx="700200" cy="1879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 name="Ink 8">
                  <a:extLst>
                    <a:ext uri="{FF2B5EF4-FFF2-40B4-BE49-F238E27FC236}">
                      <a16:creationId xmlns:a16="http://schemas.microsoft.com/office/drawing/2014/main" id="{6536991D-5662-60C5-5C85-7E3696CD07D7}"/>
                    </a:ext>
                  </a:extLst>
                </p14:cNvPr>
                <p14:cNvContentPartPr/>
                <p14:nvPr/>
              </p14:nvContentPartPr>
              <p14:xfrm>
                <a:off x="9692208" y="2990016"/>
                <a:ext cx="715680" cy="2038680"/>
              </p14:xfrm>
            </p:contentPart>
          </mc:Choice>
          <mc:Fallback xmlns="">
            <p:pic>
              <p:nvPicPr>
                <p:cNvPr id="9" name="Ink 8">
                  <a:extLst>
                    <a:ext uri="{FF2B5EF4-FFF2-40B4-BE49-F238E27FC236}">
                      <a16:creationId xmlns:a16="http://schemas.microsoft.com/office/drawing/2014/main" id="{6536991D-5662-60C5-5C85-7E3696CD07D7}"/>
                    </a:ext>
                  </a:extLst>
                </p:cNvPr>
                <p:cNvPicPr/>
                <p:nvPr/>
              </p:nvPicPr>
              <p:blipFill>
                <a:blip r:embed="rId76"/>
                <a:stretch>
                  <a:fillRect/>
                </a:stretch>
              </p:blipFill>
              <p:spPr>
                <a:xfrm>
                  <a:off x="9686088" y="2983896"/>
                  <a:ext cx="727920" cy="2050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 name="Ink 10">
                  <a:extLst>
                    <a:ext uri="{FF2B5EF4-FFF2-40B4-BE49-F238E27FC236}">
                      <a16:creationId xmlns:a16="http://schemas.microsoft.com/office/drawing/2014/main" id="{C10A99DF-1163-66B6-3979-3180C8BC7017}"/>
                    </a:ext>
                  </a:extLst>
                </p14:cNvPr>
                <p14:cNvContentPartPr/>
                <p14:nvPr/>
              </p14:nvContentPartPr>
              <p14:xfrm>
                <a:off x="10597248" y="3179736"/>
                <a:ext cx="779040" cy="1903680"/>
              </p14:xfrm>
            </p:contentPart>
          </mc:Choice>
          <mc:Fallback xmlns="">
            <p:pic>
              <p:nvPicPr>
                <p:cNvPr id="11" name="Ink 10">
                  <a:extLst>
                    <a:ext uri="{FF2B5EF4-FFF2-40B4-BE49-F238E27FC236}">
                      <a16:creationId xmlns:a16="http://schemas.microsoft.com/office/drawing/2014/main" id="{C10A99DF-1163-66B6-3979-3180C8BC7017}"/>
                    </a:ext>
                  </a:extLst>
                </p:cNvPr>
                <p:cNvPicPr/>
                <p:nvPr/>
              </p:nvPicPr>
              <p:blipFill>
                <a:blip r:embed="rId78"/>
                <a:stretch>
                  <a:fillRect/>
                </a:stretch>
              </p:blipFill>
              <p:spPr>
                <a:xfrm>
                  <a:off x="10591128" y="3173616"/>
                  <a:ext cx="791280" cy="1915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 name="Ink 12">
                  <a:extLst>
                    <a:ext uri="{FF2B5EF4-FFF2-40B4-BE49-F238E27FC236}">
                      <a16:creationId xmlns:a16="http://schemas.microsoft.com/office/drawing/2014/main" id="{1DD196D8-E42D-28C3-4E71-1D0DD6A47585}"/>
                    </a:ext>
                  </a:extLst>
                </p14:cNvPr>
                <p14:cNvContentPartPr/>
                <p14:nvPr/>
              </p14:nvContentPartPr>
              <p14:xfrm>
                <a:off x="7544448" y="2613816"/>
                <a:ext cx="3291120" cy="184320"/>
              </p14:xfrm>
            </p:contentPart>
          </mc:Choice>
          <mc:Fallback xmlns="">
            <p:pic>
              <p:nvPicPr>
                <p:cNvPr id="13" name="Ink 12">
                  <a:extLst>
                    <a:ext uri="{FF2B5EF4-FFF2-40B4-BE49-F238E27FC236}">
                      <a16:creationId xmlns:a16="http://schemas.microsoft.com/office/drawing/2014/main" id="{1DD196D8-E42D-28C3-4E71-1D0DD6A47585}"/>
                    </a:ext>
                  </a:extLst>
                </p:cNvPr>
                <p:cNvPicPr/>
                <p:nvPr/>
              </p:nvPicPr>
              <p:blipFill>
                <a:blip r:embed="rId80"/>
                <a:stretch>
                  <a:fillRect/>
                </a:stretch>
              </p:blipFill>
              <p:spPr>
                <a:xfrm>
                  <a:off x="7538328" y="2607696"/>
                  <a:ext cx="3303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 name="Ink 13">
                  <a:extLst>
                    <a:ext uri="{FF2B5EF4-FFF2-40B4-BE49-F238E27FC236}">
                      <a16:creationId xmlns:a16="http://schemas.microsoft.com/office/drawing/2014/main" id="{657C5455-BD9D-38B6-B156-F795391F85F6}"/>
                    </a:ext>
                  </a:extLst>
                </p14:cNvPr>
                <p14:cNvContentPartPr/>
                <p14:nvPr/>
              </p14:nvContentPartPr>
              <p14:xfrm>
                <a:off x="9208008" y="2870856"/>
                <a:ext cx="877680" cy="38160"/>
              </p14:xfrm>
            </p:contentPart>
          </mc:Choice>
          <mc:Fallback xmlns="">
            <p:pic>
              <p:nvPicPr>
                <p:cNvPr id="14" name="Ink 13">
                  <a:extLst>
                    <a:ext uri="{FF2B5EF4-FFF2-40B4-BE49-F238E27FC236}">
                      <a16:creationId xmlns:a16="http://schemas.microsoft.com/office/drawing/2014/main" id="{657C5455-BD9D-38B6-B156-F795391F85F6}"/>
                    </a:ext>
                  </a:extLst>
                </p:cNvPr>
                <p:cNvPicPr/>
                <p:nvPr/>
              </p:nvPicPr>
              <p:blipFill>
                <a:blip r:embed="rId82"/>
                <a:stretch>
                  <a:fillRect/>
                </a:stretch>
              </p:blipFill>
              <p:spPr>
                <a:xfrm>
                  <a:off x="9201888" y="2864736"/>
                  <a:ext cx="889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7602E6A3-0F1D-396D-1FA9-65EDBDCFA276}"/>
                    </a:ext>
                  </a:extLst>
                </p14:cNvPr>
                <p14:cNvContentPartPr/>
                <p14:nvPr/>
              </p14:nvContentPartPr>
              <p14:xfrm>
                <a:off x="11063808" y="2999016"/>
                <a:ext cx="360" cy="360"/>
              </p14:xfrm>
            </p:contentPart>
          </mc:Choice>
          <mc:Fallback xmlns="">
            <p:pic>
              <p:nvPicPr>
                <p:cNvPr id="52" name="Ink 51">
                  <a:extLst>
                    <a:ext uri="{FF2B5EF4-FFF2-40B4-BE49-F238E27FC236}">
                      <a16:creationId xmlns:a16="http://schemas.microsoft.com/office/drawing/2014/main" id="{7602E6A3-0F1D-396D-1FA9-65EDBDCFA276}"/>
                    </a:ext>
                  </a:extLst>
                </p:cNvPr>
                <p:cNvPicPr/>
                <p:nvPr/>
              </p:nvPicPr>
              <p:blipFill>
                <a:blip r:embed="rId84"/>
                <a:stretch>
                  <a:fillRect/>
                </a:stretch>
              </p:blipFill>
              <p:spPr>
                <a:xfrm>
                  <a:off x="11057688" y="299289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91453BE9-319F-22EA-CBBB-846087FF7A73}"/>
                    </a:ext>
                  </a:extLst>
                </p14:cNvPr>
                <p14:cNvContentPartPr/>
                <p14:nvPr/>
              </p14:nvContentPartPr>
              <p14:xfrm>
                <a:off x="10835568" y="2990016"/>
                <a:ext cx="360" cy="360"/>
              </p14:xfrm>
            </p:contentPart>
          </mc:Choice>
          <mc:Fallback xmlns="">
            <p:pic>
              <p:nvPicPr>
                <p:cNvPr id="53" name="Ink 52">
                  <a:extLst>
                    <a:ext uri="{FF2B5EF4-FFF2-40B4-BE49-F238E27FC236}">
                      <a16:creationId xmlns:a16="http://schemas.microsoft.com/office/drawing/2014/main" id="{91453BE9-319F-22EA-CBBB-846087FF7A73}"/>
                    </a:ext>
                  </a:extLst>
                </p:cNvPr>
                <p:cNvPicPr/>
                <p:nvPr/>
              </p:nvPicPr>
              <p:blipFill>
                <a:blip r:embed="rId84"/>
                <a:stretch>
                  <a:fillRect/>
                </a:stretch>
              </p:blipFill>
              <p:spPr>
                <a:xfrm>
                  <a:off x="10829448" y="298389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F4EEAC68-6CE3-BEDC-68EF-3DC5354906BF}"/>
                    </a:ext>
                  </a:extLst>
                </p14:cNvPr>
                <p14:cNvContentPartPr/>
                <p14:nvPr/>
              </p14:nvContentPartPr>
              <p14:xfrm>
                <a:off x="10624968" y="2980656"/>
                <a:ext cx="9720" cy="360"/>
              </p14:xfrm>
            </p:contentPart>
          </mc:Choice>
          <mc:Fallback xmlns="">
            <p:pic>
              <p:nvPicPr>
                <p:cNvPr id="54" name="Ink 53">
                  <a:extLst>
                    <a:ext uri="{FF2B5EF4-FFF2-40B4-BE49-F238E27FC236}">
                      <a16:creationId xmlns:a16="http://schemas.microsoft.com/office/drawing/2014/main" id="{F4EEAC68-6CE3-BEDC-68EF-3DC5354906BF}"/>
                    </a:ext>
                  </a:extLst>
                </p:cNvPr>
                <p:cNvPicPr/>
                <p:nvPr/>
              </p:nvPicPr>
              <p:blipFill>
                <a:blip r:embed="rId87"/>
                <a:stretch>
                  <a:fillRect/>
                </a:stretch>
              </p:blipFill>
              <p:spPr>
                <a:xfrm>
                  <a:off x="10618848" y="2974536"/>
                  <a:ext cx="219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DDC4131E-6CF2-56CB-5D4B-2F5F0B52A042}"/>
                    </a:ext>
                  </a:extLst>
                </p14:cNvPr>
                <p14:cNvContentPartPr/>
                <p14:nvPr/>
              </p14:nvContentPartPr>
              <p14:xfrm>
                <a:off x="10225008" y="2980656"/>
                <a:ext cx="172080" cy="27000"/>
              </p14:xfrm>
            </p:contentPart>
          </mc:Choice>
          <mc:Fallback xmlns="">
            <p:pic>
              <p:nvPicPr>
                <p:cNvPr id="55" name="Ink 54">
                  <a:extLst>
                    <a:ext uri="{FF2B5EF4-FFF2-40B4-BE49-F238E27FC236}">
                      <a16:creationId xmlns:a16="http://schemas.microsoft.com/office/drawing/2014/main" id="{DDC4131E-6CF2-56CB-5D4B-2F5F0B52A042}"/>
                    </a:ext>
                  </a:extLst>
                </p:cNvPr>
                <p:cNvPicPr/>
                <p:nvPr/>
              </p:nvPicPr>
              <p:blipFill>
                <a:blip r:embed="rId89"/>
                <a:stretch>
                  <a:fillRect/>
                </a:stretch>
              </p:blipFill>
              <p:spPr>
                <a:xfrm>
                  <a:off x="10218888" y="2974536"/>
                  <a:ext cx="184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DAB9F3ED-8DF8-F4AA-2748-928700B75818}"/>
                    </a:ext>
                  </a:extLst>
                </p14:cNvPr>
                <p14:cNvContentPartPr/>
                <p14:nvPr/>
              </p14:nvContentPartPr>
              <p14:xfrm>
                <a:off x="10033128" y="2998656"/>
                <a:ext cx="52920" cy="10080"/>
              </p14:xfrm>
            </p:contentPart>
          </mc:Choice>
          <mc:Fallback xmlns="">
            <p:pic>
              <p:nvPicPr>
                <p:cNvPr id="56" name="Ink 55">
                  <a:extLst>
                    <a:ext uri="{FF2B5EF4-FFF2-40B4-BE49-F238E27FC236}">
                      <a16:creationId xmlns:a16="http://schemas.microsoft.com/office/drawing/2014/main" id="{DAB9F3ED-8DF8-F4AA-2748-928700B75818}"/>
                    </a:ext>
                  </a:extLst>
                </p:cNvPr>
                <p:cNvPicPr/>
                <p:nvPr/>
              </p:nvPicPr>
              <p:blipFill>
                <a:blip r:embed="rId91"/>
                <a:stretch>
                  <a:fillRect/>
                </a:stretch>
              </p:blipFill>
              <p:spPr>
                <a:xfrm>
                  <a:off x="10027008" y="2992536"/>
                  <a:ext cx="651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F0F34987-2E3C-D0CA-A321-689478B59D1A}"/>
                    </a:ext>
                  </a:extLst>
                </p14:cNvPr>
                <p14:cNvContentPartPr/>
                <p14:nvPr/>
              </p14:nvContentPartPr>
              <p14:xfrm>
                <a:off x="9685368" y="2990016"/>
                <a:ext cx="16560" cy="360"/>
              </p14:xfrm>
            </p:contentPart>
          </mc:Choice>
          <mc:Fallback xmlns="">
            <p:pic>
              <p:nvPicPr>
                <p:cNvPr id="57" name="Ink 56">
                  <a:extLst>
                    <a:ext uri="{FF2B5EF4-FFF2-40B4-BE49-F238E27FC236}">
                      <a16:creationId xmlns:a16="http://schemas.microsoft.com/office/drawing/2014/main" id="{F0F34987-2E3C-D0CA-A321-689478B59D1A}"/>
                    </a:ext>
                  </a:extLst>
                </p:cNvPr>
                <p:cNvPicPr/>
                <p:nvPr/>
              </p:nvPicPr>
              <p:blipFill>
                <a:blip r:embed="rId93"/>
                <a:stretch>
                  <a:fillRect/>
                </a:stretch>
              </p:blipFill>
              <p:spPr>
                <a:xfrm>
                  <a:off x="9679248" y="2983896"/>
                  <a:ext cx="288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7AEA23A2-B3E1-F318-3090-6A60AACD9614}"/>
                    </a:ext>
                  </a:extLst>
                </p14:cNvPr>
                <p14:cNvContentPartPr/>
                <p14:nvPr/>
              </p14:nvContentPartPr>
              <p14:xfrm>
                <a:off x="9493128" y="2980656"/>
                <a:ext cx="62640" cy="360"/>
              </p14:xfrm>
            </p:contentPart>
          </mc:Choice>
          <mc:Fallback xmlns="">
            <p:pic>
              <p:nvPicPr>
                <p:cNvPr id="58" name="Ink 57">
                  <a:extLst>
                    <a:ext uri="{FF2B5EF4-FFF2-40B4-BE49-F238E27FC236}">
                      <a16:creationId xmlns:a16="http://schemas.microsoft.com/office/drawing/2014/main" id="{7AEA23A2-B3E1-F318-3090-6A60AACD9614}"/>
                    </a:ext>
                  </a:extLst>
                </p:cNvPr>
                <p:cNvPicPr/>
                <p:nvPr/>
              </p:nvPicPr>
              <p:blipFill>
                <a:blip r:embed="rId95"/>
                <a:stretch>
                  <a:fillRect/>
                </a:stretch>
              </p:blipFill>
              <p:spPr>
                <a:xfrm>
                  <a:off x="9487008" y="2974536"/>
                  <a:ext cx="74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707C72D8-1BE7-B581-EF37-1CDCC54EB6F1}"/>
                    </a:ext>
                  </a:extLst>
                </p14:cNvPr>
                <p14:cNvContentPartPr/>
                <p14:nvPr/>
              </p14:nvContentPartPr>
              <p14:xfrm>
                <a:off x="9031608" y="2947896"/>
                <a:ext cx="322920" cy="24120"/>
              </p14:xfrm>
            </p:contentPart>
          </mc:Choice>
          <mc:Fallback xmlns="">
            <p:pic>
              <p:nvPicPr>
                <p:cNvPr id="59" name="Ink 58">
                  <a:extLst>
                    <a:ext uri="{FF2B5EF4-FFF2-40B4-BE49-F238E27FC236}">
                      <a16:creationId xmlns:a16="http://schemas.microsoft.com/office/drawing/2014/main" id="{707C72D8-1BE7-B581-EF37-1CDCC54EB6F1}"/>
                    </a:ext>
                  </a:extLst>
                </p:cNvPr>
                <p:cNvPicPr/>
                <p:nvPr/>
              </p:nvPicPr>
              <p:blipFill>
                <a:blip r:embed="rId97"/>
                <a:stretch>
                  <a:fillRect/>
                </a:stretch>
              </p:blipFill>
              <p:spPr>
                <a:xfrm>
                  <a:off x="9025488" y="2941776"/>
                  <a:ext cx="335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8FF13B49-A6AE-A92D-AA40-8A68E5FA2CE2}"/>
                    </a:ext>
                  </a:extLst>
                </p14:cNvPr>
                <p14:cNvContentPartPr/>
                <p14:nvPr/>
              </p14:nvContentPartPr>
              <p14:xfrm>
                <a:off x="8742528" y="2944296"/>
                <a:ext cx="163800" cy="360"/>
              </p14:xfrm>
            </p:contentPart>
          </mc:Choice>
          <mc:Fallback xmlns="">
            <p:pic>
              <p:nvPicPr>
                <p:cNvPr id="60" name="Ink 59">
                  <a:extLst>
                    <a:ext uri="{FF2B5EF4-FFF2-40B4-BE49-F238E27FC236}">
                      <a16:creationId xmlns:a16="http://schemas.microsoft.com/office/drawing/2014/main" id="{8FF13B49-A6AE-A92D-AA40-8A68E5FA2CE2}"/>
                    </a:ext>
                  </a:extLst>
                </p:cNvPr>
                <p:cNvPicPr/>
                <p:nvPr/>
              </p:nvPicPr>
              <p:blipFill>
                <a:blip r:embed="rId99"/>
                <a:stretch>
                  <a:fillRect/>
                </a:stretch>
              </p:blipFill>
              <p:spPr>
                <a:xfrm>
                  <a:off x="8736408" y="2938176"/>
                  <a:ext cx="176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A109AD77-9649-48DD-20A3-B36192BE9F3B}"/>
                    </a:ext>
                  </a:extLst>
                </p14:cNvPr>
                <p14:cNvContentPartPr/>
                <p14:nvPr/>
              </p14:nvContentPartPr>
              <p14:xfrm>
                <a:off x="8401608" y="2916576"/>
                <a:ext cx="1800" cy="360"/>
              </p14:xfrm>
            </p:contentPart>
          </mc:Choice>
          <mc:Fallback xmlns="">
            <p:pic>
              <p:nvPicPr>
                <p:cNvPr id="61" name="Ink 60">
                  <a:extLst>
                    <a:ext uri="{FF2B5EF4-FFF2-40B4-BE49-F238E27FC236}">
                      <a16:creationId xmlns:a16="http://schemas.microsoft.com/office/drawing/2014/main" id="{A109AD77-9649-48DD-20A3-B36192BE9F3B}"/>
                    </a:ext>
                  </a:extLst>
                </p:cNvPr>
                <p:cNvPicPr/>
                <p:nvPr/>
              </p:nvPicPr>
              <p:blipFill>
                <a:blip r:embed="rId101"/>
                <a:stretch>
                  <a:fillRect/>
                </a:stretch>
              </p:blipFill>
              <p:spPr>
                <a:xfrm>
                  <a:off x="8395488" y="2910456"/>
                  <a:ext cx="14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059DE7DF-C481-5CCA-7AC1-A75030ABAFEA}"/>
                    </a:ext>
                  </a:extLst>
                </p14:cNvPr>
                <p14:cNvContentPartPr/>
                <p14:nvPr/>
              </p14:nvContentPartPr>
              <p14:xfrm>
                <a:off x="8029368" y="2916576"/>
                <a:ext cx="246240" cy="360"/>
              </p14:xfrm>
            </p:contentPart>
          </mc:Choice>
          <mc:Fallback xmlns="">
            <p:pic>
              <p:nvPicPr>
                <p:cNvPr id="62" name="Ink 61">
                  <a:extLst>
                    <a:ext uri="{FF2B5EF4-FFF2-40B4-BE49-F238E27FC236}">
                      <a16:creationId xmlns:a16="http://schemas.microsoft.com/office/drawing/2014/main" id="{059DE7DF-C481-5CCA-7AC1-A75030ABAFEA}"/>
                    </a:ext>
                  </a:extLst>
                </p:cNvPr>
                <p:cNvPicPr/>
                <p:nvPr/>
              </p:nvPicPr>
              <p:blipFill>
                <a:blip r:embed="rId103"/>
                <a:stretch>
                  <a:fillRect/>
                </a:stretch>
              </p:blipFill>
              <p:spPr>
                <a:xfrm>
                  <a:off x="8023248" y="2910456"/>
                  <a:ext cx="258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202299D1-3BE8-5A1A-0BA9-7C57EE544E5B}"/>
                    </a:ext>
                  </a:extLst>
                </p14:cNvPr>
                <p14:cNvContentPartPr/>
                <p14:nvPr/>
              </p14:nvContentPartPr>
              <p14:xfrm>
                <a:off x="7617888" y="2907576"/>
                <a:ext cx="319680" cy="9360"/>
              </p14:xfrm>
            </p:contentPart>
          </mc:Choice>
          <mc:Fallback xmlns="">
            <p:pic>
              <p:nvPicPr>
                <p:cNvPr id="63" name="Ink 62">
                  <a:extLst>
                    <a:ext uri="{FF2B5EF4-FFF2-40B4-BE49-F238E27FC236}">
                      <a16:creationId xmlns:a16="http://schemas.microsoft.com/office/drawing/2014/main" id="{202299D1-3BE8-5A1A-0BA9-7C57EE544E5B}"/>
                    </a:ext>
                  </a:extLst>
                </p:cNvPr>
                <p:cNvPicPr/>
                <p:nvPr/>
              </p:nvPicPr>
              <p:blipFill>
                <a:blip r:embed="rId105"/>
                <a:stretch>
                  <a:fillRect/>
                </a:stretch>
              </p:blipFill>
              <p:spPr>
                <a:xfrm>
                  <a:off x="7611768" y="2901456"/>
                  <a:ext cx="3319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B748C95F-228B-63BA-5656-02A61CEF2442}"/>
                    </a:ext>
                  </a:extLst>
                </p14:cNvPr>
                <p14:cNvContentPartPr/>
                <p14:nvPr/>
              </p14:nvContentPartPr>
              <p14:xfrm>
                <a:off x="7296768" y="2898576"/>
                <a:ext cx="183240" cy="9720"/>
              </p14:xfrm>
            </p:contentPart>
          </mc:Choice>
          <mc:Fallback xmlns="">
            <p:pic>
              <p:nvPicPr>
                <p:cNvPr id="64" name="Ink 63">
                  <a:extLst>
                    <a:ext uri="{FF2B5EF4-FFF2-40B4-BE49-F238E27FC236}">
                      <a16:creationId xmlns:a16="http://schemas.microsoft.com/office/drawing/2014/main" id="{B748C95F-228B-63BA-5656-02A61CEF2442}"/>
                    </a:ext>
                  </a:extLst>
                </p:cNvPr>
                <p:cNvPicPr/>
                <p:nvPr/>
              </p:nvPicPr>
              <p:blipFill>
                <a:blip r:embed="rId107"/>
                <a:stretch>
                  <a:fillRect/>
                </a:stretch>
              </p:blipFill>
              <p:spPr>
                <a:xfrm>
                  <a:off x="7290648" y="2892456"/>
                  <a:ext cx="195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E535C914-BC78-D441-4604-173AC18FA430}"/>
                    </a:ext>
                  </a:extLst>
                </p14:cNvPr>
                <p14:cNvContentPartPr/>
                <p14:nvPr/>
              </p14:nvContentPartPr>
              <p14:xfrm>
                <a:off x="9838728" y="2990016"/>
                <a:ext cx="1800" cy="360"/>
              </p14:xfrm>
            </p:contentPart>
          </mc:Choice>
          <mc:Fallback xmlns="">
            <p:pic>
              <p:nvPicPr>
                <p:cNvPr id="67" name="Ink 66">
                  <a:extLst>
                    <a:ext uri="{FF2B5EF4-FFF2-40B4-BE49-F238E27FC236}">
                      <a16:creationId xmlns:a16="http://schemas.microsoft.com/office/drawing/2014/main" id="{E535C914-BC78-D441-4604-173AC18FA430}"/>
                    </a:ext>
                  </a:extLst>
                </p:cNvPr>
                <p:cNvPicPr/>
                <p:nvPr/>
              </p:nvPicPr>
              <p:blipFill>
                <a:blip r:embed="rId101"/>
                <a:stretch>
                  <a:fillRect/>
                </a:stretch>
              </p:blipFill>
              <p:spPr>
                <a:xfrm>
                  <a:off x="9832608" y="2983896"/>
                  <a:ext cx="14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Ink 67">
                  <a:extLst>
                    <a:ext uri="{FF2B5EF4-FFF2-40B4-BE49-F238E27FC236}">
                      <a16:creationId xmlns:a16="http://schemas.microsoft.com/office/drawing/2014/main" id="{A82D0E22-888D-AC99-4A89-2A6215BEBEF3}"/>
                    </a:ext>
                  </a:extLst>
                </p14:cNvPr>
                <p14:cNvContentPartPr/>
                <p14:nvPr/>
              </p14:nvContentPartPr>
              <p14:xfrm>
                <a:off x="9994248" y="2990016"/>
                <a:ext cx="52920" cy="360"/>
              </p14:xfrm>
            </p:contentPart>
          </mc:Choice>
          <mc:Fallback xmlns="">
            <p:pic>
              <p:nvPicPr>
                <p:cNvPr id="68" name="Ink 67">
                  <a:extLst>
                    <a:ext uri="{FF2B5EF4-FFF2-40B4-BE49-F238E27FC236}">
                      <a16:creationId xmlns:a16="http://schemas.microsoft.com/office/drawing/2014/main" id="{A82D0E22-888D-AC99-4A89-2A6215BEBEF3}"/>
                    </a:ext>
                  </a:extLst>
                </p:cNvPr>
                <p:cNvPicPr/>
                <p:nvPr/>
              </p:nvPicPr>
              <p:blipFill>
                <a:blip r:embed="rId110"/>
                <a:stretch>
                  <a:fillRect/>
                </a:stretch>
              </p:blipFill>
              <p:spPr>
                <a:xfrm>
                  <a:off x="9988128" y="2983896"/>
                  <a:ext cx="65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90C8F131-10B0-D074-0457-589F38965228}"/>
                    </a:ext>
                  </a:extLst>
                </p14:cNvPr>
                <p14:cNvContentPartPr/>
                <p14:nvPr/>
              </p14:nvContentPartPr>
              <p14:xfrm>
                <a:off x="10131408" y="2990016"/>
                <a:ext cx="235800" cy="360"/>
              </p14:xfrm>
            </p:contentPart>
          </mc:Choice>
          <mc:Fallback xmlns="">
            <p:pic>
              <p:nvPicPr>
                <p:cNvPr id="69" name="Ink 68">
                  <a:extLst>
                    <a:ext uri="{FF2B5EF4-FFF2-40B4-BE49-F238E27FC236}">
                      <a16:creationId xmlns:a16="http://schemas.microsoft.com/office/drawing/2014/main" id="{90C8F131-10B0-D074-0457-589F38965228}"/>
                    </a:ext>
                  </a:extLst>
                </p:cNvPr>
                <p:cNvPicPr/>
                <p:nvPr/>
              </p:nvPicPr>
              <p:blipFill>
                <a:blip r:embed="rId112"/>
                <a:stretch>
                  <a:fillRect/>
                </a:stretch>
              </p:blipFill>
              <p:spPr>
                <a:xfrm>
                  <a:off x="10125288" y="2983896"/>
                  <a:ext cx="248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0959443D-5DD8-08F0-A0BC-8DF2616FAE31}"/>
                    </a:ext>
                  </a:extLst>
                </p14:cNvPr>
                <p14:cNvContentPartPr/>
                <p14:nvPr/>
              </p14:nvContentPartPr>
              <p14:xfrm>
                <a:off x="10442088" y="2971656"/>
                <a:ext cx="401400" cy="18720"/>
              </p14:xfrm>
            </p:contentPart>
          </mc:Choice>
          <mc:Fallback xmlns="">
            <p:pic>
              <p:nvPicPr>
                <p:cNvPr id="70" name="Ink 69">
                  <a:extLst>
                    <a:ext uri="{FF2B5EF4-FFF2-40B4-BE49-F238E27FC236}">
                      <a16:creationId xmlns:a16="http://schemas.microsoft.com/office/drawing/2014/main" id="{0959443D-5DD8-08F0-A0BC-8DF2616FAE31}"/>
                    </a:ext>
                  </a:extLst>
                </p:cNvPr>
                <p:cNvPicPr/>
                <p:nvPr/>
              </p:nvPicPr>
              <p:blipFill>
                <a:blip r:embed="rId114"/>
                <a:stretch>
                  <a:fillRect/>
                </a:stretch>
              </p:blipFill>
              <p:spPr>
                <a:xfrm>
                  <a:off x="10435968" y="2965536"/>
                  <a:ext cx="413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1" name="Ink 70">
                  <a:extLst>
                    <a:ext uri="{FF2B5EF4-FFF2-40B4-BE49-F238E27FC236}">
                      <a16:creationId xmlns:a16="http://schemas.microsoft.com/office/drawing/2014/main" id="{FB1D40D4-2381-D887-1FEA-BD41D8722F35}"/>
                    </a:ext>
                  </a:extLst>
                </p14:cNvPr>
                <p14:cNvContentPartPr/>
                <p14:nvPr/>
              </p14:nvContentPartPr>
              <p14:xfrm>
                <a:off x="10917648" y="2971656"/>
                <a:ext cx="172800" cy="8640"/>
              </p14:xfrm>
            </p:contentPart>
          </mc:Choice>
          <mc:Fallback xmlns="">
            <p:pic>
              <p:nvPicPr>
                <p:cNvPr id="71" name="Ink 70">
                  <a:extLst>
                    <a:ext uri="{FF2B5EF4-FFF2-40B4-BE49-F238E27FC236}">
                      <a16:creationId xmlns:a16="http://schemas.microsoft.com/office/drawing/2014/main" id="{FB1D40D4-2381-D887-1FEA-BD41D8722F35}"/>
                    </a:ext>
                  </a:extLst>
                </p:cNvPr>
                <p:cNvPicPr/>
                <p:nvPr/>
              </p:nvPicPr>
              <p:blipFill>
                <a:blip r:embed="rId116"/>
                <a:stretch>
                  <a:fillRect/>
                </a:stretch>
              </p:blipFill>
              <p:spPr>
                <a:xfrm>
                  <a:off x="10911528" y="2965536"/>
                  <a:ext cx="185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5765AAA5-2713-355B-6435-B812233027AB}"/>
                    </a:ext>
                  </a:extLst>
                </p14:cNvPr>
                <p14:cNvContentPartPr/>
                <p14:nvPr/>
              </p14:nvContentPartPr>
              <p14:xfrm>
                <a:off x="11155608" y="2980656"/>
                <a:ext cx="43560" cy="360"/>
              </p14:xfrm>
            </p:contentPart>
          </mc:Choice>
          <mc:Fallback xmlns="">
            <p:pic>
              <p:nvPicPr>
                <p:cNvPr id="72" name="Ink 71">
                  <a:extLst>
                    <a:ext uri="{FF2B5EF4-FFF2-40B4-BE49-F238E27FC236}">
                      <a16:creationId xmlns:a16="http://schemas.microsoft.com/office/drawing/2014/main" id="{5765AAA5-2713-355B-6435-B812233027AB}"/>
                    </a:ext>
                  </a:extLst>
                </p:cNvPr>
                <p:cNvPicPr/>
                <p:nvPr/>
              </p:nvPicPr>
              <p:blipFill>
                <a:blip r:embed="rId118"/>
                <a:stretch>
                  <a:fillRect/>
                </a:stretch>
              </p:blipFill>
              <p:spPr>
                <a:xfrm>
                  <a:off x="11149488" y="2974536"/>
                  <a:ext cx="55800" cy="12600"/>
                </a:xfrm>
                <a:prstGeom prst="rect">
                  <a:avLst/>
                </a:prstGeom>
              </p:spPr>
            </p:pic>
          </mc:Fallback>
        </mc:AlternateContent>
      </p:grpSp>
    </p:spTree>
    <p:extLst>
      <p:ext uri="{BB962C8B-B14F-4D97-AF65-F5344CB8AC3E}">
        <p14:creationId xmlns:p14="http://schemas.microsoft.com/office/powerpoint/2010/main" val="2600999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C12FC24-38F8-F6FD-10AC-6592D4E5CB83}"/>
              </a:ext>
            </a:extLst>
          </p:cNvPr>
          <p:cNvGraphicFramePr>
            <a:graphicFrameLocks/>
          </p:cNvGraphicFramePr>
          <p:nvPr/>
        </p:nvGraphicFramePr>
        <p:xfrm>
          <a:off x="3115056" y="850392"/>
          <a:ext cx="4572000" cy="2743200"/>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4"/>
              <a:stretch>
                <a:fillRect/>
              </a:stretch>
            </p:blipFill>
            <p:spPr>
              <a:xfrm>
                <a:off x="1646928" y="3805776"/>
                <a:ext cx="108000" cy="216000"/>
              </a:xfrm>
              <a:prstGeom prst="rect">
                <a:avLst/>
              </a:prstGeom>
            </p:spPr>
          </p:pic>
        </mc:Fallback>
      </mc:AlternateContent>
      <p:pic>
        <p:nvPicPr>
          <p:cNvPr id="5" name="Picture 4">
            <a:extLst>
              <a:ext uri="{FF2B5EF4-FFF2-40B4-BE49-F238E27FC236}">
                <a16:creationId xmlns:a16="http://schemas.microsoft.com/office/drawing/2014/main" id="{FCDE7368-69FD-53D1-21B1-119EE9340DC4}"/>
              </a:ext>
            </a:extLst>
          </p:cNvPr>
          <p:cNvPicPr>
            <a:picLocks noChangeAspect="1"/>
          </p:cNvPicPr>
          <p:nvPr/>
        </p:nvPicPr>
        <p:blipFill>
          <a:blip r:embed="rId5"/>
          <a:stretch>
            <a:fillRect/>
          </a:stretch>
        </p:blipFill>
        <p:spPr>
          <a:xfrm>
            <a:off x="3200400" y="1043545"/>
            <a:ext cx="7051176" cy="5100094"/>
          </a:xfrm>
          <a:prstGeom prst="rect">
            <a:avLst/>
          </a:prstGeom>
        </p:spPr>
      </p:pic>
    </p:spTree>
    <p:extLst>
      <p:ext uri="{BB962C8B-B14F-4D97-AF65-F5344CB8AC3E}">
        <p14:creationId xmlns:p14="http://schemas.microsoft.com/office/powerpoint/2010/main" val="237190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pic>
        <p:nvPicPr>
          <p:cNvPr id="4" name="Picture 3">
            <a:extLst>
              <a:ext uri="{FF2B5EF4-FFF2-40B4-BE49-F238E27FC236}">
                <a16:creationId xmlns:a16="http://schemas.microsoft.com/office/drawing/2014/main" id="{4C0C1DDA-E684-7C53-B702-11C7116D4FC6}"/>
              </a:ext>
            </a:extLst>
          </p:cNvPr>
          <p:cNvPicPr>
            <a:picLocks noChangeAspect="1"/>
          </p:cNvPicPr>
          <p:nvPr/>
        </p:nvPicPr>
        <p:blipFill>
          <a:blip r:embed="rId34"/>
          <a:stretch>
            <a:fillRect/>
          </a:stretch>
        </p:blipFill>
        <p:spPr>
          <a:xfrm>
            <a:off x="0" y="1139906"/>
            <a:ext cx="12192000" cy="4578187"/>
          </a:xfrm>
          <a:prstGeom prst="rect">
            <a:avLst/>
          </a:prstGeom>
        </p:spPr>
      </p:pic>
      <mc:AlternateContent xmlns:mc="http://schemas.openxmlformats.org/markup-compatibility/2006" xmlns:p14="http://schemas.microsoft.com/office/powerpoint/2010/main">
        <mc:Choice Requires="p14">
          <p:contentPart p14:bwMode="auto" r:id="rId35">
            <p14:nvContentPartPr>
              <p14:cNvPr id="5" name="Ink 4">
                <a:extLst>
                  <a:ext uri="{FF2B5EF4-FFF2-40B4-BE49-F238E27FC236}">
                    <a16:creationId xmlns:a16="http://schemas.microsoft.com/office/drawing/2014/main" id="{71CAE82D-F242-5D62-DCBD-ED06E48319CD}"/>
                  </a:ext>
                </a:extLst>
              </p14:cNvPr>
              <p14:cNvContentPartPr/>
              <p14:nvPr/>
            </p14:nvContentPartPr>
            <p14:xfrm>
              <a:off x="7552728" y="2102976"/>
              <a:ext cx="2934720" cy="28800"/>
            </p14:xfrm>
          </p:contentPart>
        </mc:Choice>
        <mc:Fallback xmlns="">
          <p:pic>
            <p:nvPicPr>
              <p:cNvPr id="5" name="Ink 4">
                <a:extLst>
                  <a:ext uri="{FF2B5EF4-FFF2-40B4-BE49-F238E27FC236}">
                    <a16:creationId xmlns:a16="http://schemas.microsoft.com/office/drawing/2014/main" id="{71CAE82D-F242-5D62-DCBD-ED06E48319CD}"/>
                  </a:ext>
                </a:extLst>
              </p:cNvPr>
              <p:cNvPicPr/>
              <p:nvPr/>
            </p:nvPicPr>
            <p:blipFill>
              <a:blip r:embed="rId36"/>
              <a:stretch>
                <a:fillRect/>
              </a:stretch>
            </p:blipFill>
            <p:spPr>
              <a:xfrm>
                <a:off x="7498728" y="1994976"/>
                <a:ext cx="30423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6BA61093-BE19-A8E6-6A54-2E0338D87A19}"/>
                  </a:ext>
                </a:extLst>
              </p14:cNvPr>
              <p14:cNvContentPartPr/>
              <p14:nvPr/>
            </p14:nvContentPartPr>
            <p14:xfrm>
              <a:off x="11100528" y="2084616"/>
              <a:ext cx="913680" cy="28080"/>
            </p14:xfrm>
          </p:contentPart>
        </mc:Choice>
        <mc:Fallback xmlns="">
          <p:pic>
            <p:nvPicPr>
              <p:cNvPr id="21" name="Ink 20">
                <a:extLst>
                  <a:ext uri="{FF2B5EF4-FFF2-40B4-BE49-F238E27FC236}">
                    <a16:creationId xmlns:a16="http://schemas.microsoft.com/office/drawing/2014/main" id="{6BA61093-BE19-A8E6-6A54-2E0338D87A19}"/>
                  </a:ext>
                </a:extLst>
              </p:cNvPr>
              <p:cNvPicPr/>
              <p:nvPr/>
            </p:nvPicPr>
            <p:blipFill>
              <a:blip r:embed="rId38"/>
              <a:stretch>
                <a:fillRect/>
              </a:stretch>
            </p:blipFill>
            <p:spPr>
              <a:xfrm>
                <a:off x="11046888" y="1976616"/>
                <a:ext cx="10213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E2A56F83-7F56-CACB-D437-A33B50D2BF59}"/>
                  </a:ext>
                </a:extLst>
              </p14:cNvPr>
              <p14:cNvContentPartPr/>
              <p14:nvPr/>
            </p14:nvContentPartPr>
            <p14:xfrm>
              <a:off x="685728" y="2285136"/>
              <a:ext cx="2075040" cy="37440"/>
            </p14:xfrm>
          </p:contentPart>
        </mc:Choice>
        <mc:Fallback xmlns="">
          <p:pic>
            <p:nvPicPr>
              <p:cNvPr id="22" name="Ink 21">
                <a:extLst>
                  <a:ext uri="{FF2B5EF4-FFF2-40B4-BE49-F238E27FC236}">
                    <a16:creationId xmlns:a16="http://schemas.microsoft.com/office/drawing/2014/main" id="{E2A56F83-7F56-CACB-D437-A33B50D2BF59}"/>
                  </a:ext>
                </a:extLst>
              </p:cNvPr>
              <p:cNvPicPr/>
              <p:nvPr/>
            </p:nvPicPr>
            <p:blipFill>
              <a:blip r:embed="rId40"/>
              <a:stretch>
                <a:fillRect/>
              </a:stretch>
            </p:blipFill>
            <p:spPr>
              <a:xfrm>
                <a:off x="631728" y="2177136"/>
                <a:ext cx="2182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85B44672-5F03-7D87-D8D7-58AFDDDB6AC8}"/>
                  </a:ext>
                </a:extLst>
              </p14:cNvPr>
              <p14:cNvContentPartPr/>
              <p14:nvPr/>
            </p14:nvContentPartPr>
            <p14:xfrm>
              <a:off x="2578608" y="2294856"/>
              <a:ext cx="1133280" cy="360"/>
            </p14:xfrm>
          </p:contentPart>
        </mc:Choice>
        <mc:Fallback xmlns="">
          <p:pic>
            <p:nvPicPr>
              <p:cNvPr id="23" name="Ink 22">
                <a:extLst>
                  <a:ext uri="{FF2B5EF4-FFF2-40B4-BE49-F238E27FC236}">
                    <a16:creationId xmlns:a16="http://schemas.microsoft.com/office/drawing/2014/main" id="{85B44672-5F03-7D87-D8D7-58AFDDDB6AC8}"/>
                  </a:ext>
                </a:extLst>
              </p:cNvPr>
              <p:cNvPicPr/>
              <p:nvPr/>
            </p:nvPicPr>
            <p:blipFill>
              <a:blip r:embed="rId42"/>
              <a:stretch>
                <a:fillRect/>
              </a:stretch>
            </p:blipFill>
            <p:spPr>
              <a:xfrm>
                <a:off x="2524608" y="2187216"/>
                <a:ext cx="1240920" cy="216000"/>
              </a:xfrm>
              <a:prstGeom prst="rect">
                <a:avLst/>
              </a:prstGeom>
            </p:spPr>
          </p:pic>
        </mc:Fallback>
      </mc:AlternateContent>
    </p:spTree>
    <p:extLst>
      <p:ext uri="{BB962C8B-B14F-4D97-AF65-F5344CB8AC3E}">
        <p14:creationId xmlns:p14="http://schemas.microsoft.com/office/powerpoint/2010/main" val="1912776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6" name="Picture 5">
            <a:extLst>
              <a:ext uri="{FF2B5EF4-FFF2-40B4-BE49-F238E27FC236}">
                <a16:creationId xmlns:a16="http://schemas.microsoft.com/office/drawing/2014/main" id="{39EC1BBA-8B8C-696E-5A6D-979C5EF2076F}"/>
              </a:ext>
            </a:extLst>
          </p:cNvPr>
          <p:cNvPicPr>
            <a:picLocks noChangeAspect="1"/>
          </p:cNvPicPr>
          <p:nvPr/>
        </p:nvPicPr>
        <p:blipFill>
          <a:blip r:embed="rId4"/>
          <a:stretch>
            <a:fillRect/>
          </a:stretch>
        </p:blipFill>
        <p:spPr>
          <a:xfrm>
            <a:off x="880110" y="85379"/>
            <a:ext cx="10431780" cy="1532597"/>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C43D33D-3613-5D5E-0B3E-078DEE8828AC}"/>
                  </a:ext>
                </a:extLst>
              </p14:cNvPr>
              <p14:cNvContentPartPr/>
              <p14:nvPr/>
            </p14:nvContentPartPr>
            <p14:xfrm>
              <a:off x="5805288" y="239616"/>
              <a:ext cx="824400" cy="57960"/>
            </p14:xfrm>
          </p:contentPart>
        </mc:Choice>
        <mc:Fallback xmlns="">
          <p:pic>
            <p:nvPicPr>
              <p:cNvPr id="7" name="Ink 6">
                <a:extLst>
                  <a:ext uri="{FF2B5EF4-FFF2-40B4-BE49-F238E27FC236}">
                    <a16:creationId xmlns:a16="http://schemas.microsoft.com/office/drawing/2014/main" id="{AC43D33D-3613-5D5E-0B3E-078DEE8828AC}"/>
                  </a:ext>
                </a:extLst>
              </p:cNvPr>
              <p:cNvPicPr/>
              <p:nvPr/>
            </p:nvPicPr>
            <p:blipFill>
              <a:blip r:embed="rId6"/>
              <a:stretch>
                <a:fillRect/>
              </a:stretch>
            </p:blipFill>
            <p:spPr>
              <a:xfrm>
                <a:off x="5751288" y="131616"/>
                <a:ext cx="9320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6B10D6E-61B0-F84C-2EFF-F767810BDBFE}"/>
                  </a:ext>
                </a:extLst>
              </p14:cNvPr>
              <p14:cNvContentPartPr/>
              <p14:nvPr/>
            </p14:nvContentPartPr>
            <p14:xfrm>
              <a:off x="10314288" y="584496"/>
              <a:ext cx="748800" cy="10800"/>
            </p14:xfrm>
          </p:contentPart>
        </mc:Choice>
        <mc:Fallback xmlns="">
          <p:pic>
            <p:nvPicPr>
              <p:cNvPr id="8" name="Ink 7">
                <a:extLst>
                  <a:ext uri="{FF2B5EF4-FFF2-40B4-BE49-F238E27FC236}">
                    <a16:creationId xmlns:a16="http://schemas.microsoft.com/office/drawing/2014/main" id="{E6B10D6E-61B0-F84C-2EFF-F767810BDBFE}"/>
                  </a:ext>
                </a:extLst>
              </p:cNvPr>
              <p:cNvPicPr/>
              <p:nvPr/>
            </p:nvPicPr>
            <p:blipFill>
              <a:blip r:embed="rId8"/>
              <a:stretch>
                <a:fillRect/>
              </a:stretch>
            </p:blipFill>
            <p:spPr>
              <a:xfrm>
                <a:off x="10260648" y="476496"/>
                <a:ext cx="8564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034F5D1-0A7D-25DB-2798-8764B1971784}"/>
                  </a:ext>
                </a:extLst>
              </p14:cNvPr>
              <p14:cNvContentPartPr/>
              <p14:nvPr/>
            </p14:nvContentPartPr>
            <p14:xfrm>
              <a:off x="10963368" y="594216"/>
              <a:ext cx="328680" cy="360"/>
            </p14:xfrm>
          </p:contentPart>
        </mc:Choice>
        <mc:Fallback xmlns="">
          <p:pic>
            <p:nvPicPr>
              <p:cNvPr id="9" name="Ink 8">
                <a:extLst>
                  <a:ext uri="{FF2B5EF4-FFF2-40B4-BE49-F238E27FC236}">
                    <a16:creationId xmlns:a16="http://schemas.microsoft.com/office/drawing/2014/main" id="{0034F5D1-0A7D-25DB-2798-8764B1971784}"/>
                  </a:ext>
                </a:extLst>
              </p:cNvPr>
              <p:cNvPicPr/>
              <p:nvPr/>
            </p:nvPicPr>
            <p:blipFill>
              <a:blip r:embed="rId10"/>
              <a:stretch>
                <a:fillRect/>
              </a:stretch>
            </p:blipFill>
            <p:spPr>
              <a:xfrm>
                <a:off x="10909728" y="486576"/>
                <a:ext cx="436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B064AD9-7A85-EAC6-476F-C0DC79F12F1F}"/>
                  </a:ext>
                </a:extLst>
              </p14:cNvPr>
              <p14:cNvContentPartPr/>
              <p14:nvPr/>
            </p14:nvContentPartPr>
            <p14:xfrm>
              <a:off x="923328" y="830376"/>
              <a:ext cx="6391080" cy="75960"/>
            </p14:xfrm>
          </p:contentPart>
        </mc:Choice>
        <mc:Fallback xmlns="">
          <p:pic>
            <p:nvPicPr>
              <p:cNvPr id="10" name="Ink 9">
                <a:extLst>
                  <a:ext uri="{FF2B5EF4-FFF2-40B4-BE49-F238E27FC236}">
                    <a16:creationId xmlns:a16="http://schemas.microsoft.com/office/drawing/2014/main" id="{3B064AD9-7A85-EAC6-476F-C0DC79F12F1F}"/>
                  </a:ext>
                </a:extLst>
              </p:cNvPr>
              <p:cNvPicPr/>
              <p:nvPr/>
            </p:nvPicPr>
            <p:blipFill>
              <a:blip r:embed="rId12"/>
              <a:stretch>
                <a:fillRect/>
              </a:stretch>
            </p:blipFill>
            <p:spPr>
              <a:xfrm>
                <a:off x="869688" y="722376"/>
                <a:ext cx="64987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7541FF1-BF1F-1434-C7AE-D03C26CA9DFA}"/>
                  </a:ext>
                </a:extLst>
              </p14:cNvPr>
              <p14:cNvContentPartPr/>
              <p14:nvPr/>
            </p14:nvContentPartPr>
            <p14:xfrm>
              <a:off x="7607448" y="776016"/>
              <a:ext cx="3620520" cy="47880"/>
            </p14:xfrm>
          </p:contentPart>
        </mc:Choice>
        <mc:Fallback xmlns="">
          <p:pic>
            <p:nvPicPr>
              <p:cNvPr id="11" name="Ink 10">
                <a:extLst>
                  <a:ext uri="{FF2B5EF4-FFF2-40B4-BE49-F238E27FC236}">
                    <a16:creationId xmlns:a16="http://schemas.microsoft.com/office/drawing/2014/main" id="{57541FF1-BF1F-1434-C7AE-D03C26CA9DFA}"/>
                  </a:ext>
                </a:extLst>
              </p:cNvPr>
              <p:cNvPicPr/>
              <p:nvPr/>
            </p:nvPicPr>
            <p:blipFill>
              <a:blip r:embed="rId14"/>
              <a:stretch>
                <a:fillRect/>
              </a:stretch>
            </p:blipFill>
            <p:spPr>
              <a:xfrm>
                <a:off x="7553808" y="668376"/>
                <a:ext cx="37281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DFEFC95-1EFF-7B14-0AD8-4435D91A92B5}"/>
                  </a:ext>
                </a:extLst>
              </p14:cNvPr>
              <p14:cNvContentPartPr/>
              <p14:nvPr/>
            </p14:nvContentPartPr>
            <p14:xfrm>
              <a:off x="777888" y="1042056"/>
              <a:ext cx="1645200" cy="38520"/>
            </p14:xfrm>
          </p:contentPart>
        </mc:Choice>
        <mc:Fallback xmlns="">
          <p:pic>
            <p:nvPicPr>
              <p:cNvPr id="12" name="Ink 11">
                <a:extLst>
                  <a:ext uri="{FF2B5EF4-FFF2-40B4-BE49-F238E27FC236}">
                    <a16:creationId xmlns:a16="http://schemas.microsoft.com/office/drawing/2014/main" id="{FDFEFC95-1EFF-7B14-0AD8-4435D91A92B5}"/>
                  </a:ext>
                </a:extLst>
              </p:cNvPr>
              <p:cNvPicPr/>
              <p:nvPr/>
            </p:nvPicPr>
            <p:blipFill>
              <a:blip r:embed="rId16"/>
              <a:stretch>
                <a:fillRect/>
              </a:stretch>
            </p:blipFill>
            <p:spPr>
              <a:xfrm>
                <a:off x="724248" y="934056"/>
                <a:ext cx="1752840" cy="254160"/>
              </a:xfrm>
              <a:prstGeom prst="rect">
                <a:avLst/>
              </a:prstGeom>
            </p:spPr>
          </p:pic>
        </mc:Fallback>
      </mc:AlternateContent>
      <p:pic>
        <p:nvPicPr>
          <p:cNvPr id="14" name="Picture 13">
            <a:extLst>
              <a:ext uri="{FF2B5EF4-FFF2-40B4-BE49-F238E27FC236}">
                <a16:creationId xmlns:a16="http://schemas.microsoft.com/office/drawing/2014/main" id="{D1978897-7215-68B2-40D8-ED9B8F769C15}"/>
              </a:ext>
            </a:extLst>
          </p:cNvPr>
          <p:cNvPicPr>
            <a:picLocks noChangeAspect="1"/>
          </p:cNvPicPr>
          <p:nvPr/>
        </p:nvPicPr>
        <p:blipFill>
          <a:blip r:embed="rId17"/>
          <a:stretch>
            <a:fillRect/>
          </a:stretch>
        </p:blipFill>
        <p:spPr>
          <a:xfrm>
            <a:off x="838579" y="1689490"/>
            <a:ext cx="10514842" cy="3479020"/>
          </a:xfrm>
          <a:prstGeom prst="rect">
            <a:avLst/>
          </a:prstGeom>
        </p:spPr>
      </p:pic>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1113B112-1A83-0DC4-2E69-E75C4E7C477F}"/>
                  </a:ext>
                </a:extLst>
              </p14:cNvPr>
              <p14:cNvContentPartPr/>
              <p14:nvPr/>
            </p14:nvContentPartPr>
            <p14:xfrm>
              <a:off x="5789088" y="1864656"/>
              <a:ext cx="749160" cy="28440"/>
            </p14:xfrm>
          </p:contentPart>
        </mc:Choice>
        <mc:Fallback xmlns="">
          <p:pic>
            <p:nvPicPr>
              <p:cNvPr id="15" name="Ink 14">
                <a:extLst>
                  <a:ext uri="{FF2B5EF4-FFF2-40B4-BE49-F238E27FC236}">
                    <a16:creationId xmlns:a16="http://schemas.microsoft.com/office/drawing/2014/main" id="{1113B112-1A83-0DC4-2E69-E75C4E7C477F}"/>
                  </a:ext>
                </a:extLst>
              </p:cNvPr>
              <p:cNvPicPr/>
              <p:nvPr/>
            </p:nvPicPr>
            <p:blipFill>
              <a:blip r:embed="rId19"/>
              <a:stretch>
                <a:fillRect/>
              </a:stretch>
            </p:blipFill>
            <p:spPr>
              <a:xfrm>
                <a:off x="5735088" y="1756656"/>
                <a:ext cx="8568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D025F359-477C-2F04-F1BF-21AB3EB04E09}"/>
                  </a:ext>
                </a:extLst>
              </p14:cNvPr>
              <p14:cNvContentPartPr/>
              <p14:nvPr/>
            </p14:nvContentPartPr>
            <p14:xfrm>
              <a:off x="1631808" y="2395296"/>
              <a:ext cx="5372640" cy="92880"/>
            </p14:xfrm>
          </p:contentPart>
        </mc:Choice>
        <mc:Fallback xmlns="">
          <p:pic>
            <p:nvPicPr>
              <p:cNvPr id="16" name="Ink 15">
                <a:extLst>
                  <a:ext uri="{FF2B5EF4-FFF2-40B4-BE49-F238E27FC236}">
                    <a16:creationId xmlns:a16="http://schemas.microsoft.com/office/drawing/2014/main" id="{D025F359-477C-2F04-F1BF-21AB3EB04E09}"/>
                  </a:ext>
                </a:extLst>
              </p:cNvPr>
              <p:cNvPicPr/>
              <p:nvPr/>
            </p:nvPicPr>
            <p:blipFill>
              <a:blip r:embed="rId21"/>
              <a:stretch>
                <a:fillRect/>
              </a:stretch>
            </p:blipFill>
            <p:spPr>
              <a:xfrm>
                <a:off x="1578168" y="2287296"/>
                <a:ext cx="54802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F1FE8215-06AD-730C-AC7C-396772C64145}"/>
                  </a:ext>
                </a:extLst>
              </p14:cNvPr>
              <p14:cNvContentPartPr/>
              <p14:nvPr/>
            </p14:nvContentPartPr>
            <p14:xfrm>
              <a:off x="8934768" y="2450016"/>
              <a:ext cx="1919160" cy="19800"/>
            </p14:xfrm>
          </p:contentPart>
        </mc:Choice>
        <mc:Fallback xmlns="">
          <p:pic>
            <p:nvPicPr>
              <p:cNvPr id="17" name="Ink 16">
                <a:extLst>
                  <a:ext uri="{FF2B5EF4-FFF2-40B4-BE49-F238E27FC236}">
                    <a16:creationId xmlns:a16="http://schemas.microsoft.com/office/drawing/2014/main" id="{F1FE8215-06AD-730C-AC7C-396772C64145}"/>
                  </a:ext>
                </a:extLst>
              </p:cNvPr>
              <p:cNvPicPr/>
              <p:nvPr/>
            </p:nvPicPr>
            <p:blipFill>
              <a:blip r:embed="rId23"/>
              <a:stretch>
                <a:fillRect/>
              </a:stretch>
            </p:blipFill>
            <p:spPr>
              <a:xfrm>
                <a:off x="8881128" y="2342376"/>
                <a:ext cx="2026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42EDFA08-4D91-CA7F-4483-9CCE2CC8D463}"/>
                  </a:ext>
                </a:extLst>
              </p14:cNvPr>
              <p14:cNvContentPartPr/>
              <p14:nvPr/>
            </p14:nvContentPartPr>
            <p14:xfrm>
              <a:off x="769248" y="2660616"/>
              <a:ext cx="2019960" cy="10080"/>
            </p14:xfrm>
          </p:contentPart>
        </mc:Choice>
        <mc:Fallback xmlns="">
          <p:pic>
            <p:nvPicPr>
              <p:cNvPr id="18" name="Ink 17">
                <a:extLst>
                  <a:ext uri="{FF2B5EF4-FFF2-40B4-BE49-F238E27FC236}">
                    <a16:creationId xmlns:a16="http://schemas.microsoft.com/office/drawing/2014/main" id="{42EDFA08-4D91-CA7F-4483-9CCE2CC8D463}"/>
                  </a:ext>
                </a:extLst>
              </p:cNvPr>
              <p:cNvPicPr/>
              <p:nvPr/>
            </p:nvPicPr>
            <p:blipFill>
              <a:blip r:embed="rId25"/>
              <a:stretch>
                <a:fillRect/>
              </a:stretch>
            </p:blipFill>
            <p:spPr>
              <a:xfrm>
                <a:off x="715248" y="2552976"/>
                <a:ext cx="2127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33D713AB-D2B8-329F-F375-4E9800789B7B}"/>
                  </a:ext>
                </a:extLst>
              </p14:cNvPr>
              <p14:cNvContentPartPr/>
              <p14:nvPr/>
            </p14:nvContentPartPr>
            <p14:xfrm>
              <a:off x="2854008" y="2651256"/>
              <a:ext cx="1215360" cy="11520"/>
            </p14:xfrm>
          </p:contentPart>
        </mc:Choice>
        <mc:Fallback xmlns="">
          <p:pic>
            <p:nvPicPr>
              <p:cNvPr id="19" name="Ink 18">
                <a:extLst>
                  <a:ext uri="{FF2B5EF4-FFF2-40B4-BE49-F238E27FC236}">
                    <a16:creationId xmlns:a16="http://schemas.microsoft.com/office/drawing/2014/main" id="{33D713AB-D2B8-329F-F375-4E9800789B7B}"/>
                  </a:ext>
                </a:extLst>
              </p:cNvPr>
              <p:cNvPicPr/>
              <p:nvPr/>
            </p:nvPicPr>
            <p:blipFill>
              <a:blip r:embed="rId27"/>
              <a:stretch>
                <a:fillRect/>
              </a:stretch>
            </p:blipFill>
            <p:spPr>
              <a:xfrm>
                <a:off x="2800008" y="2543616"/>
                <a:ext cx="13230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05B82F80-3338-EA9C-49E3-3A5B0D1DDB81}"/>
                  </a:ext>
                </a:extLst>
              </p14:cNvPr>
              <p14:cNvContentPartPr/>
              <p14:nvPr/>
            </p14:nvContentPartPr>
            <p14:xfrm>
              <a:off x="4143168" y="2614896"/>
              <a:ext cx="5184000" cy="74160"/>
            </p14:xfrm>
          </p:contentPart>
        </mc:Choice>
        <mc:Fallback xmlns="">
          <p:pic>
            <p:nvPicPr>
              <p:cNvPr id="20" name="Ink 19">
                <a:extLst>
                  <a:ext uri="{FF2B5EF4-FFF2-40B4-BE49-F238E27FC236}">
                    <a16:creationId xmlns:a16="http://schemas.microsoft.com/office/drawing/2014/main" id="{05B82F80-3338-EA9C-49E3-3A5B0D1DDB81}"/>
                  </a:ext>
                </a:extLst>
              </p:cNvPr>
              <p:cNvPicPr/>
              <p:nvPr/>
            </p:nvPicPr>
            <p:blipFill>
              <a:blip r:embed="rId29"/>
              <a:stretch>
                <a:fillRect/>
              </a:stretch>
            </p:blipFill>
            <p:spPr>
              <a:xfrm>
                <a:off x="4089168" y="2506896"/>
                <a:ext cx="5291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52C4A4B1-B0F0-B904-7AAC-16B440D42FE9}"/>
                  </a:ext>
                </a:extLst>
              </p14:cNvPr>
              <p14:cNvContentPartPr/>
              <p14:nvPr/>
            </p14:nvContentPartPr>
            <p14:xfrm>
              <a:off x="9252648" y="2568456"/>
              <a:ext cx="1976400" cy="54000"/>
            </p14:xfrm>
          </p:contentPart>
        </mc:Choice>
        <mc:Fallback xmlns="">
          <p:pic>
            <p:nvPicPr>
              <p:cNvPr id="21" name="Ink 20">
                <a:extLst>
                  <a:ext uri="{FF2B5EF4-FFF2-40B4-BE49-F238E27FC236}">
                    <a16:creationId xmlns:a16="http://schemas.microsoft.com/office/drawing/2014/main" id="{52C4A4B1-B0F0-B904-7AAC-16B440D42FE9}"/>
                  </a:ext>
                </a:extLst>
              </p:cNvPr>
              <p:cNvPicPr/>
              <p:nvPr/>
            </p:nvPicPr>
            <p:blipFill>
              <a:blip r:embed="rId31"/>
              <a:stretch>
                <a:fillRect/>
              </a:stretch>
            </p:blipFill>
            <p:spPr>
              <a:xfrm>
                <a:off x="9198648" y="2460816"/>
                <a:ext cx="20840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4C3E5672-6539-ABE8-5551-FD4DECDD81E8}"/>
                  </a:ext>
                </a:extLst>
              </p14:cNvPr>
              <p14:cNvContentPartPr/>
              <p14:nvPr/>
            </p14:nvContentPartPr>
            <p14:xfrm>
              <a:off x="787248" y="2758896"/>
              <a:ext cx="8530560" cy="84960"/>
            </p14:xfrm>
          </p:contentPart>
        </mc:Choice>
        <mc:Fallback xmlns="">
          <p:pic>
            <p:nvPicPr>
              <p:cNvPr id="22" name="Ink 21">
                <a:extLst>
                  <a:ext uri="{FF2B5EF4-FFF2-40B4-BE49-F238E27FC236}">
                    <a16:creationId xmlns:a16="http://schemas.microsoft.com/office/drawing/2014/main" id="{4C3E5672-6539-ABE8-5551-FD4DECDD81E8}"/>
                  </a:ext>
                </a:extLst>
              </p:cNvPr>
              <p:cNvPicPr/>
              <p:nvPr/>
            </p:nvPicPr>
            <p:blipFill>
              <a:blip r:embed="rId33"/>
              <a:stretch>
                <a:fillRect/>
              </a:stretch>
            </p:blipFill>
            <p:spPr>
              <a:xfrm>
                <a:off x="733608" y="2650896"/>
                <a:ext cx="86382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F16021F3-EE0B-B3BC-88D7-51141F97C0B4}"/>
                  </a:ext>
                </a:extLst>
              </p14:cNvPr>
              <p14:cNvContentPartPr/>
              <p14:nvPr/>
            </p14:nvContentPartPr>
            <p14:xfrm>
              <a:off x="9665928" y="2725056"/>
              <a:ext cx="1142640" cy="38880"/>
            </p14:xfrm>
          </p:contentPart>
        </mc:Choice>
        <mc:Fallback xmlns="">
          <p:pic>
            <p:nvPicPr>
              <p:cNvPr id="23" name="Ink 22">
                <a:extLst>
                  <a:ext uri="{FF2B5EF4-FFF2-40B4-BE49-F238E27FC236}">
                    <a16:creationId xmlns:a16="http://schemas.microsoft.com/office/drawing/2014/main" id="{F16021F3-EE0B-B3BC-88D7-51141F97C0B4}"/>
                  </a:ext>
                </a:extLst>
              </p:cNvPr>
              <p:cNvPicPr/>
              <p:nvPr/>
            </p:nvPicPr>
            <p:blipFill>
              <a:blip r:embed="rId35"/>
              <a:stretch>
                <a:fillRect/>
              </a:stretch>
            </p:blipFill>
            <p:spPr>
              <a:xfrm>
                <a:off x="9659808" y="2718936"/>
                <a:ext cx="11548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ACC7DE96-4424-6349-C19F-63DFA25967E2}"/>
                  </a:ext>
                </a:extLst>
              </p14:cNvPr>
              <p14:cNvContentPartPr/>
              <p14:nvPr/>
            </p14:nvContentPartPr>
            <p14:xfrm>
              <a:off x="1289088" y="3153456"/>
              <a:ext cx="6482520" cy="140760"/>
            </p14:xfrm>
          </p:contentPart>
        </mc:Choice>
        <mc:Fallback xmlns="">
          <p:pic>
            <p:nvPicPr>
              <p:cNvPr id="24" name="Ink 23">
                <a:extLst>
                  <a:ext uri="{FF2B5EF4-FFF2-40B4-BE49-F238E27FC236}">
                    <a16:creationId xmlns:a16="http://schemas.microsoft.com/office/drawing/2014/main" id="{ACC7DE96-4424-6349-C19F-63DFA25967E2}"/>
                  </a:ext>
                </a:extLst>
              </p:cNvPr>
              <p:cNvPicPr/>
              <p:nvPr/>
            </p:nvPicPr>
            <p:blipFill>
              <a:blip r:embed="rId37"/>
              <a:stretch>
                <a:fillRect/>
              </a:stretch>
            </p:blipFill>
            <p:spPr>
              <a:xfrm>
                <a:off x="1235088" y="3045816"/>
                <a:ext cx="65901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AAF50523-13DB-4251-CDEF-5AE474857DFB}"/>
                  </a:ext>
                </a:extLst>
              </p14:cNvPr>
              <p14:cNvContentPartPr/>
              <p14:nvPr/>
            </p14:nvContentPartPr>
            <p14:xfrm>
              <a:off x="4828968" y="3179376"/>
              <a:ext cx="5549760" cy="67320"/>
            </p14:xfrm>
          </p:contentPart>
        </mc:Choice>
        <mc:Fallback xmlns="">
          <p:pic>
            <p:nvPicPr>
              <p:cNvPr id="25" name="Ink 24">
                <a:extLst>
                  <a:ext uri="{FF2B5EF4-FFF2-40B4-BE49-F238E27FC236}">
                    <a16:creationId xmlns:a16="http://schemas.microsoft.com/office/drawing/2014/main" id="{AAF50523-13DB-4251-CDEF-5AE474857DFB}"/>
                  </a:ext>
                </a:extLst>
              </p:cNvPr>
              <p:cNvPicPr/>
              <p:nvPr/>
            </p:nvPicPr>
            <p:blipFill>
              <a:blip r:embed="rId39"/>
              <a:stretch>
                <a:fillRect/>
              </a:stretch>
            </p:blipFill>
            <p:spPr>
              <a:xfrm>
                <a:off x="4774968" y="3071736"/>
                <a:ext cx="56574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2BC75847-D6CD-8EA6-58D9-001C92029D8A}"/>
                  </a:ext>
                </a:extLst>
              </p14:cNvPr>
              <p14:cNvContentPartPr/>
              <p14:nvPr/>
            </p14:nvContentPartPr>
            <p14:xfrm>
              <a:off x="8083008" y="3619656"/>
              <a:ext cx="3099240" cy="29880"/>
            </p14:xfrm>
          </p:contentPart>
        </mc:Choice>
        <mc:Fallback xmlns="">
          <p:pic>
            <p:nvPicPr>
              <p:cNvPr id="26" name="Ink 25">
                <a:extLst>
                  <a:ext uri="{FF2B5EF4-FFF2-40B4-BE49-F238E27FC236}">
                    <a16:creationId xmlns:a16="http://schemas.microsoft.com/office/drawing/2014/main" id="{2BC75847-D6CD-8EA6-58D9-001C92029D8A}"/>
                  </a:ext>
                </a:extLst>
              </p:cNvPr>
              <p:cNvPicPr/>
              <p:nvPr/>
            </p:nvPicPr>
            <p:blipFill>
              <a:blip r:embed="rId41"/>
              <a:stretch>
                <a:fillRect/>
              </a:stretch>
            </p:blipFill>
            <p:spPr>
              <a:xfrm>
                <a:off x="8029368" y="3512016"/>
                <a:ext cx="32068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7C69D2C3-4651-C4E2-BA32-6409EA29D071}"/>
                  </a:ext>
                </a:extLst>
              </p14:cNvPr>
              <p14:cNvContentPartPr/>
              <p14:nvPr/>
            </p14:nvContentPartPr>
            <p14:xfrm>
              <a:off x="859248" y="3765096"/>
              <a:ext cx="3027960" cy="75600"/>
            </p14:xfrm>
          </p:contentPart>
        </mc:Choice>
        <mc:Fallback xmlns="">
          <p:pic>
            <p:nvPicPr>
              <p:cNvPr id="27" name="Ink 26">
                <a:extLst>
                  <a:ext uri="{FF2B5EF4-FFF2-40B4-BE49-F238E27FC236}">
                    <a16:creationId xmlns:a16="http://schemas.microsoft.com/office/drawing/2014/main" id="{7C69D2C3-4651-C4E2-BA32-6409EA29D071}"/>
                  </a:ext>
                </a:extLst>
              </p:cNvPr>
              <p:cNvPicPr/>
              <p:nvPr/>
            </p:nvPicPr>
            <p:blipFill>
              <a:blip r:embed="rId43"/>
              <a:stretch>
                <a:fillRect/>
              </a:stretch>
            </p:blipFill>
            <p:spPr>
              <a:xfrm>
                <a:off x="805608" y="3657096"/>
                <a:ext cx="31356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C34625F1-43AB-EB6A-B5CC-50C6AFAB2311}"/>
                  </a:ext>
                </a:extLst>
              </p14:cNvPr>
              <p14:cNvContentPartPr/>
              <p14:nvPr/>
            </p14:nvContentPartPr>
            <p14:xfrm>
              <a:off x="3940848" y="3756816"/>
              <a:ext cx="7268760" cy="83880"/>
            </p14:xfrm>
          </p:contentPart>
        </mc:Choice>
        <mc:Fallback xmlns="">
          <p:pic>
            <p:nvPicPr>
              <p:cNvPr id="28" name="Ink 27">
                <a:extLst>
                  <a:ext uri="{FF2B5EF4-FFF2-40B4-BE49-F238E27FC236}">
                    <a16:creationId xmlns:a16="http://schemas.microsoft.com/office/drawing/2014/main" id="{C34625F1-43AB-EB6A-B5CC-50C6AFAB2311}"/>
                  </a:ext>
                </a:extLst>
              </p:cNvPr>
              <p:cNvPicPr/>
              <p:nvPr/>
            </p:nvPicPr>
            <p:blipFill>
              <a:blip r:embed="rId45"/>
              <a:stretch>
                <a:fillRect/>
              </a:stretch>
            </p:blipFill>
            <p:spPr>
              <a:xfrm>
                <a:off x="3886848" y="3648816"/>
                <a:ext cx="73764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87FF2E4B-D40A-9C7E-4D0A-C1868748BBE9}"/>
                  </a:ext>
                </a:extLst>
              </p14:cNvPr>
              <p14:cNvContentPartPr/>
              <p14:nvPr/>
            </p14:nvContentPartPr>
            <p14:xfrm>
              <a:off x="933408" y="3974976"/>
              <a:ext cx="9975600" cy="76680"/>
            </p14:xfrm>
          </p:contentPart>
        </mc:Choice>
        <mc:Fallback xmlns="">
          <p:pic>
            <p:nvPicPr>
              <p:cNvPr id="29" name="Ink 28">
                <a:extLst>
                  <a:ext uri="{FF2B5EF4-FFF2-40B4-BE49-F238E27FC236}">
                    <a16:creationId xmlns:a16="http://schemas.microsoft.com/office/drawing/2014/main" id="{87FF2E4B-D40A-9C7E-4D0A-C1868748BBE9}"/>
                  </a:ext>
                </a:extLst>
              </p:cNvPr>
              <p:cNvPicPr/>
              <p:nvPr/>
            </p:nvPicPr>
            <p:blipFill>
              <a:blip r:embed="rId47"/>
              <a:stretch>
                <a:fillRect/>
              </a:stretch>
            </p:blipFill>
            <p:spPr>
              <a:xfrm>
                <a:off x="879768" y="3867336"/>
                <a:ext cx="100832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40C96E1D-E7E4-8A53-EC26-B7C07995411F}"/>
                  </a:ext>
                </a:extLst>
              </p14:cNvPr>
              <p14:cNvContentPartPr/>
              <p14:nvPr/>
            </p14:nvContentPartPr>
            <p14:xfrm>
              <a:off x="1573488" y="2705616"/>
              <a:ext cx="1215720" cy="10080"/>
            </p14:xfrm>
          </p:contentPart>
        </mc:Choice>
        <mc:Fallback xmlns="">
          <p:pic>
            <p:nvPicPr>
              <p:cNvPr id="30" name="Ink 29">
                <a:extLst>
                  <a:ext uri="{FF2B5EF4-FFF2-40B4-BE49-F238E27FC236}">
                    <a16:creationId xmlns:a16="http://schemas.microsoft.com/office/drawing/2014/main" id="{40C96E1D-E7E4-8A53-EC26-B7C07995411F}"/>
                  </a:ext>
                </a:extLst>
              </p:cNvPr>
              <p:cNvPicPr/>
              <p:nvPr/>
            </p:nvPicPr>
            <p:blipFill>
              <a:blip r:embed="rId49"/>
              <a:stretch>
                <a:fillRect/>
              </a:stretch>
            </p:blipFill>
            <p:spPr>
              <a:xfrm>
                <a:off x="1567368" y="2699496"/>
                <a:ext cx="1227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 name="Ink 1">
                <a:extLst>
                  <a:ext uri="{FF2B5EF4-FFF2-40B4-BE49-F238E27FC236}">
                    <a16:creationId xmlns:a16="http://schemas.microsoft.com/office/drawing/2014/main" id="{915CF3D5-6F7C-450F-5D61-09C5F2F6856E}"/>
                  </a:ext>
                </a:extLst>
              </p14:cNvPr>
              <p14:cNvContentPartPr/>
              <p14:nvPr/>
            </p14:nvContentPartPr>
            <p14:xfrm>
              <a:off x="-612792" y="3794616"/>
              <a:ext cx="360" cy="360"/>
            </p14:xfrm>
          </p:contentPart>
        </mc:Choice>
        <mc:Fallback xmlns="">
          <p:pic>
            <p:nvPicPr>
              <p:cNvPr id="2" name="Ink 1">
                <a:extLst>
                  <a:ext uri="{FF2B5EF4-FFF2-40B4-BE49-F238E27FC236}">
                    <a16:creationId xmlns:a16="http://schemas.microsoft.com/office/drawing/2014/main" id="{915CF3D5-6F7C-450F-5D61-09C5F2F6856E}"/>
                  </a:ext>
                </a:extLst>
              </p:cNvPr>
              <p:cNvPicPr/>
              <p:nvPr/>
            </p:nvPicPr>
            <p:blipFill>
              <a:blip r:embed="rId51"/>
              <a:stretch>
                <a:fillRect/>
              </a:stretch>
            </p:blipFill>
            <p:spPr>
              <a:xfrm>
                <a:off x="-618912" y="3788496"/>
                <a:ext cx="12600" cy="12600"/>
              </a:xfrm>
              <a:prstGeom prst="rect">
                <a:avLst/>
              </a:prstGeom>
            </p:spPr>
          </p:pic>
        </mc:Fallback>
      </mc:AlternateContent>
    </p:spTree>
    <p:extLst>
      <p:ext uri="{BB962C8B-B14F-4D97-AF65-F5344CB8AC3E}">
        <p14:creationId xmlns:p14="http://schemas.microsoft.com/office/powerpoint/2010/main" val="4275549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A9627DF-E90E-87C1-280F-8AA4B546D737}"/>
              </a:ext>
            </a:extLst>
          </p:cNvPr>
          <p:cNvGraphicFramePr>
            <a:graphicFrameLocks/>
          </p:cNvGraphicFramePr>
          <p:nvPr>
            <p:extLst>
              <p:ext uri="{D42A27DB-BD31-4B8C-83A1-F6EECF244321}">
                <p14:modId xmlns:p14="http://schemas.microsoft.com/office/powerpoint/2010/main" val="2839571962"/>
              </p:ext>
            </p:extLst>
          </p:nvPr>
        </p:nvGraphicFramePr>
        <p:xfrm>
          <a:off x="1670304" y="91440"/>
          <a:ext cx="8424672" cy="34838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E4A764F6-07C0-4174-92FB-8E405FE22A56}"/>
              </a:ext>
            </a:extLst>
          </p:cNvPr>
          <p:cNvGraphicFramePr>
            <a:graphicFrameLocks/>
          </p:cNvGraphicFramePr>
          <p:nvPr>
            <p:extLst>
              <p:ext uri="{D42A27DB-BD31-4B8C-83A1-F6EECF244321}">
                <p14:modId xmlns:p14="http://schemas.microsoft.com/office/powerpoint/2010/main" val="1550272700"/>
              </p:ext>
            </p:extLst>
          </p:nvPr>
        </p:nvGraphicFramePr>
        <p:xfrm>
          <a:off x="748950" y="3429000"/>
          <a:ext cx="10267379" cy="39528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60546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4" name="Picture 3">
            <a:extLst>
              <a:ext uri="{FF2B5EF4-FFF2-40B4-BE49-F238E27FC236}">
                <a16:creationId xmlns:a16="http://schemas.microsoft.com/office/drawing/2014/main" id="{12255E03-8D9A-93EF-1A0C-A87D968F1910}"/>
              </a:ext>
            </a:extLst>
          </p:cNvPr>
          <p:cNvPicPr>
            <a:picLocks noChangeAspect="1"/>
          </p:cNvPicPr>
          <p:nvPr/>
        </p:nvPicPr>
        <p:blipFill>
          <a:blip r:embed="rId4"/>
          <a:stretch>
            <a:fillRect/>
          </a:stretch>
        </p:blipFill>
        <p:spPr>
          <a:xfrm>
            <a:off x="353083" y="320978"/>
            <a:ext cx="11485833" cy="6216043"/>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09C6926-AD4F-C68C-BDF8-676EAB8EB46C}"/>
                  </a:ext>
                </a:extLst>
              </p14:cNvPr>
              <p14:cNvContentPartPr/>
              <p14:nvPr/>
            </p14:nvContentPartPr>
            <p14:xfrm>
              <a:off x="5578848" y="483336"/>
              <a:ext cx="1197000" cy="45360"/>
            </p14:xfrm>
          </p:contentPart>
        </mc:Choice>
        <mc:Fallback xmlns="">
          <p:pic>
            <p:nvPicPr>
              <p:cNvPr id="5" name="Ink 4">
                <a:extLst>
                  <a:ext uri="{FF2B5EF4-FFF2-40B4-BE49-F238E27FC236}">
                    <a16:creationId xmlns:a16="http://schemas.microsoft.com/office/drawing/2014/main" id="{A09C6926-AD4F-C68C-BDF8-676EAB8EB46C}"/>
                  </a:ext>
                </a:extLst>
              </p:cNvPr>
              <p:cNvPicPr/>
              <p:nvPr/>
            </p:nvPicPr>
            <p:blipFill>
              <a:blip r:embed="rId6"/>
              <a:stretch>
                <a:fillRect/>
              </a:stretch>
            </p:blipFill>
            <p:spPr>
              <a:xfrm>
                <a:off x="5524848" y="375696"/>
                <a:ext cx="1304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A29CBD3-CF1D-CE93-A91E-E95649339DFF}"/>
                  </a:ext>
                </a:extLst>
              </p14:cNvPr>
              <p14:cNvContentPartPr/>
              <p14:nvPr/>
            </p14:nvContentPartPr>
            <p14:xfrm>
              <a:off x="5641848" y="886176"/>
              <a:ext cx="4476240" cy="47520"/>
            </p14:xfrm>
          </p:contentPart>
        </mc:Choice>
        <mc:Fallback xmlns="">
          <p:pic>
            <p:nvPicPr>
              <p:cNvPr id="7" name="Ink 6">
                <a:extLst>
                  <a:ext uri="{FF2B5EF4-FFF2-40B4-BE49-F238E27FC236}">
                    <a16:creationId xmlns:a16="http://schemas.microsoft.com/office/drawing/2014/main" id="{EA29CBD3-CF1D-CE93-A91E-E95649339DFF}"/>
                  </a:ext>
                </a:extLst>
              </p:cNvPr>
              <p:cNvPicPr/>
              <p:nvPr/>
            </p:nvPicPr>
            <p:blipFill>
              <a:blip r:embed="rId8"/>
              <a:stretch>
                <a:fillRect/>
              </a:stretch>
            </p:blipFill>
            <p:spPr>
              <a:xfrm>
                <a:off x="5587848" y="778536"/>
                <a:ext cx="45838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367B269F-D5C6-A173-A3E9-89B8C10E1EDF}"/>
                  </a:ext>
                </a:extLst>
              </p14:cNvPr>
              <p14:cNvContentPartPr/>
              <p14:nvPr/>
            </p14:nvContentPartPr>
            <p14:xfrm>
              <a:off x="521208" y="2335536"/>
              <a:ext cx="1097280" cy="60120"/>
            </p14:xfrm>
          </p:contentPart>
        </mc:Choice>
        <mc:Fallback xmlns="">
          <p:pic>
            <p:nvPicPr>
              <p:cNvPr id="8" name="Ink 7">
                <a:extLst>
                  <a:ext uri="{FF2B5EF4-FFF2-40B4-BE49-F238E27FC236}">
                    <a16:creationId xmlns:a16="http://schemas.microsoft.com/office/drawing/2014/main" id="{367B269F-D5C6-A173-A3E9-89B8C10E1EDF}"/>
                  </a:ext>
                </a:extLst>
              </p:cNvPr>
              <p:cNvPicPr/>
              <p:nvPr/>
            </p:nvPicPr>
            <p:blipFill>
              <a:blip r:embed="rId10"/>
              <a:stretch>
                <a:fillRect/>
              </a:stretch>
            </p:blipFill>
            <p:spPr>
              <a:xfrm>
                <a:off x="467208" y="2227896"/>
                <a:ext cx="12049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262CD6A-F480-89C0-C716-197E95CA888F}"/>
                  </a:ext>
                </a:extLst>
              </p14:cNvPr>
              <p14:cNvContentPartPr/>
              <p14:nvPr/>
            </p14:nvContentPartPr>
            <p14:xfrm>
              <a:off x="658368" y="2467656"/>
              <a:ext cx="1230120" cy="20160"/>
            </p14:xfrm>
          </p:contentPart>
        </mc:Choice>
        <mc:Fallback xmlns="">
          <p:pic>
            <p:nvPicPr>
              <p:cNvPr id="9" name="Ink 8">
                <a:extLst>
                  <a:ext uri="{FF2B5EF4-FFF2-40B4-BE49-F238E27FC236}">
                    <a16:creationId xmlns:a16="http://schemas.microsoft.com/office/drawing/2014/main" id="{3262CD6A-F480-89C0-C716-197E95CA888F}"/>
                  </a:ext>
                </a:extLst>
              </p:cNvPr>
              <p:cNvPicPr/>
              <p:nvPr/>
            </p:nvPicPr>
            <p:blipFill>
              <a:blip r:embed="rId12"/>
              <a:stretch>
                <a:fillRect/>
              </a:stretch>
            </p:blipFill>
            <p:spPr>
              <a:xfrm>
                <a:off x="604368" y="2360016"/>
                <a:ext cx="13377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09CC71BE-ACC5-3658-7088-E354102C5E2E}"/>
                  </a:ext>
                </a:extLst>
              </p14:cNvPr>
              <p14:cNvContentPartPr/>
              <p14:nvPr/>
            </p14:nvContentPartPr>
            <p14:xfrm>
              <a:off x="960048" y="2852496"/>
              <a:ext cx="7877880" cy="76320"/>
            </p14:xfrm>
          </p:contentPart>
        </mc:Choice>
        <mc:Fallback xmlns="">
          <p:pic>
            <p:nvPicPr>
              <p:cNvPr id="12" name="Ink 11">
                <a:extLst>
                  <a:ext uri="{FF2B5EF4-FFF2-40B4-BE49-F238E27FC236}">
                    <a16:creationId xmlns:a16="http://schemas.microsoft.com/office/drawing/2014/main" id="{09CC71BE-ACC5-3658-7088-E354102C5E2E}"/>
                  </a:ext>
                </a:extLst>
              </p:cNvPr>
              <p:cNvPicPr/>
              <p:nvPr/>
            </p:nvPicPr>
            <p:blipFill>
              <a:blip r:embed="rId14"/>
              <a:stretch>
                <a:fillRect/>
              </a:stretch>
            </p:blipFill>
            <p:spPr>
              <a:xfrm>
                <a:off x="906048" y="2744496"/>
                <a:ext cx="79855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9F42CEA-A73C-D724-E191-45850BE8923D}"/>
                  </a:ext>
                </a:extLst>
              </p14:cNvPr>
              <p14:cNvContentPartPr/>
              <p14:nvPr/>
            </p14:nvContentPartPr>
            <p14:xfrm>
              <a:off x="3786408" y="3008376"/>
              <a:ext cx="666720" cy="18000"/>
            </p14:xfrm>
          </p:contentPart>
        </mc:Choice>
        <mc:Fallback xmlns="">
          <p:pic>
            <p:nvPicPr>
              <p:cNvPr id="13" name="Ink 12">
                <a:extLst>
                  <a:ext uri="{FF2B5EF4-FFF2-40B4-BE49-F238E27FC236}">
                    <a16:creationId xmlns:a16="http://schemas.microsoft.com/office/drawing/2014/main" id="{59F42CEA-A73C-D724-E191-45850BE8923D}"/>
                  </a:ext>
                </a:extLst>
              </p:cNvPr>
              <p:cNvPicPr/>
              <p:nvPr/>
            </p:nvPicPr>
            <p:blipFill>
              <a:blip r:embed="rId16"/>
              <a:stretch>
                <a:fillRect/>
              </a:stretch>
            </p:blipFill>
            <p:spPr>
              <a:xfrm>
                <a:off x="3780288" y="3002256"/>
                <a:ext cx="6789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11C00562-34CD-ED28-6882-AB12866CD6A5}"/>
                  </a:ext>
                </a:extLst>
              </p14:cNvPr>
              <p14:cNvContentPartPr/>
              <p14:nvPr/>
            </p14:nvContentPartPr>
            <p14:xfrm>
              <a:off x="5112288" y="3017016"/>
              <a:ext cx="356040" cy="12600"/>
            </p14:xfrm>
          </p:contentPart>
        </mc:Choice>
        <mc:Fallback xmlns="">
          <p:pic>
            <p:nvPicPr>
              <p:cNvPr id="14" name="Ink 13">
                <a:extLst>
                  <a:ext uri="{FF2B5EF4-FFF2-40B4-BE49-F238E27FC236}">
                    <a16:creationId xmlns:a16="http://schemas.microsoft.com/office/drawing/2014/main" id="{11C00562-34CD-ED28-6882-AB12866CD6A5}"/>
                  </a:ext>
                </a:extLst>
              </p:cNvPr>
              <p:cNvPicPr/>
              <p:nvPr/>
            </p:nvPicPr>
            <p:blipFill>
              <a:blip r:embed="rId18"/>
              <a:stretch>
                <a:fillRect/>
              </a:stretch>
            </p:blipFill>
            <p:spPr>
              <a:xfrm>
                <a:off x="5106168" y="3010896"/>
                <a:ext cx="3682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BC288818-A8EB-CFD3-C7F8-D0AF6F34B62E}"/>
                  </a:ext>
                </a:extLst>
              </p14:cNvPr>
              <p14:cNvContentPartPr/>
              <p14:nvPr/>
            </p14:nvContentPartPr>
            <p14:xfrm>
              <a:off x="7480728" y="3045096"/>
              <a:ext cx="200520" cy="360"/>
            </p14:xfrm>
          </p:contentPart>
        </mc:Choice>
        <mc:Fallback xmlns="">
          <p:pic>
            <p:nvPicPr>
              <p:cNvPr id="15" name="Ink 14">
                <a:extLst>
                  <a:ext uri="{FF2B5EF4-FFF2-40B4-BE49-F238E27FC236}">
                    <a16:creationId xmlns:a16="http://schemas.microsoft.com/office/drawing/2014/main" id="{BC288818-A8EB-CFD3-C7F8-D0AF6F34B62E}"/>
                  </a:ext>
                </a:extLst>
              </p:cNvPr>
              <p:cNvPicPr/>
              <p:nvPr/>
            </p:nvPicPr>
            <p:blipFill>
              <a:blip r:embed="rId20"/>
              <a:stretch>
                <a:fillRect/>
              </a:stretch>
            </p:blipFill>
            <p:spPr>
              <a:xfrm>
                <a:off x="7474608" y="3038976"/>
                <a:ext cx="2127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68E5ABF-7046-C9AB-EC2D-558CE90FEBC1}"/>
                  </a:ext>
                </a:extLst>
              </p14:cNvPr>
              <p14:cNvContentPartPr/>
              <p14:nvPr/>
            </p14:nvContentPartPr>
            <p14:xfrm>
              <a:off x="530208" y="3078936"/>
              <a:ext cx="2376720" cy="48960"/>
            </p14:xfrm>
          </p:contentPart>
        </mc:Choice>
        <mc:Fallback xmlns="">
          <p:pic>
            <p:nvPicPr>
              <p:cNvPr id="17" name="Ink 16">
                <a:extLst>
                  <a:ext uri="{FF2B5EF4-FFF2-40B4-BE49-F238E27FC236}">
                    <a16:creationId xmlns:a16="http://schemas.microsoft.com/office/drawing/2014/main" id="{D68E5ABF-7046-C9AB-EC2D-558CE90FEBC1}"/>
                  </a:ext>
                </a:extLst>
              </p:cNvPr>
              <p:cNvPicPr/>
              <p:nvPr/>
            </p:nvPicPr>
            <p:blipFill>
              <a:blip r:embed="rId22"/>
              <a:stretch>
                <a:fillRect/>
              </a:stretch>
            </p:blipFill>
            <p:spPr>
              <a:xfrm>
                <a:off x="476208" y="2970936"/>
                <a:ext cx="2484360" cy="264600"/>
              </a:xfrm>
              <a:prstGeom prst="rect">
                <a:avLst/>
              </a:prstGeom>
            </p:spPr>
          </p:pic>
        </mc:Fallback>
      </mc:AlternateContent>
      <p:grpSp>
        <p:nvGrpSpPr>
          <p:cNvPr id="21" name="Group 20">
            <a:extLst>
              <a:ext uri="{FF2B5EF4-FFF2-40B4-BE49-F238E27FC236}">
                <a16:creationId xmlns:a16="http://schemas.microsoft.com/office/drawing/2014/main" id="{0DF285A3-C616-DAEE-C5DD-9FE8FBFF396E}"/>
              </a:ext>
            </a:extLst>
          </p:cNvPr>
          <p:cNvGrpSpPr/>
          <p:nvPr/>
        </p:nvGrpSpPr>
        <p:grpSpPr>
          <a:xfrm>
            <a:off x="7461288" y="2559096"/>
            <a:ext cx="239040" cy="119520"/>
            <a:chOff x="7461288" y="2559096"/>
            <a:chExt cx="239040" cy="119520"/>
          </a:xfrm>
        </p:grpSpPr>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3C3292F4-ACA6-E08F-1909-2618B1D447D1}"/>
                    </a:ext>
                  </a:extLst>
                </p14:cNvPr>
                <p14:cNvContentPartPr/>
                <p14:nvPr/>
              </p14:nvContentPartPr>
              <p14:xfrm>
                <a:off x="7461288" y="2595096"/>
                <a:ext cx="167400" cy="83520"/>
              </p14:xfrm>
            </p:contentPart>
          </mc:Choice>
          <mc:Fallback xmlns="">
            <p:pic>
              <p:nvPicPr>
                <p:cNvPr id="18" name="Ink 17">
                  <a:extLst>
                    <a:ext uri="{FF2B5EF4-FFF2-40B4-BE49-F238E27FC236}">
                      <a16:creationId xmlns:a16="http://schemas.microsoft.com/office/drawing/2014/main" id="{3C3292F4-ACA6-E08F-1909-2618B1D447D1}"/>
                    </a:ext>
                  </a:extLst>
                </p:cNvPr>
                <p:cNvPicPr/>
                <p:nvPr/>
              </p:nvPicPr>
              <p:blipFill>
                <a:blip r:embed="rId24"/>
                <a:stretch>
                  <a:fillRect/>
                </a:stretch>
              </p:blipFill>
              <p:spPr>
                <a:xfrm>
                  <a:off x="7455168" y="2588976"/>
                  <a:ext cx="1796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09820346-377A-3066-9B20-FF45FC9CA84B}"/>
                    </a:ext>
                  </a:extLst>
                </p14:cNvPr>
                <p14:cNvContentPartPr/>
                <p14:nvPr/>
              </p14:nvContentPartPr>
              <p14:xfrm>
                <a:off x="7633008" y="2559096"/>
                <a:ext cx="67320" cy="101880"/>
              </p14:xfrm>
            </p:contentPart>
          </mc:Choice>
          <mc:Fallback xmlns="">
            <p:pic>
              <p:nvPicPr>
                <p:cNvPr id="19" name="Ink 18">
                  <a:extLst>
                    <a:ext uri="{FF2B5EF4-FFF2-40B4-BE49-F238E27FC236}">
                      <a16:creationId xmlns:a16="http://schemas.microsoft.com/office/drawing/2014/main" id="{09820346-377A-3066-9B20-FF45FC9CA84B}"/>
                    </a:ext>
                  </a:extLst>
                </p:cNvPr>
                <p:cNvPicPr/>
                <p:nvPr/>
              </p:nvPicPr>
              <p:blipFill>
                <a:blip r:embed="rId26"/>
                <a:stretch>
                  <a:fillRect/>
                </a:stretch>
              </p:blipFill>
              <p:spPr>
                <a:xfrm>
                  <a:off x="7626888" y="2552976"/>
                  <a:ext cx="79560" cy="114120"/>
                </a:xfrm>
                <a:prstGeom prst="rect">
                  <a:avLst/>
                </a:prstGeom>
              </p:spPr>
            </p:pic>
          </mc:Fallback>
        </mc:AlternateContent>
      </p:grpSp>
      <p:grpSp>
        <p:nvGrpSpPr>
          <p:cNvPr id="23" name="Group 22">
            <a:extLst>
              <a:ext uri="{FF2B5EF4-FFF2-40B4-BE49-F238E27FC236}">
                <a16:creationId xmlns:a16="http://schemas.microsoft.com/office/drawing/2014/main" id="{F9741EF2-97A7-00E3-D551-D59DFFA4B7AC}"/>
              </a:ext>
            </a:extLst>
          </p:cNvPr>
          <p:cNvGrpSpPr/>
          <p:nvPr/>
        </p:nvGrpSpPr>
        <p:grpSpPr>
          <a:xfrm>
            <a:off x="7962768" y="2642256"/>
            <a:ext cx="209520" cy="111600"/>
            <a:chOff x="7962768" y="2642256"/>
            <a:chExt cx="209520" cy="111600"/>
          </a:xfrm>
        </p:grpSpPr>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A1AF478F-5BDE-49A4-7142-8EAA87DAC95E}"/>
                    </a:ext>
                  </a:extLst>
                </p14:cNvPr>
                <p14:cNvContentPartPr/>
                <p14:nvPr/>
              </p14:nvContentPartPr>
              <p14:xfrm>
                <a:off x="7962768" y="2651616"/>
                <a:ext cx="94320" cy="102240"/>
              </p14:xfrm>
            </p:contentPart>
          </mc:Choice>
          <mc:Fallback xmlns="">
            <p:pic>
              <p:nvPicPr>
                <p:cNvPr id="20" name="Ink 19">
                  <a:extLst>
                    <a:ext uri="{FF2B5EF4-FFF2-40B4-BE49-F238E27FC236}">
                      <a16:creationId xmlns:a16="http://schemas.microsoft.com/office/drawing/2014/main" id="{A1AF478F-5BDE-49A4-7142-8EAA87DAC95E}"/>
                    </a:ext>
                  </a:extLst>
                </p:cNvPr>
                <p:cNvPicPr/>
                <p:nvPr/>
              </p:nvPicPr>
              <p:blipFill>
                <a:blip r:embed="rId28"/>
                <a:stretch>
                  <a:fillRect/>
                </a:stretch>
              </p:blipFill>
              <p:spPr>
                <a:xfrm>
                  <a:off x="7956648" y="2645496"/>
                  <a:ext cx="1065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8703B3A9-6128-63C9-7283-F3F038DBB940}"/>
                    </a:ext>
                  </a:extLst>
                </p14:cNvPr>
                <p14:cNvContentPartPr/>
                <p14:nvPr/>
              </p14:nvContentPartPr>
              <p14:xfrm>
                <a:off x="8110368" y="2642256"/>
                <a:ext cx="61920" cy="90000"/>
              </p14:xfrm>
            </p:contentPart>
          </mc:Choice>
          <mc:Fallback xmlns="">
            <p:pic>
              <p:nvPicPr>
                <p:cNvPr id="22" name="Ink 21">
                  <a:extLst>
                    <a:ext uri="{FF2B5EF4-FFF2-40B4-BE49-F238E27FC236}">
                      <a16:creationId xmlns:a16="http://schemas.microsoft.com/office/drawing/2014/main" id="{8703B3A9-6128-63C9-7283-F3F038DBB940}"/>
                    </a:ext>
                  </a:extLst>
                </p:cNvPr>
                <p:cNvPicPr/>
                <p:nvPr/>
              </p:nvPicPr>
              <p:blipFill>
                <a:blip r:embed="rId30"/>
                <a:stretch>
                  <a:fillRect/>
                </a:stretch>
              </p:blipFill>
              <p:spPr>
                <a:xfrm>
                  <a:off x="8104248" y="2636136"/>
                  <a:ext cx="74160" cy="102240"/>
                </a:xfrm>
                <a:prstGeom prst="rect">
                  <a:avLst/>
                </a:prstGeom>
              </p:spPr>
            </p:pic>
          </mc:Fallback>
        </mc:AlternateContent>
      </p:grpSp>
      <p:grpSp>
        <p:nvGrpSpPr>
          <p:cNvPr id="26" name="Group 25">
            <a:extLst>
              <a:ext uri="{FF2B5EF4-FFF2-40B4-BE49-F238E27FC236}">
                <a16:creationId xmlns:a16="http://schemas.microsoft.com/office/drawing/2014/main" id="{9A149680-B3D9-0D20-9832-DD832F8DC0FD}"/>
              </a:ext>
            </a:extLst>
          </p:cNvPr>
          <p:cNvGrpSpPr/>
          <p:nvPr/>
        </p:nvGrpSpPr>
        <p:grpSpPr>
          <a:xfrm>
            <a:off x="8622648" y="2569536"/>
            <a:ext cx="343440" cy="146880"/>
            <a:chOff x="8622648" y="2569536"/>
            <a:chExt cx="343440" cy="146880"/>
          </a:xfrm>
        </p:grpSpPr>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FD6BBAAC-D880-1CB2-A2BD-B54AA5A41653}"/>
                    </a:ext>
                  </a:extLst>
                </p14:cNvPr>
                <p14:cNvContentPartPr/>
                <p14:nvPr/>
              </p14:nvContentPartPr>
              <p14:xfrm>
                <a:off x="8622648" y="2614176"/>
                <a:ext cx="182520" cy="82800"/>
              </p14:xfrm>
            </p:contentPart>
          </mc:Choice>
          <mc:Fallback xmlns="">
            <p:pic>
              <p:nvPicPr>
                <p:cNvPr id="24" name="Ink 23">
                  <a:extLst>
                    <a:ext uri="{FF2B5EF4-FFF2-40B4-BE49-F238E27FC236}">
                      <a16:creationId xmlns:a16="http://schemas.microsoft.com/office/drawing/2014/main" id="{FD6BBAAC-D880-1CB2-A2BD-B54AA5A41653}"/>
                    </a:ext>
                  </a:extLst>
                </p:cNvPr>
                <p:cNvPicPr/>
                <p:nvPr/>
              </p:nvPicPr>
              <p:blipFill>
                <a:blip r:embed="rId32"/>
                <a:stretch>
                  <a:fillRect/>
                </a:stretch>
              </p:blipFill>
              <p:spPr>
                <a:xfrm>
                  <a:off x="8616528" y="2608056"/>
                  <a:ext cx="194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B7824B87-E9DD-7D94-33A3-F5EABADB6FF8}"/>
                    </a:ext>
                  </a:extLst>
                </p14:cNvPr>
                <p14:cNvContentPartPr/>
                <p14:nvPr/>
              </p14:nvContentPartPr>
              <p14:xfrm>
                <a:off x="8778168" y="2569536"/>
                <a:ext cx="187920" cy="146880"/>
              </p14:xfrm>
            </p:contentPart>
          </mc:Choice>
          <mc:Fallback xmlns="">
            <p:pic>
              <p:nvPicPr>
                <p:cNvPr id="25" name="Ink 24">
                  <a:extLst>
                    <a:ext uri="{FF2B5EF4-FFF2-40B4-BE49-F238E27FC236}">
                      <a16:creationId xmlns:a16="http://schemas.microsoft.com/office/drawing/2014/main" id="{B7824B87-E9DD-7D94-33A3-F5EABADB6FF8}"/>
                    </a:ext>
                  </a:extLst>
                </p:cNvPr>
                <p:cNvPicPr/>
                <p:nvPr/>
              </p:nvPicPr>
              <p:blipFill>
                <a:blip r:embed="rId34"/>
                <a:stretch>
                  <a:fillRect/>
                </a:stretch>
              </p:blipFill>
              <p:spPr>
                <a:xfrm>
                  <a:off x="8772048" y="2563416"/>
                  <a:ext cx="200160" cy="15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06B01225-EBC8-4DFD-B826-EF2D3222364F}"/>
                  </a:ext>
                </a:extLst>
              </p14:cNvPr>
              <p14:cNvContentPartPr/>
              <p14:nvPr/>
            </p14:nvContentPartPr>
            <p14:xfrm>
              <a:off x="714168" y="3492576"/>
              <a:ext cx="1389240" cy="55800"/>
            </p14:xfrm>
          </p:contentPart>
        </mc:Choice>
        <mc:Fallback xmlns="">
          <p:pic>
            <p:nvPicPr>
              <p:cNvPr id="27" name="Ink 26">
                <a:extLst>
                  <a:ext uri="{FF2B5EF4-FFF2-40B4-BE49-F238E27FC236}">
                    <a16:creationId xmlns:a16="http://schemas.microsoft.com/office/drawing/2014/main" id="{06B01225-EBC8-4DFD-B826-EF2D3222364F}"/>
                  </a:ext>
                </a:extLst>
              </p:cNvPr>
              <p:cNvPicPr/>
              <p:nvPr/>
            </p:nvPicPr>
            <p:blipFill>
              <a:blip r:embed="rId36"/>
              <a:stretch>
                <a:fillRect/>
              </a:stretch>
            </p:blipFill>
            <p:spPr>
              <a:xfrm>
                <a:off x="660168" y="3384576"/>
                <a:ext cx="14968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C8B64EE5-46E8-64E9-723F-CDA1692AC898}"/>
                  </a:ext>
                </a:extLst>
              </p14:cNvPr>
              <p14:cNvContentPartPr/>
              <p14:nvPr/>
            </p14:nvContentPartPr>
            <p14:xfrm>
              <a:off x="4882968" y="4185936"/>
              <a:ext cx="5037480" cy="103680"/>
            </p14:xfrm>
          </p:contentPart>
        </mc:Choice>
        <mc:Fallback xmlns="">
          <p:pic>
            <p:nvPicPr>
              <p:cNvPr id="28" name="Ink 27">
                <a:extLst>
                  <a:ext uri="{FF2B5EF4-FFF2-40B4-BE49-F238E27FC236}">
                    <a16:creationId xmlns:a16="http://schemas.microsoft.com/office/drawing/2014/main" id="{C8B64EE5-46E8-64E9-723F-CDA1692AC898}"/>
                  </a:ext>
                </a:extLst>
              </p:cNvPr>
              <p:cNvPicPr/>
              <p:nvPr/>
            </p:nvPicPr>
            <p:blipFill>
              <a:blip r:embed="rId38"/>
              <a:stretch>
                <a:fillRect/>
              </a:stretch>
            </p:blipFill>
            <p:spPr>
              <a:xfrm>
                <a:off x="4828968" y="4077936"/>
                <a:ext cx="51451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A354C3AE-91B1-1C77-3087-30410AD7FCF9}"/>
                  </a:ext>
                </a:extLst>
              </p14:cNvPr>
              <p14:cNvContentPartPr/>
              <p14:nvPr/>
            </p14:nvContentPartPr>
            <p14:xfrm>
              <a:off x="5454288" y="4141296"/>
              <a:ext cx="4512600" cy="38520"/>
            </p14:xfrm>
          </p:contentPart>
        </mc:Choice>
        <mc:Fallback xmlns="">
          <p:pic>
            <p:nvPicPr>
              <p:cNvPr id="29" name="Ink 28">
                <a:extLst>
                  <a:ext uri="{FF2B5EF4-FFF2-40B4-BE49-F238E27FC236}">
                    <a16:creationId xmlns:a16="http://schemas.microsoft.com/office/drawing/2014/main" id="{A354C3AE-91B1-1C77-3087-30410AD7FCF9}"/>
                  </a:ext>
                </a:extLst>
              </p:cNvPr>
              <p:cNvPicPr/>
              <p:nvPr/>
            </p:nvPicPr>
            <p:blipFill>
              <a:blip r:embed="rId40"/>
              <a:stretch>
                <a:fillRect/>
              </a:stretch>
            </p:blipFill>
            <p:spPr>
              <a:xfrm>
                <a:off x="5400288" y="4033656"/>
                <a:ext cx="46202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C3973759-4769-A63D-87B2-A6E9429C421C}"/>
                  </a:ext>
                </a:extLst>
              </p14:cNvPr>
              <p14:cNvContentPartPr/>
              <p14:nvPr/>
            </p14:nvContentPartPr>
            <p14:xfrm>
              <a:off x="357408" y="5430456"/>
              <a:ext cx="4196520" cy="38160"/>
            </p14:xfrm>
          </p:contentPart>
        </mc:Choice>
        <mc:Fallback xmlns="">
          <p:pic>
            <p:nvPicPr>
              <p:cNvPr id="30" name="Ink 29">
                <a:extLst>
                  <a:ext uri="{FF2B5EF4-FFF2-40B4-BE49-F238E27FC236}">
                    <a16:creationId xmlns:a16="http://schemas.microsoft.com/office/drawing/2014/main" id="{C3973759-4769-A63D-87B2-A6E9429C421C}"/>
                  </a:ext>
                </a:extLst>
              </p:cNvPr>
              <p:cNvPicPr/>
              <p:nvPr/>
            </p:nvPicPr>
            <p:blipFill>
              <a:blip r:embed="rId42"/>
              <a:stretch>
                <a:fillRect/>
              </a:stretch>
            </p:blipFill>
            <p:spPr>
              <a:xfrm>
                <a:off x="303768" y="5322456"/>
                <a:ext cx="4304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445C0E58-8EB1-7BE7-8D1A-C63969B32935}"/>
                  </a:ext>
                </a:extLst>
              </p14:cNvPr>
              <p14:cNvContentPartPr/>
              <p14:nvPr/>
            </p14:nvContentPartPr>
            <p14:xfrm>
              <a:off x="683208" y="4763736"/>
              <a:ext cx="1392840" cy="83160"/>
            </p14:xfrm>
          </p:contentPart>
        </mc:Choice>
        <mc:Fallback xmlns="">
          <p:pic>
            <p:nvPicPr>
              <p:cNvPr id="31" name="Ink 30">
                <a:extLst>
                  <a:ext uri="{FF2B5EF4-FFF2-40B4-BE49-F238E27FC236}">
                    <a16:creationId xmlns:a16="http://schemas.microsoft.com/office/drawing/2014/main" id="{445C0E58-8EB1-7BE7-8D1A-C63969B32935}"/>
                  </a:ext>
                </a:extLst>
              </p:cNvPr>
              <p:cNvPicPr/>
              <p:nvPr/>
            </p:nvPicPr>
            <p:blipFill>
              <a:blip r:embed="rId44"/>
              <a:stretch>
                <a:fillRect/>
              </a:stretch>
            </p:blipFill>
            <p:spPr>
              <a:xfrm>
                <a:off x="629208" y="4656096"/>
                <a:ext cx="1500480" cy="298800"/>
              </a:xfrm>
              <a:prstGeom prst="rect">
                <a:avLst/>
              </a:prstGeom>
            </p:spPr>
          </p:pic>
        </mc:Fallback>
      </mc:AlternateContent>
    </p:spTree>
    <p:extLst>
      <p:ext uri="{BB962C8B-B14F-4D97-AF65-F5344CB8AC3E}">
        <p14:creationId xmlns:p14="http://schemas.microsoft.com/office/powerpoint/2010/main" val="47197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4" name="Picture 3">
            <a:extLst>
              <a:ext uri="{FF2B5EF4-FFF2-40B4-BE49-F238E27FC236}">
                <a16:creationId xmlns:a16="http://schemas.microsoft.com/office/drawing/2014/main" id="{2DD5CD69-F4F8-E157-C15C-6AECBA1A01DD}"/>
              </a:ext>
            </a:extLst>
          </p:cNvPr>
          <p:cNvPicPr>
            <a:picLocks noChangeAspect="1"/>
          </p:cNvPicPr>
          <p:nvPr/>
        </p:nvPicPr>
        <p:blipFill>
          <a:blip r:embed="rId4"/>
          <a:stretch>
            <a:fillRect/>
          </a:stretch>
        </p:blipFill>
        <p:spPr>
          <a:xfrm>
            <a:off x="174276" y="81775"/>
            <a:ext cx="11843448" cy="2766412"/>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1995004-141A-6B6C-021D-FCDDD774BD95}"/>
                  </a:ext>
                </a:extLst>
              </p14:cNvPr>
              <p14:cNvContentPartPr/>
              <p14:nvPr/>
            </p14:nvContentPartPr>
            <p14:xfrm>
              <a:off x="6163848" y="868536"/>
              <a:ext cx="282960" cy="10080"/>
            </p14:xfrm>
          </p:contentPart>
        </mc:Choice>
        <mc:Fallback xmlns="">
          <p:pic>
            <p:nvPicPr>
              <p:cNvPr id="5" name="Ink 4">
                <a:extLst>
                  <a:ext uri="{FF2B5EF4-FFF2-40B4-BE49-F238E27FC236}">
                    <a16:creationId xmlns:a16="http://schemas.microsoft.com/office/drawing/2014/main" id="{01995004-141A-6B6C-021D-FCDDD774BD95}"/>
                  </a:ext>
                </a:extLst>
              </p:cNvPr>
              <p:cNvPicPr/>
              <p:nvPr/>
            </p:nvPicPr>
            <p:blipFill>
              <a:blip r:embed="rId6"/>
              <a:stretch>
                <a:fillRect/>
              </a:stretch>
            </p:blipFill>
            <p:spPr>
              <a:xfrm>
                <a:off x="6110208" y="760536"/>
                <a:ext cx="390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56D9592-127F-C083-7A8B-CF89D460541F}"/>
                  </a:ext>
                </a:extLst>
              </p14:cNvPr>
              <p14:cNvContentPartPr/>
              <p14:nvPr/>
            </p14:nvContentPartPr>
            <p14:xfrm>
              <a:off x="2725848" y="822456"/>
              <a:ext cx="337680" cy="19080"/>
            </p14:xfrm>
          </p:contentPart>
        </mc:Choice>
        <mc:Fallback xmlns="">
          <p:pic>
            <p:nvPicPr>
              <p:cNvPr id="6" name="Ink 5">
                <a:extLst>
                  <a:ext uri="{FF2B5EF4-FFF2-40B4-BE49-F238E27FC236}">
                    <a16:creationId xmlns:a16="http://schemas.microsoft.com/office/drawing/2014/main" id="{756D9592-127F-C083-7A8B-CF89D460541F}"/>
                  </a:ext>
                </a:extLst>
              </p:cNvPr>
              <p:cNvPicPr/>
              <p:nvPr/>
            </p:nvPicPr>
            <p:blipFill>
              <a:blip r:embed="rId8"/>
              <a:stretch>
                <a:fillRect/>
              </a:stretch>
            </p:blipFill>
            <p:spPr>
              <a:xfrm>
                <a:off x="2671848" y="714456"/>
                <a:ext cx="445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97B6F43-CD85-75C2-5BE6-0159D8E00FD1}"/>
                  </a:ext>
                </a:extLst>
              </p14:cNvPr>
              <p14:cNvContentPartPr/>
              <p14:nvPr/>
            </p14:nvContentPartPr>
            <p14:xfrm>
              <a:off x="2660688" y="859176"/>
              <a:ext cx="109440" cy="9360"/>
            </p14:xfrm>
          </p:contentPart>
        </mc:Choice>
        <mc:Fallback xmlns="">
          <p:pic>
            <p:nvPicPr>
              <p:cNvPr id="7" name="Ink 6">
                <a:extLst>
                  <a:ext uri="{FF2B5EF4-FFF2-40B4-BE49-F238E27FC236}">
                    <a16:creationId xmlns:a16="http://schemas.microsoft.com/office/drawing/2014/main" id="{597B6F43-CD85-75C2-5BE6-0159D8E00FD1}"/>
                  </a:ext>
                </a:extLst>
              </p:cNvPr>
              <p:cNvPicPr/>
              <p:nvPr/>
            </p:nvPicPr>
            <p:blipFill>
              <a:blip r:embed="rId10"/>
              <a:stretch>
                <a:fillRect/>
              </a:stretch>
            </p:blipFill>
            <p:spPr>
              <a:xfrm>
                <a:off x="2606688" y="751536"/>
                <a:ext cx="2170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4718C731-5AE7-276C-1626-13391529C89F}"/>
                  </a:ext>
                </a:extLst>
              </p14:cNvPr>
              <p14:cNvContentPartPr/>
              <p14:nvPr/>
            </p14:nvContentPartPr>
            <p14:xfrm>
              <a:off x="192888" y="813456"/>
              <a:ext cx="2111400" cy="73800"/>
            </p14:xfrm>
          </p:contentPart>
        </mc:Choice>
        <mc:Fallback xmlns="">
          <p:pic>
            <p:nvPicPr>
              <p:cNvPr id="8" name="Ink 7">
                <a:extLst>
                  <a:ext uri="{FF2B5EF4-FFF2-40B4-BE49-F238E27FC236}">
                    <a16:creationId xmlns:a16="http://schemas.microsoft.com/office/drawing/2014/main" id="{4718C731-5AE7-276C-1626-13391529C89F}"/>
                  </a:ext>
                </a:extLst>
              </p:cNvPr>
              <p:cNvPicPr/>
              <p:nvPr/>
            </p:nvPicPr>
            <p:blipFill>
              <a:blip r:embed="rId12"/>
              <a:stretch>
                <a:fillRect/>
              </a:stretch>
            </p:blipFill>
            <p:spPr>
              <a:xfrm>
                <a:off x="139248" y="705456"/>
                <a:ext cx="221904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1F2F5199-9A2A-7504-3E7B-E7A5B5FD4E48}"/>
                  </a:ext>
                </a:extLst>
              </p14:cNvPr>
              <p14:cNvContentPartPr/>
              <p14:nvPr/>
            </p14:nvContentPartPr>
            <p14:xfrm>
              <a:off x="9254448" y="822816"/>
              <a:ext cx="245160" cy="46080"/>
            </p14:xfrm>
          </p:contentPart>
        </mc:Choice>
        <mc:Fallback xmlns="">
          <p:pic>
            <p:nvPicPr>
              <p:cNvPr id="9" name="Ink 8">
                <a:extLst>
                  <a:ext uri="{FF2B5EF4-FFF2-40B4-BE49-F238E27FC236}">
                    <a16:creationId xmlns:a16="http://schemas.microsoft.com/office/drawing/2014/main" id="{1F2F5199-9A2A-7504-3E7B-E7A5B5FD4E48}"/>
                  </a:ext>
                </a:extLst>
              </p:cNvPr>
              <p:cNvPicPr/>
              <p:nvPr/>
            </p:nvPicPr>
            <p:blipFill>
              <a:blip r:embed="rId14"/>
              <a:stretch>
                <a:fillRect/>
              </a:stretch>
            </p:blipFill>
            <p:spPr>
              <a:xfrm>
                <a:off x="9200808" y="714816"/>
                <a:ext cx="3528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2217F912-FB2A-00A2-9776-F2169F8B7DEA}"/>
                  </a:ext>
                </a:extLst>
              </p14:cNvPr>
              <p14:cNvContentPartPr/>
              <p14:nvPr/>
            </p14:nvContentPartPr>
            <p14:xfrm>
              <a:off x="1225008" y="1124496"/>
              <a:ext cx="237240" cy="37440"/>
            </p14:xfrm>
          </p:contentPart>
        </mc:Choice>
        <mc:Fallback xmlns="">
          <p:pic>
            <p:nvPicPr>
              <p:cNvPr id="10" name="Ink 9">
                <a:extLst>
                  <a:ext uri="{FF2B5EF4-FFF2-40B4-BE49-F238E27FC236}">
                    <a16:creationId xmlns:a16="http://schemas.microsoft.com/office/drawing/2014/main" id="{2217F912-FB2A-00A2-9776-F2169F8B7DEA}"/>
                  </a:ext>
                </a:extLst>
              </p:cNvPr>
              <p:cNvPicPr/>
              <p:nvPr/>
            </p:nvPicPr>
            <p:blipFill>
              <a:blip r:embed="rId16"/>
              <a:stretch>
                <a:fillRect/>
              </a:stretch>
            </p:blipFill>
            <p:spPr>
              <a:xfrm>
                <a:off x="1171368" y="1016496"/>
                <a:ext cx="3448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5EC11A95-49CB-E28A-D98E-B81B3D4573B6}"/>
                  </a:ext>
                </a:extLst>
              </p14:cNvPr>
              <p14:cNvContentPartPr/>
              <p14:nvPr/>
            </p14:nvContentPartPr>
            <p14:xfrm>
              <a:off x="6080688" y="1060416"/>
              <a:ext cx="429120" cy="10080"/>
            </p14:xfrm>
          </p:contentPart>
        </mc:Choice>
        <mc:Fallback xmlns="">
          <p:pic>
            <p:nvPicPr>
              <p:cNvPr id="11" name="Ink 10">
                <a:extLst>
                  <a:ext uri="{FF2B5EF4-FFF2-40B4-BE49-F238E27FC236}">
                    <a16:creationId xmlns:a16="http://schemas.microsoft.com/office/drawing/2014/main" id="{5EC11A95-49CB-E28A-D98E-B81B3D4573B6}"/>
                  </a:ext>
                </a:extLst>
              </p:cNvPr>
              <p:cNvPicPr/>
              <p:nvPr/>
            </p:nvPicPr>
            <p:blipFill>
              <a:blip r:embed="rId18"/>
              <a:stretch>
                <a:fillRect/>
              </a:stretch>
            </p:blipFill>
            <p:spPr>
              <a:xfrm>
                <a:off x="6027048" y="952776"/>
                <a:ext cx="5367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20C2512A-6FBF-2D1C-AD8D-E7F796EFFC30}"/>
                  </a:ext>
                </a:extLst>
              </p14:cNvPr>
              <p14:cNvContentPartPr/>
              <p14:nvPr/>
            </p14:nvContentPartPr>
            <p14:xfrm>
              <a:off x="9641448" y="1069776"/>
              <a:ext cx="1779480" cy="84960"/>
            </p14:xfrm>
          </p:contentPart>
        </mc:Choice>
        <mc:Fallback xmlns="">
          <p:pic>
            <p:nvPicPr>
              <p:cNvPr id="12" name="Ink 11">
                <a:extLst>
                  <a:ext uri="{FF2B5EF4-FFF2-40B4-BE49-F238E27FC236}">
                    <a16:creationId xmlns:a16="http://schemas.microsoft.com/office/drawing/2014/main" id="{20C2512A-6FBF-2D1C-AD8D-E7F796EFFC30}"/>
                  </a:ext>
                </a:extLst>
              </p:cNvPr>
              <p:cNvPicPr/>
              <p:nvPr/>
            </p:nvPicPr>
            <p:blipFill>
              <a:blip r:embed="rId20"/>
              <a:stretch>
                <a:fillRect/>
              </a:stretch>
            </p:blipFill>
            <p:spPr>
              <a:xfrm>
                <a:off x="9587808" y="962136"/>
                <a:ext cx="18871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866CDE18-E5C4-0654-1207-81FC08127205}"/>
                  </a:ext>
                </a:extLst>
              </p14:cNvPr>
              <p14:cNvContentPartPr/>
              <p14:nvPr/>
            </p14:nvContentPartPr>
            <p14:xfrm>
              <a:off x="357408" y="1343376"/>
              <a:ext cx="7414920" cy="46800"/>
            </p14:xfrm>
          </p:contentPart>
        </mc:Choice>
        <mc:Fallback xmlns="">
          <p:pic>
            <p:nvPicPr>
              <p:cNvPr id="13" name="Ink 12">
                <a:extLst>
                  <a:ext uri="{FF2B5EF4-FFF2-40B4-BE49-F238E27FC236}">
                    <a16:creationId xmlns:a16="http://schemas.microsoft.com/office/drawing/2014/main" id="{866CDE18-E5C4-0654-1207-81FC08127205}"/>
                  </a:ext>
                </a:extLst>
              </p:cNvPr>
              <p:cNvPicPr/>
              <p:nvPr/>
            </p:nvPicPr>
            <p:blipFill>
              <a:blip r:embed="rId22"/>
              <a:stretch>
                <a:fillRect/>
              </a:stretch>
            </p:blipFill>
            <p:spPr>
              <a:xfrm>
                <a:off x="303768" y="1235736"/>
                <a:ext cx="7522560" cy="262440"/>
              </a:xfrm>
              <a:prstGeom prst="rect">
                <a:avLst/>
              </a:prstGeom>
            </p:spPr>
          </p:pic>
        </mc:Fallback>
      </mc:AlternateContent>
      <p:grpSp>
        <p:nvGrpSpPr>
          <p:cNvPr id="20" name="Group 19">
            <a:extLst>
              <a:ext uri="{FF2B5EF4-FFF2-40B4-BE49-F238E27FC236}">
                <a16:creationId xmlns:a16="http://schemas.microsoft.com/office/drawing/2014/main" id="{DBBDF054-E47D-AF3C-9A5D-6012E86F53AF}"/>
              </a:ext>
            </a:extLst>
          </p:cNvPr>
          <p:cNvGrpSpPr/>
          <p:nvPr/>
        </p:nvGrpSpPr>
        <p:grpSpPr>
          <a:xfrm>
            <a:off x="802368" y="3143736"/>
            <a:ext cx="2370960" cy="623880"/>
            <a:chOff x="802368" y="3143736"/>
            <a:chExt cx="2370960" cy="623880"/>
          </a:xfrm>
        </p:grpSpPr>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5A01944F-7DDA-20FF-44B5-F16E9CA0FECB}"/>
                    </a:ext>
                  </a:extLst>
                </p14:cNvPr>
                <p14:cNvContentPartPr/>
                <p14:nvPr/>
              </p14:nvContentPartPr>
              <p14:xfrm>
                <a:off x="802368" y="3143736"/>
                <a:ext cx="880200" cy="592920"/>
              </p14:xfrm>
            </p:contentPart>
          </mc:Choice>
          <mc:Fallback xmlns="">
            <p:pic>
              <p:nvPicPr>
                <p:cNvPr id="14" name="Ink 13">
                  <a:extLst>
                    <a:ext uri="{FF2B5EF4-FFF2-40B4-BE49-F238E27FC236}">
                      <a16:creationId xmlns:a16="http://schemas.microsoft.com/office/drawing/2014/main" id="{5A01944F-7DDA-20FF-44B5-F16E9CA0FECB}"/>
                    </a:ext>
                  </a:extLst>
                </p:cNvPr>
                <p:cNvPicPr/>
                <p:nvPr/>
              </p:nvPicPr>
              <p:blipFill>
                <a:blip r:embed="rId24"/>
                <a:stretch>
                  <a:fillRect/>
                </a:stretch>
              </p:blipFill>
              <p:spPr>
                <a:xfrm>
                  <a:off x="796248" y="3137616"/>
                  <a:ext cx="89244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8E63A04C-2DA8-4A58-5A84-FD90FED9A5BE}"/>
                    </a:ext>
                  </a:extLst>
                </p14:cNvPr>
                <p14:cNvContentPartPr/>
                <p14:nvPr/>
              </p14:nvContentPartPr>
              <p14:xfrm>
                <a:off x="859248" y="3483576"/>
                <a:ext cx="538560" cy="37800"/>
              </p14:xfrm>
            </p:contentPart>
          </mc:Choice>
          <mc:Fallback xmlns="">
            <p:pic>
              <p:nvPicPr>
                <p:cNvPr id="15" name="Ink 14">
                  <a:extLst>
                    <a:ext uri="{FF2B5EF4-FFF2-40B4-BE49-F238E27FC236}">
                      <a16:creationId xmlns:a16="http://schemas.microsoft.com/office/drawing/2014/main" id="{8E63A04C-2DA8-4A58-5A84-FD90FED9A5BE}"/>
                    </a:ext>
                  </a:extLst>
                </p:cNvPr>
                <p:cNvPicPr/>
                <p:nvPr/>
              </p:nvPicPr>
              <p:blipFill>
                <a:blip r:embed="rId26"/>
                <a:stretch>
                  <a:fillRect/>
                </a:stretch>
              </p:blipFill>
              <p:spPr>
                <a:xfrm>
                  <a:off x="853128" y="3477456"/>
                  <a:ext cx="5508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762C735B-A926-D1C4-3C33-3692BB2A27B9}"/>
                    </a:ext>
                  </a:extLst>
                </p14:cNvPr>
                <p14:cNvContentPartPr/>
                <p14:nvPr/>
              </p14:nvContentPartPr>
              <p14:xfrm>
                <a:off x="1846008" y="3208536"/>
                <a:ext cx="450360" cy="551880"/>
              </p14:xfrm>
            </p:contentPart>
          </mc:Choice>
          <mc:Fallback xmlns="">
            <p:pic>
              <p:nvPicPr>
                <p:cNvPr id="16" name="Ink 15">
                  <a:extLst>
                    <a:ext uri="{FF2B5EF4-FFF2-40B4-BE49-F238E27FC236}">
                      <a16:creationId xmlns:a16="http://schemas.microsoft.com/office/drawing/2014/main" id="{762C735B-A926-D1C4-3C33-3692BB2A27B9}"/>
                    </a:ext>
                  </a:extLst>
                </p:cNvPr>
                <p:cNvPicPr/>
                <p:nvPr/>
              </p:nvPicPr>
              <p:blipFill>
                <a:blip r:embed="rId28"/>
                <a:stretch>
                  <a:fillRect/>
                </a:stretch>
              </p:blipFill>
              <p:spPr>
                <a:xfrm>
                  <a:off x="1839888" y="3202416"/>
                  <a:ext cx="46260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29C7ED34-F2AB-5958-54B5-388D231A1979}"/>
                    </a:ext>
                  </a:extLst>
                </p14:cNvPr>
                <p14:cNvContentPartPr/>
                <p14:nvPr/>
              </p14:nvContentPartPr>
              <p14:xfrm>
                <a:off x="2493648" y="3347136"/>
                <a:ext cx="679680" cy="420480"/>
              </p14:xfrm>
            </p:contentPart>
          </mc:Choice>
          <mc:Fallback xmlns="">
            <p:pic>
              <p:nvPicPr>
                <p:cNvPr id="18" name="Ink 17">
                  <a:extLst>
                    <a:ext uri="{FF2B5EF4-FFF2-40B4-BE49-F238E27FC236}">
                      <a16:creationId xmlns:a16="http://schemas.microsoft.com/office/drawing/2014/main" id="{29C7ED34-F2AB-5958-54B5-388D231A1979}"/>
                    </a:ext>
                  </a:extLst>
                </p:cNvPr>
                <p:cNvPicPr/>
                <p:nvPr/>
              </p:nvPicPr>
              <p:blipFill>
                <a:blip r:embed="rId30"/>
                <a:stretch>
                  <a:fillRect/>
                </a:stretch>
              </p:blipFill>
              <p:spPr>
                <a:xfrm>
                  <a:off x="2487528" y="3341016"/>
                  <a:ext cx="6919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4FA4273C-5844-13E0-D224-1E31C0FCBBA2}"/>
                    </a:ext>
                  </a:extLst>
                </p14:cNvPr>
                <p14:cNvContentPartPr/>
                <p14:nvPr/>
              </p14:nvContentPartPr>
              <p14:xfrm>
                <a:off x="2698488" y="3611736"/>
                <a:ext cx="273600" cy="360"/>
              </p14:xfrm>
            </p:contentPart>
          </mc:Choice>
          <mc:Fallback xmlns="">
            <p:pic>
              <p:nvPicPr>
                <p:cNvPr id="19" name="Ink 18">
                  <a:extLst>
                    <a:ext uri="{FF2B5EF4-FFF2-40B4-BE49-F238E27FC236}">
                      <a16:creationId xmlns:a16="http://schemas.microsoft.com/office/drawing/2014/main" id="{4FA4273C-5844-13E0-D224-1E31C0FCBBA2}"/>
                    </a:ext>
                  </a:extLst>
                </p:cNvPr>
                <p:cNvPicPr/>
                <p:nvPr/>
              </p:nvPicPr>
              <p:blipFill>
                <a:blip r:embed="rId32"/>
                <a:stretch>
                  <a:fillRect/>
                </a:stretch>
              </p:blipFill>
              <p:spPr>
                <a:xfrm>
                  <a:off x="2692368" y="3605616"/>
                  <a:ext cx="285840" cy="12600"/>
                </a:xfrm>
                <a:prstGeom prst="rect">
                  <a:avLst/>
                </a:prstGeom>
              </p:spPr>
            </p:pic>
          </mc:Fallback>
        </mc:AlternateContent>
      </p:grpSp>
      <p:grpSp>
        <p:nvGrpSpPr>
          <p:cNvPr id="30" name="Group 29">
            <a:extLst>
              <a:ext uri="{FF2B5EF4-FFF2-40B4-BE49-F238E27FC236}">
                <a16:creationId xmlns:a16="http://schemas.microsoft.com/office/drawing/2014/main" id="{FA14D06B-9643-861F-97C3-F3F66825AA3F}"/>
              </a:ext>
            </a:extLst>
          </p:cNvPr>
          <p:cNvGrpSpPr/>
          <p:nvPr/>
        </p:nvGrpSpPr>
        <p:grpSpPr>
          <a:xfrm>
            <a:off x="789408" y="4891896"/>
            <a:ext cx="2642400" cy="923400"/>
            <a:chOff x="789408" y="4891896"/>
            <a:chExt cx="2642400" cy="923400"/>
          </a:xfrm>
        </p:grpSpPr>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C176FBFA-26F8-C414-1399-63EBEF72C4F8}"/>
                    </a:ext>
                  </a:extLst>
                </p14:cNvPr>
                <p14:cNvContentPartPr/>
                <p14:nvPr/>
              </p14:nvContentPartPr>
              <p14:xfrm>
                <a:off x="789408" y="5056416"/>
                <a:ext cx="399240" cy="318600"/>
              </p14:xfrm>
            </p:contentPart>
          </mc:Choice>
          <mc:Fallback xmlns="">
            <p:pic>
              <p:nvPicPr>
                <p:cNvPr id="22" name="Ink 21">
                  <a:extLst>
                    <a:ext uri="{FF2B5EF4-FFF2-40B4-BE49-F238E27FC236}">
                      <a16:creationId xmlns:a16="http://schemas.microsoft.com/office/drawing/2014/main" id="{C176FBFA-26F8-C414-1399-63EBEF72C4F8}"/>
                    </a:ext>
                  </a:extLst>
                </p:cNvPr>
                <p:cNvPicPr/>
                <p:nvPr/>
              </p:nvPicPr>
              <p:blipFill>
                <a:blip r:embed="rId34"/>
                <a:stretch>
                  <a:fillRect/>
                </a:stretch>
              </p:blipFill>
              <p:spPr>
                <a:xfrm>
                  <a:off x="783288" y="5050296"/>
                  <a:ext cx="4114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6CBB5283-B091-F208-D736-541BFE74CD1D}"/>
                    </a:ext>
                  </a:extLst>
                </p14:cNvPr>
                <p14:cNvContentPartPr/>
                <p14:nvPr/>
              </p14:nvContentPartPr>
              <p14:xfrm>
                <a:off x="1341648" y="4983336"/>
                <a:ext cx="199080" cy="364680"/>
              </p14:xfrm>
            </p:contentPart>
          </mc:Choice>
          <mc:Fallback xmlns="">
            <p:pic>
              <p:nvPicPr>
                <p:cNvPr id="23" name="Ink 22">
                  <a:extLst>
                    <a:ext uri="{FF2B5EF4-FFF2-40B4-BE49-F238E27FC236}">
                      <a16:creationId xmlns:a16="http://schemas.microsoft.com/office/drawing/2014/main" id="{6CBB5283-B091-F208-D736-541BFE74CD1D}"/>
                    </a:ext>
                  </a:extLst>
                </p:cNvPr>
                <p:cNvPicPr/>
                <p:nvPr/>
              </p:nvPicPr>
              <p:blipFill>
                <a:blip r:embed="rId36"/>
                <a:stretch>
                  <a:fillRect/>
                </a:stretch>
              </p:blipFill>
              <p:spPr>
                <a:xfrm>
                  <a:off x="1335528" y="4977216"/>
                  <a:ext cx="2113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4755B171-B78E-27B3-7598-A5AFF4DBD459}"/>
                    </a:ext>
                  </a:extLst>
                </p14:cNvPr>
                <p14:cNvContentPartPr/>
                <p14:nvPr/>
              </p14:nvContentPartPr>
              <p14:xfrm>
                <a:off x="1607688" y="5145696"/>
                <a:ext cx="322200" cy="204480"/>
              </p14:xfrm>
            </p:contentPart>
          </mc:Choice>
          <mc:Fallback xmlns="">
            <p:pic>
              <p:nvPicPr>
                <p:cNvPr id="24" name="Ink 23">
                  <a:extLst>
                    <a:ext uri="{FF2B5EF4-FFF2-40B4-BE49-F238E27FC236}">
                      <a16:creationId xmlns:a16="http://schemas.microsoft.com/office/drawing/2014/main" id="{4755B171-B78E-27B3-7598-A5AFF4DBD459}"/>
                    </a:ext>
                  </a:extLst>
                </p:cNvPr>
                <p:cNvPicPr/>
                <p:nvPr/>
              </p:nvPicPr>
              <p:blipFill>
                <a:blip r:embed="rId38"/>
                <a:stretch>
                  <a:fillRect/>
                </a:stretch>
              </p:blipFill>
              <p:spPr>
                <a:xfrm>
                  <a:off x="1601568" y="5139576"/>
                  <a:ext cx="3344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054CA07D-7656-2846-975F-FF61D3405D99}"/>
                    </a:ext>
                  </a:extLst>
                </p14:cNvPr>
                <p14:cNvContentPartPr/>
                <p14:nvPr/>
              </p14:nvContentPartPr>
              <p14:xfrm>
                <a:off x="2137248" y="4901256"/>
                <a:ext cx="39240" cy="429120"/>
              </p14:xfrm>
            </p:contentPart>
          </mc:Choice>
          <mc:Fallback xmlns="">
            <p:pic>
              <p:nvPicPr>
                <p:cNvPr id="25" name="Ink 24">
                  <a:extLst>
                    <a:ext uri="{FF2B5EF4-FFF2-40B4-BE49-F238E27FC236}">
                      <a16:creationId xmlns:a16="http://schemas.microsoft.com/office/drawing/2014/main" id="{054CA07D-7656-2846-975F-FF61D3405D99}"/>
                    </a:ext>
                  </a:extLst>
                </p:cNvPr>
                <p:cNvPicPr/>
                <p:nvPr/>
              </p:nvPicPr>
              <p:blipFill>
                <a:blip r:embed="rId40"/>
                <a:stretch>
                  <a:fillRect/>
                </a:stretch>
              </p:blipFill>
              <p:spPr>
                <a:xfrm>
                  <a:off x="2131128" y="4895136"/>
                  <a:ext cx="5148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7C8B55A-B10B-5E57-69B6-B6437CA8C040}"/>
                    </a:ext>
                  </a:extLst>
                </p14:cNvPr>
                <p14:cNvContentPartPr/>
                <p14:nvPr/>
              </p14:nvContentPartPr>
              <p14:xfrm>
                <a:off x="2294208" y="4891896"/>
                <a:ext cx="65160" cy="401760"/>
              </p14:xfrm>
            </p:contentPart>
          </mc:Choice>
          <mc:Fallback xmlns="">
            <p:pic>
              <p:nvPicPr>
                <p:cNvPr id="26" name="Ink 25">
                  <a:extLst>
                    <a:ext uri="{FF2B5EF4-FFF2-40B4-BE49-F238E27FC236}">
                      <a16:creationId xmlns:a16="http://schemas.microsoft.com/office/drawing/2014/main" id="{C7C8B55A-B10B-5E57-69B6-B6437CA8C040}"/>
                    </a:ext>
                  </a:extLst>
                </p:cNvPr>
                <p:cNvPicPr/>
                <p:nvPr/>
              </p:nvPicPr>
              <p:blipFill>
                <a:blip r:embed="rId42"/>
                <a:stretch>
                  <a:fillRect/>
                </a:stretch>
              </p:blipFill>
              <p:spPr>
                <a:xfrm>
                  <a:off x="2288088" y="4885776"/>
                  <a:ext cx="7740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9FD29CA3-CEE1-C462-9873-05149043CCD3}"/>
                    </a:ext>
                  </a:extLst>
                </p14:cNvPr>
                <p14:cNvContentPartPr/>
                <p14:nvPr/>
              </p14:nvContentPartPr>
              <p14:xfrm>
                <a:off x="2503368" y="5329296"/>
                <a:ext cx="220680" cy="194040"/>
              </p14:xfrm>
            </p:contentPart>
          </mc:Choice>
          <mc:Fallback xmlns="">
            <p:pic>
              <p:nvPicPr>
                <p:cNvPr id="27" name="Ink 26">
                  <a:extLst>
                    <a:ext uri="{FF2B5EF4-FFF2-40B4-BE49-F238E27FC236}">
                      <a16:creationId xmlns:a16="http://schemas.microsoft.com/office/drawing/2014/main" id="{9FD29CA3-CEE1-C462-9873-05149043CCD3}"/>
                    </a:ext>
                  </a:extLst>
                </p:cNvPr>
                <p:cNvPicPr/>
                <p:nvPr/>
              </p:nvPicPr>
              <p:blipFill>
                <a:blip r:embed="rId44"/>
                <a:stretch>
                  <a:fillRect/>
                </a:stretch>
              </p:blipFill>
              <p:spPr>
                <a:xfrm>
                  <a:off x="2497248" y="5323176"/>
                  <a:ext cx="2329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8090EAB7-5CCE-1491-23EB-A4EE2F18A2A3}"/>
                    </a:ext>
                  </a:extLst>
                </p14:cNvPr>
                <p14:cNvContentPartPr/>
                <p14:nvPr/>
              </p14:nvContentPartPr>
              <p14:xfrm>
                <a:off x="2808288" y="5376456"/>
                <a:ext cx="220320" cy="320760"/>
              </p14:xfrm>
            </p:contentPart>
          </mc:Choice>
          <mc:Fallback xmlns="">
            <p:pic>
              <p:nvPicPr>
                <p:cNvPr id="28" name="Ink 27">
                  <a:extLst>
                    <a:ext uri="{FF2B5EF4-FFF2-40B4-BE49-F238E27FC236}">
                      <a16:creationId xmlns:a16="http://schemas.microsoft.com/office/drawing/2014/main" id="{8090EAB7-5CCE-1491-23EB-A4EE2F18A2A3}"/>
                    </a:ext>
                  </a:extLst>
                </p:cNvPr>
                <p:cNvPicPr/>
                <p:nvPr/>
              </p:nvPicPr>
              <p:blipFill>
                <a:blip r:embed="rId46"/>
                <a:stretch>
                  <a:fillRect/>
                </a:stretch>
              </p:blipFill>
              <p:spPr>
                <a:xfrm>
                  <a:off x="2802168" y="5370336"/>
                  <a:ext cx="2325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F57EFAD6-A86E-7069-50AE-9F03A6A5A393}"/>
                    </a:ext>
                  </a:extLst>
                </p14:cNvPr>
                <p14:cNvContentPartPr/>
                <p14:nvPr/>
              </p14:nvContentPartPr>
              <p14:xfrm>
                <a:off x="3154968" y="5384736"/>
                <a:ext cx="276840" cy="430560"/>
              </p14:xfrm>
            </p:contentPart>
          </mc:Choice>
          <mc:Fallback xmlns="">
            <p:pic>
              <p:nvPicPr>
                <p:cNvPr id="29" name="Ink 28">
                  <a:extLst>
                    <a:ext uri="{FF2B5EF4-FFF2-40B4-BE49-F238E27FC236}">
                      <a16:creationId xmlns:a16="http://schemas.microsoft.com/office/drawing/2014/main" id="{F57EFAD6-A86E-7069-50AE-9F03A6A5A393}"/>
                    </a:ext>
                  </a:extLst>
                </p:cNvPr>
                <p:cNvPicPr/>
                <p:nvPr/>
              </p:nvPicPr>
              <p:blipFill>
                <a:blip r:embed="rId48"/>
                <a:stretch>
                  <a:fillRect/>
                </a:stretch>
              </p:blipFill>
              <p:spPr>
                <a:xfrm>
                  <a:off x="3148848" y="5378616"/>
                  <a:ext cx="289080" cy="442800"/>
                </a:xfrm>
                <a:prstGeom prst="rect">
                  <a:avLst/>
                </a:prstGeom>
              </p:spPr>
            </p:pic>
          </mc:Fallback>
        </mc:AlternateContent>
      </p:grpSp>
      <p:grpSp>
        <p:nvGrpSpPr>
          <p:cNvPr id="39" name="Group 38">
            <a:extLst>
              <a:ext uri="{FF2B5EF4-FFF2-40B4-BE49-F238E27FC236}">
                <a16:creationId xmlns:a16="http://schemas.microsoft.com/office/drawing/2014/main" id="{132E6448-AA3C-58EE-91A0-8B4D46B454E6}"/>
              </a:ext>
            </a:extLst>
          </p:cNvPr>
          <p:cNvGrpSpPr/>
          <p:nvPr/>
        </p:nvGrpSpPr>
        <p:grpSpPr>
          <a:xfrm>
            <a:off x="6289848" y="3236616"/>
            <a:ext cx="2991600" cy="1379160"/>
            <a:chOff x="6289848" y="3236616"/>
            <a:chExt cx="2991600" cy="1379160"/>
          </a:xfrm>
        </p:grpSpPr>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15D9DB07-40EF-46FA-F0A6-418BE8153708}"/>
                    </a:ext>
                  </a:extLst>
                </p14:cNvPr>
                <p14:cNvContentPartPr/>
                <p14:nvPr/>
              </p14:nvContentPartPr>
              <p14:xfrm>
                <a:off x="6289848" y="3236616"/>
                <a:ext cx="569520" cy="476640"/>
              </p14:xfrm>
            </p:contentPart>
          </mc:Choice>
          <mc:Fallback xmlns="">
            <p:pic>
              <p:nvPicPr>
                <p:cNvPr id="31" name="Ink 30">
                  <a:extLst>
                    <a:ext uri="{FF2B5EF4-FFF2-40B4-BE49-F238E27FC236}">
                      <a16:creationId xmlns:a16="http://schemas.microsoft.com/office/drawing/2014/main" id="{15D9DB07-40EF-46FA-F0A6-418BE8153708}"/>
                    </a:ext>
                  </a:extLst>
                </p:cNvPr>
                <p:cNvPicPr/>
                <p:nvPr/>
              </p:nvPicPr>
              <p:blipFill>
                <a:blip r:embed="rId50"/>
                <a:stretch>
                  <a:fillRect/>
                </a:stretch>
              </p:blipFill>
              <p:spPr>
                <a:xfrm>
                  <a:off x="6283728" y="3230496"/>
                  <a:ext cx="58176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EAD6D933-954B-99AD-12A0-B1F579E15B8C}"/>
                    </a:ext>
                  </a:extLst>
                </p14:cNvPr>
                <p14:cNvContentPartPr/>
                <p14:nvPr/>
              </p14:nvContentPartPr>
              <p14:xfrm>
                <a:off x="7122168" y="3282336"/>
                <a:ext cx="586080" cy="640440"/>
              </p14:xfrm>
            </p:contentPart>
          </mc:Choice>
          <mc:Fallback xmlns="">
            <p:pic>
              <p:nvPicPr>
                <p:cNvPr id="32" name="Ink 31">
                  <a:extLst>
                    <a:ext uri="{FF2B5EF4-FFF2-40B4-BE49-F238E27FC236}">
                      <a16:creationId xmlns:a16="http://schemas.microsoft.com/office/drawing/2014/main" id="{EAD6D933-954B-99AD-12A0-B1F579E15B8C}"/>
                    </a:ext>
                  </a:extLst>
                </p:cNvPr>
                <p:cNvPicPr/>
                <p:nvPr/>
              </p:nvPicPr>
              <p:blipFill>
                <a:blip r:embed="rId52"/>
                <a:stretch>
                  <a:fillRect/>
                </a:stretch>
              </p:blipFill>
              <p:spPr>
                <a:xfrm>
                  <a:off x="7116048" y="3276216"/>
                  <a:ext cx="59832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80E5E763-45E7-A332-88A4-22178BAC93FD}"/>
                    </a:ext>
                  </a:extLst>
                </p14:cNvPr>
                <p14:cNvContentPartPr/>
                <p14:nvPr/>
              </p14:nvContentPartPr>
              <p14:xfrm>
                <a:off x="8092008" y="3243816"/>
                <a:ext cx="367920" cy="713880"/>
              </p14:xfrm>
            </p:contentPart>
          </mc:Choice>
          <mc:Fallback xmlns="">
            <p:pic>
              <p:nvPicPr>
                <p:cNvPr id="33" name="Ink 32">
                  <a:extLst>
                    <a:ext uri="{FF2B5EF4-FFF2-40B4-BE49-F238E27FC236}">
                      <a16:creationId xmlns:a16="http://schemas.microsoft.com/office/drawing/2014/main" id="{80E5E763-45E7-A332-88A4-22178BAC93FD}"/>
                    </a:ext>
                  </a:extLst>
                </p:cNvPr>
                <p:cNvPicPr/>
                <p:nvPr/>
              </p:nvPicPr>
              <p:blipFill>
                <a:blip r:embed="rId54"/>
                <a:stretch>
                  <a:fillRect/>
                </a:stretch>
              </p:blipFill>
              <p:spPr>
                <a:xfrm>
                  <a:off x="8085888" y="3237696"/>
                  <a:ext cx="380160" cy="726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E1A9CF76-AAF5-8A3D-751F-3DE312723253}"/>
                    </a:ext>
                  </a:extLst>
                </p14:cNvPr>
                <p14:cNvContentPartPr/>
                <p14:nvPr/>
              </p14:nvContentPartPr>
              <p14:xfrm>
                <a:off x="8698968" y="3364776"/>
                <a:ext cx="564120" cy="560160"/>
              </p14:xfrm>
            </p:contentPart>
          </mc:Choice>
          <mc:Fallback xmlns="">
            <p:pic>
              <p:nvPicPr>
                <p:cNvPr id="34" name="Ink 33">
                  <a:extLst>
                    <a:ext uri="{FF2B5EF4-FFF2-40B4-BE49-F238E27FC236}">
                      <a16:creationId xmlns:a16="http://schemas.microsoft.com/office/drawing/2014/main" id="{E1A9CF76-AAF5-8A3D-751F-3DE312723253}"/>
                    </a:ext>
                  </a:extLst>
                </p:cNvPr>
                <p:cNvPicPr/>
                <p:nvPr/>
              </p:nvPicPr>
              <p:blipFill>
                <a:blip r:embed="rId56"/>
                <a:stretch>
                  <a:fillRect/>
                </a:stretch>
              </p:blipFill>
              <p:spPr>
                <a:xfrm>
                  <a:off x="8692848" y="3358656"/>
                  <a:ext cx="576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FA3A270E-4035-9D4C-EEC3-82DC1F7EBAA2}"/>
                    </a:ext>
                  </a:extLst>
                </p14:cNvPr>
                <p14:cNvContentPartPr/>
                <p14:nvPr/>
              </p14:nvContentPartPr>
              <p14:xfrm>
                <a:off x="8724168" y="3638736"/>
                <a:ext cx="557280" cy="39600"/>
              </p14:xfrm>
            </p:contentPart>
          </mc:Choice>
          <mc:Fallback xmlns="">
            <p:pic>
              <p:nvPicPr>
                <p:cNvPr id="35" name="Ink 34">
                  <a:extLst>
                    <a:ext uri="{FF2B5EF4-FFF2-40B4-BE49-F238E27FC236}">
                      <a16:creationId xmlns:a16="http://schemas.microsoft.com/office/drawing/2014/main" id="{FA3A270E-4035-9D4C-EEC3-82DC1F7EBAA2}"/>
                    </a:ext>
                  </a:extLst>
                </p:cNvPr>
                <p:cNvPicPr/>
                <p:nvPr/>
              </p:nvPicPr>
              <p:blipFill>
                <a:blip r:embed="rId58"/>
                <a:stretch>
                  <a:fillRect/>
                </a:stretch>
              </p:blipFill>
              <p:spPr>
                <a:xfrm>
                  <a:off x="8718048" y="3632616"/>
                  <a:ext cx="5695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47B6F3D9-DC84-E907-D298-1390F57E1DED}"/>
                    </a:ext>
                  </a:extLst>
                </p14:cNvPr>
                <p14:cNvContentPartPr/>
                <p14:nvPr/>
              </p14:nvContentPartPr>
              <p14:xfrm>
                <a:off x="7982568" y="4160016"/>
                <a:ext cx="360" cy="347040"/>
              </p14:xfrm>
            </p:contentPart>
          </mc:Choice>
          <mc:Fallback xmlns="">
            <p:pic>
              <p:nvPicPr>
                <p:cNvPr id="36" name="Ink 35">
                  <a:extLst>
                    <a:ext uri="{FF2B5EF4-FFF2-40B4-BE49-F238E27FC236}">
                      <a16:creationId xmlns:a16="http://schemas.microsoft.com/office/drawing/2014/main" id="{47B6F3D9-DC84-E907-D298-1390F57E1DED}"/>
                    </a:ext>
                  </a:extLst>
                </p:cNvPr>
                <p:cNvPicPr/>
                <p:nvPr/>
              </p:nvPicPr>
              <p:blipFill>
                <a:blip r:embed="rId60"/>
                <a:stretch>
                  <a:fillRect/>
                </a:stretch>
              </p:blipFill>
              <p:spPr>
                <a:xfrm>
                  <a:off x="7976448" y="4153896"/>
                  <a:ext cx="1260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DDEF90EC-E7D7-2AB1-0D33-4E0F9AE4B549}"/>
                    </a:ext>
                  </a:extLst>
                </p14:cNvPr>
                <p14:cNvContentPartPr/>
                <p14:nvPr/>
              </p14:nvContentPartPr>
              <p14:xfrm>
                <a:off x="7806528" y="4178376"/>
                <a:ext cx="374760" cy="437400"/>
              </p14:xfrm>
            </p:contentPart>
          </mc:Choice>
          <mc:Fallback xmlns="">
            <p:pic>
              <p:nvPicPr>
                <p:cNvPr id="38" name="Ink 37">
                  <a:extLst>
                    <a:ext uri="{FF2B5EF4-FFF2-40B4-BE49-F238E27FC236}">
                      <a16:creationId xmlns:a16="http://schemas.microsoft.com/office/drawing/2014/main" id="{DDEF90EC-E7D7-2AB1-0D33-4E0F9AE4B549}"/>
                    </a:ext>
                  </a:extLst>
                </p:cNvPr>
                <p:cNvPicPr/>
                <p:nvPr/>
              </p:nvPicPr>
              <p:blipFill>
                <a:blip r:embed="rId62"/>
                <a:stretch>
                  <a:fillRect/>
                </a:stretch>
              </p:blipFill>
              <p:spPr>
                <a:xfrm>
                  <a:off x="7800408" y="4172256"/>
                  <a:ext cx="387000" cy="44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BA651182-92F0-AA15-EA0D-F0EB1C208553}"/>
                  </a:ext>
                </a:extLst>
              </p14:cNvPr>
              <p14:cNvContentPartPr/>
              <p14:nvPr/>
            </p14:nvContentPartPr>
            <p14:xfrm>
              <a:off x="1798848" y="4013856"/>
              <a:ext cx="159120" cy="361080"/>
            </p14:xfrm>
          </p:contentPart>
        </mc:Choice>
        <mc:Fallback xmlns="">
          <p:pic>
            <p:nvPicPr>
              <p:cNvPr id="40" name="Ink 39">
                <a:extLst>
                  <a:ext uri="{FF2B5EF4-FFF2-40B4-BE49-F238E27FC236}">
                    <a16:creationId xmlns:a16="http://schemas.microsoft.com/office/drawing/2014/main" id="{BA651182-92F0-AA15-EA0D-F0EB1C208553}"/>
                  </a:ext>
                </a:extLst>
              </p:cNvPr>
              <p:cNvPicPr/>
              <p:nvPr/>
            </p:nvPicPr>
            <p:blipFill>
              <a:blip r:embed="rId64"/>
              <a:stretch>
                <a:fillRect/>
              </a:stretch>
            </p:blipFill>
            <p:spPr>
              <a:xfrm>
                <a:off x="1792728" y="4007736"/>
                <a:ext cx="171360" cy="373320"/>
              </a:xfrm>
              <a:prstGeom prst="rect">
                <a:avLst/>
              </a:prstGeom>
            </p:spPr>
          </p:pic>
        </mc:Fallback>
      </mc:AlternateContent>
      <p:grpSp>
        <p:nvGrpSpPr>
          <p:cNvPr id="56" name="Group 55">
            <a:extLst>
              <a:ext uri="{FF2B5EF4-FFF2-40B4-BE49-F238E27FC236}">
                <a16:creationId xmlns:a16="http://schemas.microsoft.com/office/drawing/2014/main" id="{7BE87F29-EFC9-EECF-73B9-04BDF9890A77}"/>
              </a:ext>
            </a:extLst>
          </p:cNvPr>
          <p:cNvGrpSpPr/>
          <p:nvPr/>
        </p:nvGrpSpPr>
        <p:grpSpPr>
          <a:xfrm>
            <a:off x="6720768" y="5210496"/>
            <a:ext cx="1033200" cy="441360"/>
            <a:chOff x="6720768" y="5210496"/>
            <a:chExt cx="1033200" cy="441360"/>
          </a:xfrm>
        </p:grpSpPr>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20E82AEE-4CB5-119F-2912-1DD3A796118C}"/>
                    </a:ext>
                  </a:extLst>
                </p14:cNvPr>
                <p14:cNvContentPartPr/>
                <p14:nvPr/>
              </p14:nvContentPartPr>
              <p14:xfrm>
                <a:off x="6720768" y="5210496"/>
                <a:ext cx="368280" cy="396360"/>
              </p14:xfrm>
            </p:contentPart>
          </mc:Choice>
          <mc:Fallback xmlns="">
            <p:pic>
              <p:nvPicPr>
                <p:cNvPr id="41" name="Ink 40">
                  <a:extLst>
                    <a:ext uri="{FF2B5EF4-FFF2-40B4-BE49-F238E27FC236}">
                      <a16:creationId xmlns:a16="http://schemas.microsoft.com/office/drawing/2014/main" id="{20E82AEE-4CB5-119F-2912-1DD3A796118C}"/>
                    </a:ext>
                  </a:extLst>
                </p:cNvPr>
                <p:cNvPicPr/>
                <p:nvPr/>
              </p:nvPicPr>
              <p:blipFill>
                <a:blip r:embed="rId66"/>
                <a:stretch>
                  <a:fillRect/>
                </a:stretch>
              </p:blipFill>
              <p:spPr>
                <a:xfrm>
                  <a:off x="6714648" y="5204376"/>
                  <a:ext cx="3805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a:extLst>
                    <a:ext uri="{FF2B5EF4-FFF2-40B4-BE49-F238E27FC236}">
                      <a16:creationId xmlns:a16="http://schemas.microsoft.com/office/drawing/2014/main" id="{796058E4-C611-55EA-73EB-BB0DA1D8CD9E}"/>
                    </a:ext>
                  </a:extLst>
                </p14:cNvPr>
                <p14:cNvContentPartPr/>
                <p14:nvPr/>
              </p14:nvContentPartPr>
              <p14:xfrm>
                <a:off x="7158888" y="5275656"/>
                <a:ext cx="293040" cy="376200"/>
              </p14:xfrm>
            </p:contentPart>
          </mc:Choice>
          <mc:Fallback xmlns="">
            <p:pic>
              <p:nvPicPr>
                <p:cNvPr id="42" name="Ink 41">
                  <a:extLst>
                    <a:ext uri="{FF2B5EF4-FFF2-40B4-BE49-F238E27FC236}">
                      <a16:creationId xmlns:a16="http://schemas.microsoft.com/office/drawing/2014/main" id="{796058E4-C611-55EA-73EB-BB0DA1D8CD9E}"/>
                    </a:ext>
                  </a:extLst>
                </p:cNvPr>
                <p:cNvPicPr/>
                <p:nvPr/>
              </p:nvPicPr>
              <p:blipFill>
                <a:blip r:embed="rId68"/>
                <a:stretch>
                  <a:fillRect/>
                </a:stretch>
              </p:blipFill>
              <p:spPr>
                <a:xfrm>
                  <a:off x="7152768" y="5269536"/>
                  <a:ext cx="3052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80DE46E6-2290-C63C-91D6-A6671F530936}"/>
                    </a:ext>
                  </a:extLst>
                </p14:cNvPr>
                <p14:cNvContentPartPr/>
                <p14:nvPr/>
              </p14:nvContentPartPr>
              <p14:xfrm>
                <a:off x="7267608" y="5251176"/>
                <a:ext cx="203400" cy="79920"/>
              </p14:xfrm>
            </p:contentPart>
          </mc:Choice>
          <mc:Fallback xmlns="">
            <p:pic>
              <p:nvPicPr>
                <p:cNvPr id="43" name="Ink 42">
                  <a:extLst>
                    <a:ext uri="{FF2B5EF4-FFF2-40B4-BE49-F238E27FC236}">
                      <a16:creationId xmlns:a16="http://schemas.microsoft.com/office/drawing/2014/main" id="{80DE46E6-2290-C63C-91D6-A6671F530936}"/>
                    </a:ext>
                  </a:extLst>
                </p:cNvPr>
                <p:cNvPicPr/>
                <p:nvPr/>
              </p:nvPicPr>
              <p:blipFill>
                <a:blip r:embed="rId70"/>
                <a:stretch>
                  <a:fillRect/>
                </a:stretch>
              </p:blipFill>
              <p:spPr>
                <a:xfrm>
                  <a:off x="7261488" y="5245056"/>
                  <a:ext cx="2156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C2AC8981-9F55-7409-F956-300A98131FC7}"/>
                    </a:ext>
                  </a:extLst>
                </p14:cNvPr>
                <p14:cNvContentPartPr/>
                <p14:nvPr/>
              </p14:nvContentPartPr>
              <p14:xfrm>
                <a:off x="7526808" y="5275656"/>
                <a:ext cx="227160" cy="367200"/>
              </p14:xfrm>
            </p:contentPart>
          </mc:Choice>
          <mc:Fallback xmlns="">
            <p:pic>
              <p:nvPicPr>
                <p:cNvPr id="45" name="Ink 44">
                  <a:extLst>
                    <a:ext uri="{FF2B5EF4-FFF2-40B4-BE49-F238E27FC236}">
                      <a16:creationId xmlns:a16="http://schemas.microsoft.com/office/drawing/2014/main" id="{C2AC8981-9F55-7409-F956-300A98131FC7}"/>
                    </a:ext>
                  </a:extLst>
                </p:cNvPr>
                <p:cNvPicPr/>
                <p:nvPr/>
              </p:nvPicPr>
              <p:blipFill>
                <a:blip r:embed="rId72"/>
                <a:stretch>
                  <a:fillRect/>
                </a:stretch>
              </p:blipFill>
              <p:spPr>
                <a:xfrm>
                  <a:off x="7520688" y="5269536"/>
                  <a:ext cx="239400" cy="379440"/>
                </a:xfrm>
                <a:prstGeom prst="rect">
                  <a:avLst/>
                </a:prstGeom>
              </p:spPr>
            </p:pic>
          </mc:Fallback>
        </mc:AlternateContent>
      </p:grpSp>
      <p:grpSp>
        <p:nvGrpSpPr>
          <p:cNvPr id="55" name="Group 54">
            <a:extLst>
              <a:ext uri="{FF2B5EF4-FFF2-40B4-BE49-F238E27FC236}">
                <a16:creationId xmlns:a16="http://schemas.microsoft.com/office/drawing/2014/main" id="{C18EBD31-BF62-3201-4B14-361AFCE13ED8}"/>
              </a:ext>
            </a:extLst>
          </p:cNvPr>
          <p:cNvGrpSpPr/>
          <p:nvPr/>
        </p:nvGrpSpPr>
        <p:grpSpPr>
          <a:xfrm>
            <a:off x="8127288" y="5295816"/>
            <a:ext cx="1964880" cy="388800"/>
            <a:chOff x="8127288" y="5295816"/>
            <a:chExt cx="1964880" cy="388800"/>
          </a:xfrm>
        </p:grpSpPr>
        <mc:AlternateContent xmlns:mc="http://schemas.openxmlformats.org/markup-compatibility/2006" xmlns:p14="http://schemas.microsoft.com/office/powerpoint/2010/main">
          <mc:Choice Requires="p14">
            <p:contentPart p14:bwMode="auto" r:id="rId73">
              <p14:nvContentPartPr>
                <p14:cNvPr id="46" name="Ink 45">
                  <a:extLst>
                    <a:ext uri="{FF2B5EF4-FFF2-40B4-BE49-F238E27FC236}">
                      <a16:creationId xmlns:a16="http://schemas.microsoft.com/office/drawing/2014/main" id="{8BF2DDE9-CFD2-B848-F9EF-D43769EE090F}"/>
                    </a:ext>
                  </a:extLst>
                </p14:cNvPr>
                <p14:cNvContentPartPr/>
                <p14:nvPr/>
              </p14:nvContentPartPr>
              <p14:xfrm>
                <a:off x="8127288" y="5411376"/>
                <a:ext cx="214200" cy="270360"/>
              </p14:xfrm>
            </p:contentPart>
          </mc:Choice>
          <mc:Fallback xmlns="">
            <p:pic>
              <p:nvPicPr>
                <p:cNvPr id="46" name="Ink 45">
                  <a:extLst>
                    <a:ext uri="{FF2B5EF4-FFF2-40B4-BE49-F238E27FC236}">
                      <a16:creationId xmlns:a16="http://schemas.microsoft.com/office/drawing/2014/main" id="{8BF2DDE9-CFD2-B848-F9EF-D43769EE090F}"/>
                    </a:ext>
                  </a:extLst>
                </p:cNvPr>
                <p:cNvPicPr/>
                <p:nvPr/>
              </p:nvPicPr>
              <p:blipFill>
                <a:blip r:embed="rId74"/>
                <a:stretch>
                  <a:fillRect/>
                </a:stretch>
              </p:blipFill>
              <p:spPr>
                <a:xfrm>
                  <a:off x="8121168" y="5405256"/>
                  <a:ext cx="2264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Ink 46">
                  <a:extLst>
                    <a:ext uri="{FF2B5EF4-FFF2-40B4-BE49-F238E27FC236}">
                      <a16:creationId xmlns:a16="http://schemas.microsoft.com/office/drawing/2014/main" id="{C19E962A-103C-2883-5DCA-1BFA3826DA44}"/>
                    </a:ext>
                  </a:extLst>
                </p14:cNvPr>
                <p14:cNvContentPartPr/>
                <p14:nvPr/>
              </p14:nvContentPartPr>
              <p14:xfrm>
                <a:off x="8437968" y="5476896"/>
                <a:ext cx="189360" cy="207720"/>
              </p14:xfrm>
            </p:contentPart>
          </mc:Choice>
          <mc:Fallback xmlns="">
            <p:pic>
              <p:nvPicPr>
                <p:cNvPr id="47" name="Ink 46">
                  <a:extLst>
                    <a:ext uri="{FF2B5EF4-FFF2-40B4-BE49-F238E27FC236}">
                      <a16:creationId xmlns:a16="http://schemas.microsoft.com/office/drawing/2014/main" id="{C19E962A-103C-2883-5DCA-1BFA3826DA44}"/>
                    </a:ext>
                  </a:extLst>
                </p:cNvPr>
                <p:cNvPicPr/>
                <p:nvPr/>
              </p:nvPicPr>
              <p:blipFill>
                <a:blip r:embed="rId76"/>
                <a:stretch>
                  <a:fillRect/>
                </a:stretch>
              </p:blipFill>
              <p:spPr>
                <a:xfrm>
                  <a:off x="8431848" y="5470776"/>
                  <a:ext cx="2016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Ink 47">
                  <a:extLst>
                    <a:ext uri="{FF2B5EF4-FFF2-40B4-BE49-F238E27FC236}">
                      <a16:creationId xmlns:a16="http://schemas.microsoft.com/office/drawing/2014/main" id="{A4BB4564-46DB-25C6-4DEB-12B8415693A3}"/>
                    </a:ext>
                  </a:extLst>
                </p14:cNvPr>
                <p14:cNvContentPartPr/>
                <p14:nvPr/>
              </p14:nvContentPartPr>
              <p14:xfrm>
                <a:off x="8740008" y="5523696"/>
                <a:ext cx="172440" cy="137160"/>
              </p14:xfrm>
            </p:contentPart>
          </mc:Choice>
          <mc:Fallback xmlns="">
            <p:pic>
              <p:nvPicPr>
                <p:cNvPr id="48" name="Ink 47">
                  <a:extLst>
                    <a:ext uri="{FF2B5EF4-FFF2-40B4-BE49-F238E27FC236}">
                      <a16:creationId xmlns:a16="http://schemas.microsoft.com/office/drawing/2014/main" id="{A4BB4564-46DB-25C6-4DEB-12B8415693A3}"/>
                    </a:ext>
                  </a:extLst>
                </p:cNvPr>
                <p:cNvPicPr/>
                <p:nvPr/>
              </p:nvPicPr>
              <p:blipFill>
                <a:blip r:embed="rId78"/>
                <a:stretch>
                  <a:fillRect/>
                </a:stretch>
              </p:blipFill>
              <p:spPr>
                <a:xfrm>
                  <a:off x="8733888" y="5517576"/>
                  <a:ext cx="1846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ECF3A521-F509-4151-027F-7ACF89E87046}"/>
                    </a:ext>
                  </a:extLst>
                </p14:cNvPr>
                <p14:cNvContentPartPr/>
                <p14:nvPr/>
              </p14:nvContentPartPr>
              <p14:xfrm>
                <a:off x="9041688" y="5295816"/>
                <a:ext cx="177480" cy="365760"/>
              </p14:xfrm>
            </p:contentPart>
          </mc:Choice>
          <mc:Fallback xmlns="">
            <p:pic>
              <p:nvPicPr>
                <p:cNvPr id="49" name="Ink 48">
                  <a:extLst>
                    <a:ext uri="{FF2B5EF4-FFF2-40B4-BE49-F238E27FC236}">
                      <a16:creationId xmlns:a16="http://schemas.microsoft.com/office/drawing/2014/main" id="{ECF3A521-F509-4151-027F-7ACF89E87046}"/>
                    </a:ext>
                  </a:extLst>
                </p:cNvPr>
                <p:cNvPicPr/>
                <p:nvPr/>
              </p:nvPicPr>
              <p:blipFill>
                <a:blip r:embed="rId80"/>
                <a:stretch>
                  <a:fillRect/>
                </a:stretch>
              </p:blipFill>
              <p:spPr>
                <a:xfrm>
                  <a:off x="9035568" y="5289696"/>
                  <a:ext cx="18972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A1C29AAC-2CD9-00B0-0BA4-F55789E7F0E0}"/>
                    </a:ext>
                  </a:extLst>
                </p14:cNvPr>
                <p14:cNvContentPartPr/>
                <p14:nvPr/>
              </p14:nvContentPartPr>
              <p14:xfrm>
                <a:off x="9316728" y="5440536"/>
                <a:ext cx="112680" cy="163800"/>
              </p14:xfrm>
            </p:contentPart>
          </mc:Choice>
          <mc:Fallback xmlns="">
            <p:pic>
              <p:nvPicPr>
                <p:cNvPr id="50" name="Ink 49">
                  <a:extLst>
                    <a:ext uri="{FF2B5EF4-FFF2-40B4-BE49-F238E27FC236}">
                      <a16:creationId xmlns:a16="http://schemas.microsoft.com/office/drawing/2014/main" id="{A1C29AAC-2CD9-00B0-0BA4-F55789E7F0E0}"/>
                    </a:ext>
                  </a:extLst>
                </p:cNvPr>
                <p:cNvPicPr/>
                <p:nvPr/>
              </p:nvPicPr>
              <p:blipFill>
                <a:blip r:embed="rId82"/>
                <a:stretch>
                  <a:fillRect/>
                </a:stretch>
              </p:blipFill>
              <p:spPr>
                <a:xfrm>
                  <a:off x="9310608" y="5434416"/>
                  <a:ext cx="124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7E50696B-6EDF-8066-97AB-17F1C1F5A1BB}"/>
                    </a:ext>
                  </a:extLst>
                </p14:cNvPr>
                <p14:cNvContentPartPr/>
                <p14:nvPr/>
              </p14:nvContentPartPr>
              <p14:xfrm>
                <a:off x="9572688" y="5504256"/>
                <a:ext cx="100800" cy="93240"/>
              </p14:xfrm>
            </p:contentPart>
          </mc:Choice>
          <mc:Fallback xmlns="">
            <p:pic>
              <p:nvPicPr>
                <p:cNvPr id="51" name="Ink 50">
                  <a:extLst>
                    <a:ext uri="{FF2B5EF4-FFF2-40B4-BE49-F238E27FC236}">
                      <a16:creationId xmlns:a16="http://schemas.microsoft.com/office/drawing/2014/main" id="{7E50696B-6EDF-8066-97AB-17F1C1F5A1BB}"/>
                    </a:ext>
                  </a:extLst>
                </p:cNvPr>
                <p:cNvPicPr/>
                <p:nvPr/>
              </p:nvPicPr>
              <p:blipFill>
                <a:blip r:embed="rId84"/>
                <a:stretch>
                  <a:fillRect/>
                </a:stretch>
              </p:blipFill>
              <p:spPr>
                <a:xfrm>
                  <a:off x="9566568" y="5498136"/>
                  <a:ext cx="1130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5A7CE610-7BD5-8756-F33A-D12BAC5B0207}"/>
                    </a:ext>
                  </a:extLst>
                </p14:cNvPr>
                <p14:cNvContentPartPr/>
                <p14:nvPr/>
              </p14:nvContentPartPr>
              <p14:xfrm>
                <a:off x="9727128" y="5358456"/>
                <a:ext cx="73800" cy="221040"/>
              </p14:xfrm>
            </p:contentPart>
          </mc:Choice>
          <mc:Fallback xmlns="">
            <p:pic>
              <p:nvPicPr>
                <p:cNvPr id="52" name="Ink 51">
                  <a:extLst>
                    <a:ext uri="{FF2B5EF4-FFF2-40B4-BE49-F238E27FC236}">
                      <a16:creationId xmlns:a16="http://schemas.microsoft.com/office/drawing/2014/main" id="{5A7CE610-7BD5-8756-F33A-D12BAC5B0207}"/>
                    </a:ext>
                  </a:extLst>
                </p:cNvPr>
                <p:cNvPicPr/>
                <p:nvPr/>
              </p:nvPicPr>
              <p:blipFill>
                <a:blip r:embed="rId86"/>
                <a:stretch>
                  <a:fillRect/>
                </a:stretch>
              </p:blipFill>
              <p:spPr>
                <a:xfrm>
                  <a:off x="9721008" y="5352336"/>
                  <a:ext cx="860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A973232B-FB30-65EE-37F2-E6262DC3C653}"/>
                    </a:ext>
                  </a:extLst>
                </p14:cNvPr>
                <p14:cNvContentPartPr/>
                <p14:nvPr/>
              </p14:nvContentPartPr>
              <p14:xfrm>
                <a:off x="9736128" y="5479776"/>
                <a:ext cx="102960" cy="33840"/>
              </p14:xfrm>
            </p:contentPart>
          </mc:Choice>
          <mc:Fallback xmlns="">
            <p:pic>
              <p:nvPicPr>
                <p:cNvPr id="53" name="Ink 52">
                  <a:extLst>
                    <a:ext uri="{FF2B5EF4-FFF2-40B4-BE49-F238E27FC236}">
                      <a16:creationId xmlns:a16="http://schemas.microsoft.com/office/drawing/2014/main" id="{A973232B-FB30-65EE-37F2-E6262DC3C653}"/>
                    </a:ext>
                  </a:extLst>
                </p:cNvPr>
                <p:cNvPicPr/>
                <p:nvPr/>
              </p:nvPicPr>
              <p:blipFill>
                <a:blip r:embed="rId88"/>
                <a:stretch>
                  <a:fillRect/>
                </a:stretch>
              </p:blipFill>
              <p:spPr>
                <a:xfrm>
                  <a:off x="9730008" y="5473656"/>
                  <a:ext cx="1152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ADE1E5F8-0CC7-BF1E-ED30-48AFAD8809DB}"/>
                    </a:ext>
                  </a:extLst>
                </p14:cNvPr>
                <p14:cNvContentPartPr/>
                <p14:nvPr/>
              </p14:nvContentPartPr>
              <p14:xfrm>
                <a:off x="9919728" y="5439096"/>
                <a:ext cx="172440" cy="176400"/>
              </p14:xfrm>
            </p:contentPart>
          </mc:Choice>
          <mc:Fallback xmlns="">
            <p:pic>
              <p:nvPicPr>
                <p:cNvPr id="54" name="Ink 53">
                  <a:extLst>
                    <a:ext uri="{FF2B5EF4-FFF2-40B4-BE49-F238E27FC236}">
                      <a16:creationId xmlns:a16="http://schemas.microsoft.com/office/drawing/2014/main" id="{ADE1E5F8-0CC7-BF1E-ED30-48AFAD8809DB}"/>
                    </a:ext>
                  </a:extLst>
                </p:cNvPr>
                <p:cNvPicPr/>
                <p:nvPr/>
              </p:nvPicPr>
              <p:blipFill>
                <a:blip r:embed="rId90"/>
                <a:stretch>
                  <a:fillRect/>
                </a:stretch>
              </p:blipFill>
              <p:spPr>
                <a:xfrm>
                  <a:off x="9913608" y="5432976"/>
                  <a:ext cx="184680" cy="188640"/>
                </a:xfrm>
                <a:prstGeom prst="rect">
                  <a:avLst/>
                </a:prstGeom>
              </p:spPr>
            </p:pic>
          </mc:Fallback>
        </mc:AlternateContent>
      </p:grpSp>
    </p:spTree>
    <p:extLst>
      <p:ext uri="{BB962C8B-B14F-4D97-AF65-F5344CB8AC3E}">
        <p14:creationId xmlns:p14="http://schemas.microsoft.com/office/powerpoint/2010/main" val="1701040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4" name="Picture 3">
            <a:extLst>
              <a:ext uri="{FF2B5EF4-FFF2-40B4-BE49-F238E27FC236}">
                <a16:creationId xmlns:a16="http://schemas.microsoft.com/office/drawing/2014/main" id="{E4C43CEA-9E11-3EF5-62FC-47BEEEDB0702}"/>
              </a:ext>
            </a:extLst>
          </p:cNvPr>
          <p:cNvPicPr>
            <a:picLocks noChangeAspect="1"/>
          </p:cNvPicPr>
          <p:nvPr/>
        </p:nvPicPr>
        <p:blipFill>
          <a:blip r:embed="rId4"/>
          <a:stretch>
            <a:fillRect/>
          </a:stretch>
        </p:blipFill>
        <p:spPr>
          <a:xfrm>
            <a:off x="4283942" y="85880"/>
            <a:ext cx="3038899" cy="504895"/>
          </a:xfrm>
          <a:prstGeom prst="rect">
            <a:avLst/>
          </a:prstGeom>
        </p:spPr>
      </p:pic>
      <p:pic>
        <p:nvPicPr>
          <p:cNvPr id="6" name="Picture 5">
            <a:extLst>
              <a:ext uri="{FF2B5EF4-FFF2-40B4-BE49-F238E27FC236}">
                <a16:creationId xmlns:a16="http://schemas.microsoft.com/office/drawing/2014/main" id="{C4BF7E76-9120-EA78-BCC3-E26943CCD922}"/>
              </a:ext>
            </a:extLst>
          </p:cNvPr>
          <p:cNvPicPr>
            <a:picLocks noChangeAspect="1"/>
          </p:cNvPicPr>
          <p:nvPr/>
        </p:nvPicPr>
        <p:blipFill>
          <a:blip r:embed="rId5"/>
          <a:stretch>
            <a:fillRect/>
          </a:stretch>
        </p:blipFill>
        <p:spPr>
          <a:xfrm>
            <a:off x="397944" y="794146"/>
            <a:ext cx="11396112" cy="470590"/>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A46CEE5-8450-91A9-0289-832A28A48500}"/>
                  </a:ext>
                </a:extLst>
              </p14:cNvPr>
              <p14:cNvContentPartPr/>
              <p14:nvPr/>
            </p14:nvContentPartPr>
            <p14:xfrm>
              <a:off x="5833728" y="932616"/>
              <a:ext cx="886320" cy="21240"/>
            </p14:xfrm>
          </p:contentPart>
        </mc:Choice>
        <mc:Fallback xmlns="">
          <p:pic>
            <p:nvPicPr>
              <p:cNvPr id="7" name="Ink 6">
                <a:extLst>
                  <a:ext uri="{FF2B5EF4-FFF2-40B4-BE49-F238E27FC236}">
                    <a16:creationId xmlns:a16="http://schemas.microsoft.com/office/drawing/2014/main" id="{9A46CEE5-8450-91A9-0289-832A28A48500}"/>
                  </a:ext>
                </a:extLst>
              </p:cNvPr>
              <p:cNvPicPr/>
              <p:nvPr/>
            </p:nvPicPr>
            <p:blipFill>
              <a:blip r:embed="rId7"/>
              <a:stretch>
                <a:fillRect/>
              </a:stretch>
            </p:blipFill>
            <p:spPr>
              <a:xfrm>
                <a:off x="5779728" y="824976"/>
                <a:ext cx="9939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E084FCE-17DD-0F13-0D0F-C3EED3A66419}"/>
                  </a:ext>
                </a:extLst>
              </p14:cNvPr>
              <p14:cNvContentPartPr/>
              <p14:nvPr/>
            </p14:nvContentPartPr>
            <p14:xfrm>
              <a:off x="6967728" y="959256"/>
              <a:ext cx="224280" cy="14040"/>
            </p14:xfrm>
          </p:contentPart>
        </mc:Choice>
        <mc:Fallback xmlns="">
          <p:pic>
            <p:nvPicPr>
              <p:cNvPr id="8" name="Ink 7">
                <a:extLst>
                  <a:ext uri="{FF2B5EF4-FFF2-40B4-BE49-F238E27FC236}">
                    <a16:creationId xmlns:a16="http://schemas.microsoft.com/office/drawing/2014/main" id="{9E084FCE-17DD-0F13-0D0F-C3EED3A66419}"/>
                  </a:ext>
                </a:extLst>
              </p:cNvPr>
              <p:cNvPicPr/>
              <p:nvPr/>
            </p:nvPicPr>
            <p:blipFill>
              <a:blip r:embed="rId9"/>
              <a:stretch>
                <a:fillRect/>
              </a:stretch>
            </p:blipFill>
            <p:spPr>
              <a:xfrm>
                <a:off x="6913728" y="851256"/>
                <a:ext cx="3319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52E235E2-ADA9-76E0-A458-A7CE0590514E}"/>
                  </a:ext>
                </a:extLst>
              </p14:cNvPr>
              <p14:cNvContentPartPr/>
              <p14:nvPr/>
            </p14:nvContentPartPr>
            <p14:xfrm>
              <a:off x="7680888" y="996696"/>
              <a:ext cx="467280" cy="26280"/>
            </p14:xfrm>
          </p:contentPart>
        </mc:Choice>
        <mc:Fallback xmlns="">
          <p:pic>
            <p:nvPicPr>
              <p:cNvPr id="9" name="Ink 8">
                <a:extLst>
                  <a:ext uri="{FF2B5EF4-FFF2-40B4-BE49-F238E27FC236}">
                    <a16:creationId xmlns:a16="http://schemas.microsoft.com/office/drawing/2014/main" id="{52E235E2-ADA9-76E0-A458-A7CE0590514E}"/>
                  </a:ext>
                </a:extLst>
              </p:cNvPr>
              <p:cNvPicPr/>
              <p:nvPr/>
            </p:nvPicPr>
            <p:blipFill>
              <a:blip r:embed="rId11"/>
              <a:stretch>
                <a:fillRect/>
              </a:stretch>
            </p:blipFill>
            <p:spPr>
              <a:xfrm>
                <a:off x="7626888" y="888696"/>
                <a:ext cx="574920" cy="241920"/>
              </a:xfrm>
              <a:prstGeom prst="rect">
                <a:avLst/>
              </a:prstGeom>
            </p:spPr>
          </p:pic>
        </mc:Fallback>
      </mc:AlternateContent>
      <p:pic>
        <p:nvPicPr>
          <p:cNvPr id="11" name="Picture 10">
            <a:extLst>
              <a:ext uri="{FF2B5EF4-FFF2-40B4-BE49-F238E27FC236}">
                <a16:creationId xmlns:a16="http://schemas.microsoft.com/office/drawing/2014/main" id="{D7C53C2D-4B95-74E0-5FF3-3424267E47E5}"/>
              </a:ext>
            </a:extLst>
          </p:cNvPr>
          <p:cNvPicPr>
            <a:picLocks noChangeAspect="1"/>
          </p:cNvPicPr>
          <p:nvPr/>
        </p:nvPicPr>
        <p:blipFill>
          <a:blip r:embed="rId12"/>
          <a:stretch>
            <a:fillRect/>
          </a:stretch>
        </p:blipFill>
        <p:spPr>
          <a:xfrm>
            <a:off x="899016" y="1403206"/>
            <a:ext cx="9869424" cy="5447639"/>
          </a:xfrm>
          <a:prstGeom prst="rect">
            <a:avLst/>
          </a:prstGeom>
        </p:spPr>
      </p:pic>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DF60B49B-6EA7-8C0B-EB44-C15C5F3E8F86}"/>
                  </a:ext>
                </a:extLst>
              </p14:cNvPr>
              <p14:cNvContentPartPr/>
              <p14:nvPr/>
            </p14:nvContentPartPr>
            <p14:xfrm>
              <a:off x="897048" y="1425096"/>
              <a:ext cx="3035160" cy="113400"/>
            </p14:xfrm>
          </p:contentPart>
        </mc:Choice>
        <mc:Fallback xmlns="">
          <p:pic>
            <p:nvPicPr>
              <p:cNvPr id="12" name="Ink 11">
                <a:extLst>
                  <a:ext uri="{FF2B5EF4-FFF2-40B4-BE49-F238E27FC236}">
                    <a16:creationId xmlns:a16="http://schemas.microsoft.com/office/drawing/2014/main" id="{DF60B49B-6EA7-8C0B-EB44-C15C5F3E8F86}"/>
                  </a:ext>
                </a:extLst>
              </p:cNvPr>
              <p:cNvPicPr/>
              <p:nvPr/>
            </p:nvPicPr>
            <p:blipFill>
              <a:blip r:embed="rId14"/>
              <a:stretch>
                <a:fillRect/>
              </a:stretch>
            </p:blipFill>
            <p:spPr>
              <a:xfrm>
                <a:off x="843408" y="1317456"/>
                <a:ext cx="314280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5C2D71D-F50D-ED8D-94F0-C31A01AC2B21}"/>
                  </a:ext>
                </a:extLst>
              </p14:cNvPr>
              <p14:cNvContentPartPr/>
              <p14:nvPr/>
            </p14:nvContentPartPr>
            <p14:xfrm>
              <a:off x="7663968" y="2018016"/>
              <a:ext cx="611640" cy="12600"/>
            </p14:xfrm>
          </p:contentPart>
        </mc:Choice>
        <mc:Fallback xmlns="">
          <p:pic>
            <p:nvPicPr>
              <p:cNvPr id="13" name="Ink 12">
                <a:extLst>
                  <a:ext uri="{FF2B5EF4-FFF2-40B4-BE49-F238E27FC236}">
                    <a16:creationId xmlns:a16="http://schemas.microsoft.com/office/drawing/2014/main" id="{85C2D71D-F50D-ED8D-94F0-C31A01AC2B21}"/>
                  </a:ext>
                </a:extLst>
              </p:cNvPr>
              <p:cNvPicPr/>
              <p:nvPr/>
            </p:nvPicPr>
            <p:blipFill>
              <a:blip r:embed="rId16"/>
              <a:stretch>
                <a:fillRect/>
              </a:stretch>
            </p:blipFill>
            <p:spPr>
              <a:xfrm>
                <a:off x="7609968" y="1910376"/>
                <a:ext cx="7192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869403D2-4799-6318-146B-E63C4DAFE30A}"/>
                  </a:ext>
                </a:extLst>
              </p14:cNvPr>
              <p14:cNvContentPartPr/>
              <p14:nvPr/>
            </p14:nvContentPartPr>
            <p14:xfrm>
              <a:off x="9592128" y="1995336"/>
              <a:ext cx="979560" cy="35640"/>
            </p14:xfrm>
          </p:contentPart>
        </mc:Choice>
        <mc:Fallback xmlns="">
          <p:pic>
            <p:nvPicPr>
              <p:cNvPr id="14" name="Ink 13">
                <a:extLst>
                  <a:ext uri="{FF2B5EF4-FFF2-40B4-BE49-F238E27FC236}">
                    <a16:creationId xmlns:a16="http://schemas.microsoft.com/office/drawing/2014/main" id="{869403D2-4799-6318-146B-E63C4DAFE30A}"/>
                  </a:ext>
                </a:extLst>
              </p:cNvPr>
              <p:cNvPicPr/>
              <p:nvPr/>
            </p:nvPicPr>
            <p:blipFill>
              <a:blip r:embed="rId18"/>
              <a:stretch>
                <a:fillRect/>
              </a:stretch>
            </p:blipFill>
            <p:spPr>
              <a:xfrm>
                <a:off x="9538128" y="1887336"/>
                <a:ext cx="1087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C8CD530-D541-74B2-E473-5646FC794D75}"/>
                  </a:ext>
                </a:extLst>
              </p14:cNvPr>
              <p14:cNvContentPartPr/>
              <p14:nvPr/>
            </p14:nvContentPartPr>
            <p14:xfrm>
              <a:off x="978408" y="2212416"/>
              <a:ext cx="4278600" cy="30240"/>
            </p14:xfrm>
          </p:contentPart>
        </mc:Choice>
        <mc:Fallback xmlns="">
          <p:pic>
            <p:nvPicPr>
              <p:cNvPr id="15" name="Ink 14">
                <a:extLst>
                  <a:ext uri="{FF2B5EF4-FFF2-40B4-BE49-F238E27FC236}">
                    <a16:creationId xmlns:a16="http://schemas.microsoft.com/office/drawing/2014/main" id="{CC8CD530-D541-74B2-E473-5646FC794D75}"/>
                  </a:ext>
                </a:extLst>
              </p:cNvPr>
              <p:cNvPicPr/>
              <p:nvPr/>
            </p:nvPicPr>
            <p:blipFill>
              <a:blip r:embed="rId20"/>
              <a:stretch>
                <a:fillRect/>
              </a:stretch>
            </p:blipFill>
            <p:spPr>
              <a:xfrm>
                <a:off x="924408" y="2104416"/>
                <a:ext cx="43862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C43EAF06-8CFF-00DC-0703-3427F3D27940}"/>
                  </a:ext>
                </a:extLst>
              </p14:cNvPr>
              <p14:cNvContentPartPr/>
              <p14:nvPr/>
            </p14:nvContentPartPr>
            <p14:xfrm>
              <a:off x="5129568" y="2194056"/>
              <a:ext cx="3102480" cy="29880"/>
            </p14:xfrm>
          </p:contentPart>
        </mc:Choice>
        <mc:Fallback xmlns="">
          <p:pic>
            <p:nvPicPr>
              <p:cNvPr id="16" name="Ink 15">
                <a:extLst>
                  <a:ext uri="{FF2B5EF4-FFF2-40B4-BE49-F238E27FC236}">
                    <a16:creationId xmlns:a16="http://schemas.microsoft.com/office/drawing/2014/main" id="{C43EAF06-8CFF-00DC-0703-3427F3D27940}"/>
                  </a:ext>
                </a:extLst>
              </p:cNvPr>
              <p:cNvPicPr/>
              <p:nvPr/>
            </p:nvPicPr>
            <p:blipFill>
              <a:blip r:embed="rId22"/>
              <a:stretch>
                <a:fillRect/>
              </a:stretch>
            </p:blipFill>
            <p:spPr>
              <a:xfrm>
                <a:off x="5075928" y="2086056"/>
                <a:ext cx="3210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F6517E47-B980-BBEB-901D-F78EF88E6DB5}"/>
                  </a:ext>
                </a:extLst>
              </p14:cNvPr>
              <p14:cNvContentPartPr/>
              <p14:nvPr/>
            </p14:nvContentPartPr>
            <p14:xfrm>
              <a:off x="8156448" y="2193336"/>
              <a:ext cx="2404800" cy="66240"/>
            </p14:xfrm>
          </p:contentPart>
        </mc:Choice>
        <mc:Fallback xmlns="">
          <p:pic>
            <p:nvPicPr>
              <p:cNvPr id="17" name="Ink 16">
                <a:extLst>
                  <a:ext uri="{FF2B5EF4-FFF2-40B4-BE49-F238E27FC236}">
                    <a16:creationId xmlns:a16="http://schemas.microsoft.com/office/drawing/2014/main" id="{F6517E47-B980-BBEB-901D-F78EF88E6DB5}"/>
                  </a:ext>
                </a:extLst>
              </p:cNvPr>
              <p:cNvPicPr/>
              <p:nvPr/>
            </p:nvPicPr>
            <p:blipFill>
              <a:blip r:embed="rId24"/>
              <a:stretch>
                <a:fillRect/>
              </a:stretch>
            </p:blipFill>
            <p:spPr>
              <a:xfrm>
                <a:off x="8102448" y="2085696"/>
                <a:ext cx="25124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D3C983C7-A633-9E02-0924-ABD035C393D2}"/>
                  </a:ext>
                </a:extLst>
              </p14:cNvPr>
              <p14:cNvContentPartPr/>
              <p14:nvPr/>
            </p14:nvContentPartPr>
            <p14:xfrm>
              <a:off x="933408" y="2358936"/>
              <a:ext cx="1142280" cy="28080"/>
            </p14:xfrm>
          </p:contentPart>
        </mc:Choice>
        <mc:Fallback xmlns="">
          <p:pic>
            <p:nvPicPr>
              <p:cNvPr id="18" name="Ink 17">
                <a:extLst>
                  <a:ext uri="{FF2B5EF4-FFF2-40B4-BE49-F238E27FC236}">
                    <a16:creationId xmlns:a16="http://schemas.microsoft.com/office/drawing/2014/main" id="{D3C983C7-A633-9E02-0924-ABD035C393D2}"/>
                  </a:ext>
                </a:extLst>
              </p:cNvPr>
              <p:cNvPicPr/>
              <p:nvPr/>
            </p:nvPicPr>
            <p:blipFill>
              <a:blip r:embed="rId26"/>
              <a:stretch>
                <a:fillRect/>
              </a:stretch>
            </p:blipFill>
            <p:spPr>
              <a:xfrm>
                <a:off x="879768" y="2250936"/>
                <a:ext cx="12499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3149004-1DBD-6A95-814F-639B86BE2DFF}"/>
                  </a:ext>
                </a:extLst>
              </p14:cNvPr>
              <p14:cNvContentPartPr/>
              <p14:nvPr/>
            </p14:nvContentPartPr>
            <p14:xfrm>
              <a:off x="6922008" y="2943576"/>
              <a:ext cx="3528720" cy="57960"/>
            </p14:xfrm>
          </p:contentPart>
        </mc:Choice>
        <mc:Fallback xmlns="">
          <p:pic>
            <p:nvPicPr>
              <p:cNvPr id="19" name="Ink 18">
                <a:extLst>
                  <a:ext uri="{FF2B5EF4-FFF2-40B4-BE49-F238E27FC236}">
                    <a16:creationId xmlns:a16="http://schemas.microsoft.com/office/drawing/2014/main" id="{B3149004-1DBD-6A95-814F-639B86BE2DFF}"/>
                  </a:ext>
                </a:extLst>
              </p:cNvPr>
              <p:cNvPicPr/>
              <p:nvPr/>
            </p:nvPicPr>
            <p:blipFill>
              <a:blip r:embed="rId28"/>
              <a:stretch>
                <a:fillRect/>
              </a:stretch>
            </p:blipFill>
            <p:spPr>
              <a:xfrm>
                <a:off x="6868008" y="2835576"/>
                <a:ext cx="36363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6B366570-2C00-CFDF-F110-DC0740710000}"/>
                  </a:ext>
                </a:extLst>
              </p14:cNvPr>
              <p14:cNvContentPartPr/>
              <p14:nvPr/>
            </p14:nvContentPartPr>
            <p14:xfrm>
              <a:off x="978408" y="3080376"/>
              <a:ext cx="7460640" cy="140400"/>
            </p14:xfrm>
          </p:contentPart>
        </mc:Choice>
        <mc:Fallback xmlns="">
          <p:pic>
            <p:nvPicPr>
              <p:cNvPr id="20" name="Ink 19">
                <a:extLst>
                  <a:ext uri="{FF2B5EF4-FFF2-40B4-BE49-F238E27FC236}">
                    <a16:creationId xmlns:a16="http://schemas.microsoft.com/office/drawing/2014/main" id="{6B366570-2C00-CFDF-F110-DC0740710000}"/>
                  </a:ext>
                </a:extLst>
              </p:cNvPr>
              <p:cNvPicPr/>
              <p:nvPr/>
            </p:nvPicPr>
            <p:blipFill>
              <a:blip r:embed="rId30"/>
              <a:stretch>
                <a:fillRect/>
              </a:stretch>
            </p:blipFill>
            <p:spPr>
              <a:xfrm>
                <a:off x="924408" y="2972376"/>
                <a:ext cx="7568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FB9858D1-DF81-706C-3714-1BCE180D49D9}"/>
                  </a:ext>
                </a:extLst>
              </p14:cNvPr>
              <p14:cNvContentPartPr/>
              <p14:nvPr/>
            </p14:nvContentPartPr>
            <p14:xfrm>
              <a:off x="8101368" y="3098736"/>
              <a:ext cx="2175480" cy="58320"/>
            </p14:xfrm>
          </p:contentPart>
        </mc:Choice>
        <mc:Fallback xmlns="">
          <p:pic>
            <p:nvPicPr>
              <p:cNvPr id="21" name="Ink 20">
                <a:extLst>
                  <a:ext uri="{FF2B5EF4-FFF2-40B4-BE49-F238E27FC236}">
                    <a16:creationId xmlns:a16="http://schemas.microsoft.com/office/drawing/2014/main" id="{FB9858D1-DF81-706C-3714-1BCE180D49D9}"/>
                  </a:ext>
                </a:extLst>
              </p:cNvPr>
              <p:cNvPicPr/>
              <p:nvPr/>
            </p:nvPicPr>
            <p:blipFill>
              <a:blip r:embed="rId32"/>
              <a:stretch>
                <a:fillRect/>
              </a:stretch>
            </p:blipFill>
            <p:spPr>
              <a:xfrm>
                <a:off x="8047728" y="2991096"/>
                <a:ext cx="22831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7885EED7-0678-AB23-A696-99649128DCA8}"/>
                  </a:ext>
                </a:extLst>
              </p14:cNvPr>
              <p14:cNvContentPartPr/>
              <p14:nvPr/>
            </p14:nvContentPartPr>
            <p14:xfrm>
              <a:off x="988488" y="3289536"/>
              <a:ext cx="2203200" cy="49320"/>
            </p14:xfrm>
          </p:contentPart>
        </mc:Choice>
        <mc:Fallback xmlns="">
          <p:pic>
            <p:nvPicPr>
              <p:cNvPr id="22" name="Ink 21">
                <a:extLst>
                  <a:ext uri="{FF2B5EF4-FFF2-40B4-BE49-F238E27FC236}">
                    <a16:creationId xmlns:a16="http://schemas.microsoft.com/office/drawing/2014/main" id="{7885EED7-0678-AB23-A696-99649128DCA8}"/>
                  </a:ext>
                </a:extLst>
              </p:cNvPr>
              <p:cNvPicPr/>
              <p:nvPr/>
            </p:nvPicPr>
            <p:blipFill>
              <a:blip r:embed="rId34"/>
              <a:stretch>
                <a:fillRect/>
              </a:stretch>
            </p:blipFill>
            <p:spPr>
              <a:xfrm>
                <a:off x="934488" y="3181536"/>
                <a:ext cx="2310840" cy="264960"/>
              </a:xfrm>
              <a:prstGeom prst="rect">
                <a:avLst/>
              </a:prstGeom>
            </p:spPr>
          </p:pic>
        </mc:Fallback>
      </mc:AlternateContent>
      <p:grpSp>
        <p:nvGrpSpPr>
          <p:cNvPr id="25" name="Group 24">
            <a:extLst>
              <a:ext uri="{FF2B5EF4-FFF2-40B4-BE49-F238E27FC236}">
                <a16:creationId xmlns:a16="http://schemas.microsoft.com/office/drawing/2014/main" id="{F4E1B6A9-F53E-F031-C166-DB91B9286883}"/>
              </a:ext>
            </a:extLst>
          </p:cNvPr>
          <p:cNvGrpSpPr/>
          <p:nvPr/>
        </p:nvGrpSpPr>
        <p:grpSpPr>
          <a:xfrm>
            <a:off x="2725848" y="3390336"/>
            <a:ext cx="484200" cy="57240"/>
            <a:chOff x="2725848" y="3390336"/>
            <a:chExt cx="484200" cy="57240"/>
          </a:xfrm>
        </p:grpSpPr>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08B43FAA-5C2B-9D8D-DAC4-10B86978D8AE}"/>
                    </a:ext>
                  </a:extLst>
                </p14:cNvPr>
                <p14:cNvContentPartPr/>
                <p14:nvPr/>
              </p14:nvContentPartPr>
              <p14:xfrm>
                <a:off x="2725848" y="3390336"/>
                <a:ext cx="484200" cy="20520"/>
              </p14:xfrm>
            </p:contentPart>
          </mc:Choice>
          <mc:Fallback xmlns="">
            <p:pic>
              <p:nvPicPr>
                <p:cNvPr id="23" name="Ink 22">
                  <a:extLst>
                    <a:ext uri="{FF2B5EF4-FFF2-40B4-BE49-F238E27FC236}">
                      <a16:creationId xmlns:a16="http://schemas.microsoft.com/office/drawing/2014/main" id="{08B43FAA-5C2B-9D8D-DAC4-10B86978D8AE}"/>
                    </a:ext>
                  </a:extLst>
                </p:cNvPr>
                <p:cNvPicPr/>
                <p:nvPr/>
              </p:nvPicPr>
              <p:blipFill>
                <a:blip r:embed="rId36"/>
                <a:stretch>
                  <a:fillRect/>
                </a:stretch>
              </p:blipFill>
              <p:spPr>
                <a:xfrm>
                  <a:off x="2719728" y="3384216"/>
                  <a:ext cx="496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9F794619-5756-9052-95D9-BD281FD436B4}"/>
                    </a:ext>
                  </a:extLst>
                </p14:cNvPr>
                <p14:cNvContentPartPr/>
                <p14:nvPr/>
              </p14:nvContentPartPr>
              <p14:xfrm>
                <a:off x="2835288" y="3447216"/>
                <a:ext cx="191160" cy="360"/>
              </p14:xfrm>
            </p:contentPart>
          </mc:Choice>
          <mc:Fallback xmlns="">
            <p:pic>
              <p:nvPicPr>
                <p:cNvPr id="24" name="Ink 23">
                  <a:extLst>
                    <a:ext uri="{FF2B5EF4-FFF2-40B4-BE49-F238E27FC236}">
                      <a16:creationId xmlns:a16="http://schemas.microsoft.com/office/drawing/2014/main" id="{9F794619-5756-9052-95D9-BD281FD436B4}"/>
                    </a:ext>
                  </a:extLst>
                </p:cNvPr>
                <p:cNvPicPr/>
                <p:nvPr/>
              </p:nvPicPr>
              <p:blipFill>
                <a:blip r:embed="rId38"/>
                <a:stretch>
                  <a:fillRect/>
                </a:stretch>
              </p:blipFill>
              <p:spPr>
                <a:xfrm>
                  <a:off x="2829168" y="3441096"/>
                  <a:ext cx="2034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6C993607-0B8C-1B7E-4554-01C511DAF5C8}"/>
                  </a:ext>
                </a:extLst>
              </p14:cNvPr>
              <p14:cNvContentPartPr/>
              <p14:nvPr/>
            </p14:nvContentPartPr>
            <p14:xfrm>
              <a:off x="3529368" y="3272616"/>
              <a:ext cx="6930360" cy="84240"/>
            </p14:xfrm>
          </p:contentPart>
        </mc:Choice>
        <mc:Fallback xmlns="">
          <p:pic>
            <p:nvPicPr>
              <p:cNvPr id="26" name="Ink 25">
                <a:extLst>
                  <a:ext uri="{FF2B5EF4-FFF2-40B4-BE49-F238E27FC236}">
                    <a16:creationId xmlns:a16="http://schemas.microsoft.com/office/drawing/2014/main" id="{6C993607-0B8C-1B7E-4554-01C511DAF5C8}"/>
                  </a:ext>
                </a:extLst>
              </p:cNvPr>
              <p:cNvPicPr/>
              <p:nvPr/>
            </p:nvPicPr>
            <p:blipFill>
              <a:blip r:embed="rId40"/>
              <a:stretch>
                <a:fillRect/>
              </a:stretch>
            </p:blipFill>
            <p:spPr>
              <a:xfrm>
                <a:off x="3475728" y="3164976"/>
                <a:ext cx="70380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12F5CAF3-E353-39ED-F7A9-E13237952636}"/>
                  </a:ext>
                </a:extLst>
              </p14:cNvPr>
              <p14:cNvContentPartPr/>
              <p14:nvPr/>
            </p14:nvContentPartPr>
            <p14:xfrm>
              <a:off x="1070568" y="3537936"/>
              <a:ext cx="401760" cy="10080"/>
            </p14:xfrm>
          </p:contentPart>
        </mc:Choice>
        <mc:Fallback xmlns="">
          <p:pic>
            <p:nvPicPr>
              <p:cNvPr id="27" name="Ink 26">
                <a:extLst>
                  <a:ext uri="{FF2B5EF4-FFF2-40B4-BE49-F238E27FC236}">
                    <a16:creationId xmlns:a16="http://schemas.microsoft.com/office/drawing/2014/main" id="{12F5CAF3-E353-39ED-F7A9-E13237952636}"/>
                  </a:ext>
                </a:extLst>
              </p:cNvPr>
              <p:cNvPicPr/>
              <p:nvPr/>
            </p:nvPicPr>
            <p:blipFill>
              <a:blip r:embed="rId42"/>
              <a:stretch>
                <a:fillRect/>
              </a:stretch>
            </p:blipFill>
            <p:spPr>
              <a:xfrm>
                <a:off x="1016928" y="3430296"/>
                <a:ext cx="5094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80979BD0-BD2C-8EB4-7809-149FD3574CB3}"/>
                  </a:ext>
                </a:extLst>
              </p14:cNvPr>
              <p14:cNvContentPartPr/>
              <p14:nvPr/>
            </p14:nvContentPartPr>
            <p14:xfrm>
              <a:off x="5769648" y="3472056"/>
              <a:ext cx="4644360" cy="103680"/>
            </p14:xfrm>
          </p:contentPart>
        </mc:Choice>
        <mc:Fallback xmlns="">
          <p:pic>
            <p:nvPicPr>
              <p:cNvPr id="28" name="Ink 27">
                <a:extLst>
                  <a:ext uri="{FF2B5EF4-FFF2-40B4-BE49-F238E27FC236}">
                    <a16:creationId xmlns:a16="http://schemas.microsoft.com/office/drawing/2014/main" id="{80979BD0-BD2C-8EB4-7809-149FD3574CB3}"/>
                  </a:ext>
                </a:extLst>
              </p:cNvPr>
              <p:cNvPicPr/>
              <p:nvPr/>
            </p:nvPicPr>
            <p:blipFill>
              <a:blip r:embed="rId44"/>
              <a:stretch>
                <a:fillRect/>
              </a:stretch>
            </p:blipFill>
            <p:spPr>
              <a:xfrm>
                <a:off x="5716008" y="3364416"/>
                <a:ext cx="47520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6B344926-7C68-9C81-D8DD-360FD36DE980}"/>
                  </a:ext>
                </a:extLst>
              </p14:cNvPr>
              <p14:cNvContentPartPr/>
              <p14:nvPr/>
            </p14:nvContentPartPr>
            <p14:xfrm>
              <a:off x="1023768" y="3645936"/>
              <a:ext cx="2599560" cy="48240"/>
            </p14:xfrm>
          </p:contentPart>
        </mc:Choice>
        <mc:Fallback xmlns="">
          <p:pic>
            <p:nvPicPr>
              <p:cNvPr id="29" name="Ink 28">
                <a:extLst>
                  <a:ext uri="{FF2B5EF4-FFF2-40B4-BE49-F238E27FC236}">
                    <a16:creationId xmlns:a16="http://schemas.microsoft.com/office/drawing/2014/main" id="{6B344926-7C68-9C81-D8DD-360FD36DE980}"/>
                  </a:ext>
                </a:extLst>
              </p:cNvPr>
              <p:cNvPicPr/>
              <p:nvPr/>
            </p:nvPicPr>
            <p:blipFill>
              <a:blip r:embed="rId46"/>
              <a:stretch>
                <a:fillRect/>
              </a:stretch>
            </p:blipFill>
            <p:spPr>
              <a:xfrm>
                <a:off x="970128" y="3538296"/>
                <a:ext cx="27072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C048C779-CC18-BFF5-8626-A4D4BB8FF0DB}"/>
                  </a:ext>
                </a:extLst>
              </p14:cNvPr>
              <p14:cNvContentPartPr/>
              <p14:nvPr/>
            </p14:nvContentPartPr>
            <p14:xfrm>
              <a:off x="7269408" y="3017016"/>
              <a:ext cx="1746000" cy="28440"/>
            </p14:xfrm>
          </p:contentPart>
        </mc:Choice>
        <mc:Fallback xmlns="">
          <p:pic>
            <p:nvPicPr>
              <p:cNvPr id="30" name="Ink 29">
                <a:extLst>
                  <a:ext uri="{FF2B5EF4-FFF2-40B4-BE49-F238E27FC236}">
                    <a16:creationId xmlns:a16="http://schemas.microsoft.com/office/drawing/2014/main" id="{C048C779-CC18-BFF5-8626-A4D4BB8FF0DB}"/>
                  </a:ext>
                </a:extLst>
              </p:cNvPr>
              <p:cNvPicPr/>
              <p:nvPr/>
            </p:nvPicPr>
            <p:blipFill>
              <a:blip r:embed="rId48"/>
              <a:stretch>
                <a:fillRect/>
              </a:stretch>
            </p:blipFill>
            <p:spPr>
              <a:xfrm>
                <a:off x="7263288" y="3010896"/>
                <a:ext cx="17582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5AFC838F-F89E-A078-93AC-E503A3B8AAC1}"/>
                  </a:ext>
                </a:extLst>
              </p14:cNvPr>
              <p14:cNvContentPartPr/>
              <p14:nvPr/>
            </p14:nvContentPartPr>
            <p14:xfrm>
              <a:off x="5989248" y="3591576"/>
              <a:ext cx="1005840" cy="29520"/>
            </p14:xfrm>
          </p:contentPart>
        </mc:Choice>
        <mc:Fallback xmlns="">
          <p:pic>
            <p:nvPicPr>
              <p:cNvPr id="31" name="Ink 30">
                <a:extLst>
                  <a:ext uri="{FF2B5EF4-FFF2-40B4-BE49-F238E27FC236}">
                    <a16:creationId xmlns:a16="http://schemas.microsoft.com/office/drawing/2014/main" id="{5AFC838F-F89E-A078-93AC-E503A3B8AAC1}"/>
                  </a:ext>
                </a:extLst>
              </p:cNvPr>
              <p:cNvPicPr/>
              <p:nvPr/>
            </p:nvPicPr>
            <p:blipFill>
              <a:blip r:embed="rId50"/>
              <a:stretch>
                <a:fillRect/>
              </a:stretch>
            </p:blipFill>
            <p:spPr>
              <a:xfrm>
                <a:off x="5983128" y="3585456"/>
                <a:ext cx="10180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DB9D13B8-F984-2759-C10B-80CA8DC091C7}"/>
                  </a:ext>
                </a:extLst>
              </p14:cNvPr>
              <p14:cNvContentPartPr/>
              <p14:nvPr/>
            </p14:nvContentPartPr>
            <p14:xfrm>
              <a:off x="1378368" y="4030056"/>
              <a:ext cx="3394800" cy="69120"/>
            </p14:xfrm>
          </p:contentPart>
        </mc:Choice>
        <mc:Fallback xmlns="">
          <p:pic>
            <p:nvPicPr>
              <p:cNvPr id="32" name="Ink 31">
                <a:extLst>
                  <a:ext uri="{FF2B5EF4-FFF2-40B4-BE49-F238E27FC236}">
                    <a16:creationId xmlns:a16="http://schemas.microsoft.com/office/drawing/2014/main" id="{DB9D13B8-F984-2759-C10B-80CA8DC091C7}"/>
                  </a:ext>
                </a:extLst>
              </p:cNvPr>
              <p:cNvPicPr/>
              <p:nvPr/>
            </p:nvPicPr>
            <p:blipFill>
              <a:blip r:embed="rId52"/>
              <a:stretch>
                <a:fillRect/>
              </a:stretch>
            </p:blipFill>
            <p:spPr>
              <a:xfrm>
                <a:off x="1324728" y="3922056"/>
                <a:ext cx="35024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7B6616D4-91C0-AC83-DE39-96F3ED1817D0}"/>
                  </a:ext>
                </a:extLst>
              </p14:cNvPr>
              <p14:cNvContentPartPr/>
              <p14:nvPr/>
            </p14:nvContentPartPr>
            <p14:xfrm>
              <a:off x="2945088" y="4150656"/>
              <a:ext cx="758160" cy="11880"/>
            </p14:xfrm>
          </p:contentPart>
        </mc:Choice>
        <mc:Fallback xmlns="">
          <p:pic>
            <p:nvPicPr>
              <p:cNvPr id="33" name="Ink 32">
                <a:extLst>
                  <a:ext uri="{FF2B5EF4-FFF2-40B4-BE49-F238E27FC236}">
                    <a16:creationId xmlns:a16="http://schemas.microsoft.com/office/drawing/2014/main" id="{7B6616D4-91C0-AC83-DE39-96F3ED1817D0}"/>
                  </a:ext>
                </a:extLst>
              </p:cNvPr>
              <p:cNvPicPr/>
              <p:nvPr/>
            </p:nvPicPr>
            <p:blipFill>
              <a:blip r:embed="rId54"/>
              <a:stretch>
                <a:fillRect/>
              </a:stretch>
            </p:blipFill>
            <p:spPr>
              <a:xfrm>
                <a:off x="2938968" y="4144536"/>
                <a:ext cx="770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FB7E15A0-DB04-D41A-E9EE-49B2F8085D48}"/>
                  </a:ext>
                </a:extLst>
              </p14:cNvPr>
              <p14:cNvContentPartPr/>
              <p14:nvPr/>
            </p14:nvContentPartPr>
            <p14:xfrm>
              <a:off x="950688" y="4279176"/>
              <a:ext cx="3063600" cy="37800"/>
            </p14:xfrm>
          </p:contentPart>
        </mc:Choice>
        <mc:Fallback xmlns="">
          <p:pic>
            <p:nvPicPr>
              <p:cNvPr id="34" name="Ink 33">
                <a:extLst>
                  <a:ext uri="{FF2B5EF4-FFF2-40B4-BE49-F238E27FC236}">
                    <a16:creationId xmlns:a16="http://schemas.microsoft.com/office/drawing/2014/main" id="{FB7E15A0-DB04-D41A-E9EE-49B2F8085D48}"/>
                  </a:ext>
                </a:extLst>
              </p:cNvPr>
              <p:cNvPicPr/>
              <p:nvPr/>
            </p:nvPicPr>
            <p:blipFill>
              <a:blip r:embed="rId56"/>
              <a:stretch>
                <a:fillRect/>
              </a:stretch>
            </p:blipFill>
            <p:spPr>
              <a:xfrm>
                <a:off x="896688" y="4171176"/>
                <a:ext cx="3171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A1271625-1E8B-191D-FC0A-4372E0B8AA47}"/>
                  </a:ext>
                </a:extLst>
              </p14:cNvPr>
              <p14:cNvContentPartPr/>
              <p14:nvPr/>
            </p14:nvContentPartPr>
            <p14:xfrm>
              <a:off x="4889448" y="4013496"/>
              <a:ext cx="5580720" cy="74880"/>
            </p14:xfrm>
          </p:contentPart>
        </mc:Choice>
        <mc:Fallback xmlns="">
          <p:pic>
            <p:nvPicPr>
              <p:cNvPr id="36" name="Ink 35">
                <a:extLst>
                  <a:ext uri="{FF2B5EF4-FFF2-40B4-BE49-F238E27FC236}">
                    <a16:creationId xmlns:a16="http://schemas.microsoft.com/office/drawing/2014/main" id="{A1271625-1E8B-191D-FC0A-4372E0B8AA47}"/>
                  </a:ext>
                </a:extLst>
              </p:cNvPr>
              <p:cNvPicPr/>
              <p:nvPr/>
            </p:nvPicPr>
            <p:blipFill>
              <a:blip r:embed="rId58"/>
              <a:stretch>
                <a:fillRect/>
              </a:stretch>
            </p:blipFill>
            <p:spPr>
              <a:xfrm>
                <a:off x="4835448" y="3905856"/>
                <a:ext cx="56883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ACB681D0-BFF7-5A5F-A7FA-CB0AA7AADF8C}"/>
                  </a:ext>
                </a:extLst>
              </p14:cNvPr>
              <p14:cNvContentPartPr/>
              <p14:nvPr/>
            </p14:nvContentPartPr>
            <p14:xfrm>
              <a:off x="2926728" y="4023216"/>
              <a:ext cx="804240" cy="46440"/>
            </p14:xfrm>
          </p:contentPart>
        </mc:Choice>
        <mc:Fallback xmlns="">
          <p:pic>
            <p:nvPicPr>
              <p:cNvPr id="37" name="Ink 36">
                <a:extLst>
                  <a:ext uri="{FF2B5EF4-FFF2-40B4-BE49-F238E27FC236}">
                    <a16:creationId xmlns:a16="http://schemas.microsoft.com/office/drawing/2014/main" id="{ACB681D0-BFF7-5A5F-A7FA-CB0AA7AADF8C}"/>
                  </a:ext>
                </a:extLst>
              </p:cNvPr>
              <p:cNvPicPr/>
              <p:nvPr/>
            </p:nvPicPr>
            <p:blipFill>
              <a:blip r:embed="rId60"/>
              <a:stretch>
                <a:fillRect/>
              </a:stretch>
            </p:blipFill>
            <p:spPr>
              <a:xfrm>
                <a:off x="2873088" y="3915576"/>
                <a:ext cx="9118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60DB82F7-8F1C-1606-CC9D-E6968A8CEBAA}"/>
                  </a:ext>
                </a:extLst>
              </p14:cNvPr>
              <p14:cNvContentPartPr/>
              <p14:nvPr/>
            </p14:nvContentPartPr>
            <p14:xfrm>
              <a:off x="457128" y="255816"/>
              <a:ext cx="3960" cy="360"/>
            </p14:xfrm>
          </p:contentPart>
        </mc:Choice>
        <mc:Fallback xmlns="">
          <p:pic>
            <p:nvPicPr>
              <p:cNvPr id="38" name="Ink 37">
                <a:extLst>
                  <a:ext uri="{FF2B5EF4-FFF2-40B4-BE49-F238E27FC236}">
                    <a16:creationId xmlns:a16="http://schemas.microsoft.com/office/drawing/2014/main" id="{60DB82F7-8F1C-1606-CC9D-E6968A8CEBAA}"/>
                  </a:ext>
                </a:extLst>
              </p:cNvPr>
              <p:cNvPicPr/>
              <p:nvPr/>
            </p:nvPicPr>
            <p:blipFill>
              <a:blip r:embed="rId62"/>
              <a:stretch>
                <a:fillRect/>
              </a:stretch>
            </p:blipFill>
            <p:spPr>
              <a:xfrm>
                <a:off x="403488" y="148176"/>
                <a:ext cx="111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A80B5C82-A638-A010-5237-89B1C55FBFFB}"/>
                  </a:ext>
                </a:extLst>
              </p14:cNvPr>
              <p14:cNvContentPartPr/>
              <p14:nvPr/>
            </p14:nvContentPartPr>
            <p14:xfrm>
              <a:off x="9125568" y="4434336"/>
              <a:ext cx="1416240" cy="30600"/>
            </p14:xfrm>
          </p:contentPart>
        </mc:Choice>
        <mc:Fallback xmlns="">
          <p:pic>
            <p:nvPicPr>
              <p:cNvPr id="39" name="Ink 38">
                <a:extLst>
                  <a:ext uri="{FF2B5EF4-FFF2-40B4-BE49-F238E27FC236}">
                    <a16:creationId xmlns:a16="http://schemas.microsoft.com/office/drawing/2014/main" id="{A80B5C82-A638-A010-5237-89B1C55FBFFB}"/>
                  </a:ext>
                </a:extLst>
              </p:cNvPr>
              <p:cNvPicPr/>
              <p:nvPr/>
            </p:nvPicPr>
            <p:blipFill>
              <a:blip r:embed="rId64"/>
              <a:stretch>
                <a:fillRect/>
              </a:stretch>
            </p:blipFill>
            <p:spPr>
              <a:xfrm>
                <a:off x="9071568" y="4326336"/>
                <a:ext cx="15238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7130DAA8-9F69-7D2B-65AF-AAF44669E88D}"/>
                  </a:ext>
                </a:extLst>
              </p14:cNvPr>
              <p14:cNvContentPartPr/>
              <p14:nvPr/>
            </p14:nvContentPartPr>
            <p14:xfrm>
              <a:off x="950688" y="4560336"/>
              <a:ext cx="5451120" cy="112320"/>
            </p14:xfrm>
          </p:contentPart>
        </mc:Choice>
        <mc:Fallback xmlns="">
          <p:pic>
            <p:nvPicPr>
              <p:cNvPr id="40" name="Ink 39">
                <a:extLst>
                  <a:ext uri="{FF2B5EF4-FFF2-40B4-BE49-F238E27FC236}">
                    <a16:creationId xmlns:a16="http://schemas.microsoft.com/office/drawing/2014/main" id="{7130DAA8-9F69-7D2B-65AF-AAF44669E88D}"/>
                  </a:ext>
                </a:extLst>
              </p:cNvPr>
              <p:cNvPicPr/>
              <p:nvPr/>
            </p:nvPicPr>
            <p:blipFill>
              <a:blip r:embed="rId66"/>
              <a:stretch>
                <a:fillRect/>
              </a:stretch>
            </p:blipFill>
            <p:spPr>
              <a:xfrm>
                <a:off x="896688" y="4452696"/>
                <a:ext cx="55587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381ECADE-CDD5-5B0E-65EF-73BC8FCAE669}"/>
                  </a:ext>
                </a:extLst>
              </p14:cNvPr>
              <p14:cNvContentPartPr/>
              <p14:nvPr/>
            </p14:nvContentPartPr>
            <p14:xfrm>
              <a:off x="6601968" y="4596696"/>
              <a:ext cx="3839760" cy="57600"/>
            </p14:xfrm>
          </p:contentPart>
        </mc:Choice>
        <mc:Fallback xmlns="">
          <p:pic>
            <p:nvPicPr>
              <p:cNvPr id="41" name="Ink 40">
                <a:extLst>
                  <a:ext uri="{FF2B5EF4-FFF2-40B4-BE49-F238E27FC236}">
                    <a16:creationId xmlns:a16="http://schemas.microsoft.com/office/drawing/2014/main" id="{381ECADE-CDD5-5B0E-65EF-73BC8FCAE669}"/>
                  </a:ext>
                </a:extLst>
              </p:cNvPr>
              <p:cNvPicPr/>
              <p:nvPr/>
            </p:nvPicPr>
            <p:blipFill>
              <a:blip r:embed="rId68"/>
              <a:stretch>
                <a:fillRect/>
              </a:stretch>
            </p:blipFill>
            <p:spPr>
              <a:xfrm>
                <a:off x="6547968" y="4488696"/>
                <a:ext cx="39474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149D880B-589D-7FA8-1E72-C2C4C69DD9AF}"/>
                  </a:ext>
                </a:extLst>
              </p14:cNvPr>
              <p14:cNvContentPartPr/>
              <p14:nvPr/>
            </p14:nvContentPartPr>
            <p14:xfrm>
              <a:off x="833328" y="4716216"/>
              <a:ext cx="9746280" cy="112680"/>
            </p14:xfrm>
          </p:contentPart>
        </mc:Choice>
        <mc:Fallback xmlns="">
          <p:pic>
            <p:nvPicPr>
              <p:cNvPr id="42" name="Ink 41">
                <a:extLst>
                  <a:ext uri="{FF2B5EF4-FFF2-40B4-BE49-F238E27FC236}">
                    <a16:creationId xmlns:a16="http://schemas.microsoft.com/office/drawing/2014/main" id="{149D880B-589D-7FA8-1E72-C2C4C69DD9AF}"/>
                  </a:ext>
                </a:extLst>
              </p:cNvPr>
              <p:cNvPicPr/>
              <p:nvPr/>
            </p:nvPicPr>
            <p:blipFill>
              <a:blip r:embed="rId70"/>
              <a:stretch>
                <a:fillRect/>
              </a:stretch>
            </p:blipFill>
            <p:spPr>
              <a:xfrm>
                <a:off x="779328" y="4608576"/>
                <a:ext cx="98539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8FA1C550-9877-5E16-EDDA-542C28B4A51E}"/>
                  </a:ext>
                </a:extLst>
              </p14:cNvPr>
              <p14:cNvContentPartPr/>
              <p14:nvPr/>
            </p14:nvContentPartPr>
            <p14:xfrm>
              <a:off x="975528" y="4977216"/>
              <a:ext cx="990360" cy="33840"/>
            </p14:xfrm>
          </p:contentPart>
        </mc:Choice>
        <mc:Fallback xmlns="">
          <p:pic>
            <p:nvPicPr>
              <p:cNvPr id="43" name="Ink 42">
                <a:extLst>
                  <a:ext uri="{FF2B5EF4-FFF2-40B4-BE49-F238E27FC236}">
                    <a16:creationId xmlns:a16="http://schemas.microsoft.com/office/drawing/2014/main" id="{8FA1C550-9877-5E16-EDDA-542C28B4A51E}"/>
                  </a:ext>
                </a:extLst>
              </p:cNvPr>
              <p:cNvPicPr/>
              <p:nvPr/>
            </p:nvPicPr>
            <p:blipFill>
              <a:blip r:embed="rId72"/>
              <a:stretch>
                <a:fillRect/>
              </a:stretch>
            </p:blipFill>
            <p:spPr>
              <a:xfrm>
                <a:off x="921888" y="4869576"/>
                <a:ext cx="1098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E2677190-E75D-2B56-C6C5-DDA3C04854C0}"/>
                  </a:ext>
                </a:extLst>
              </p14:cNvPr>
              <p14:cNvContentPartPr/>
              <p14:nvPr/>
            </p14:nvContentPartPr>
            <p14:xfrm>
              <a:off x="1427688" y="4205016"/>
              <a:ext cx="2549880" cy="102600"/>
            </p14:xfrm>
          </p:contentPart>
        </mc:Choice>
        <mc:Fallback xmlns="">
          <p:pic>
            <p:nvPicPr>
              <p:cNvPr id="44" name="Ink 43">
                <a:extLst>
                  <a:ext uri="{FF2B5EF4-FFF2-40B4-BE49-F238E27FC236}">
                    <a16:creationId xmlns:a16="http://schemas.microsoft.com/office/drawing/2014/main" id="{E2677190-E75D-2B56-C6C5-DDA3C04854C0}"/>
                  </a:ext>
                </a:extLst>
              </p:cNvPr>
              <p:cNvPicPr/>
              <p:nvPr/>
            </p:nvPicPr>
            <p:blipFill>
              <a:blip r:embed="rId74"/>
              <a:stretch>
                <a:fillRect/>
              </a:stretch>
            </p:blipFill>
            <p:spPr>
              <a:xfrm>
                <a:off x="1374048" y="4097016"/>
                <a:ext cx="26575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233D985F-B365-9479-05D0-ADF244D8AC8E}"/>
                  </a:ext>
                </a:extLst>
              </p14:cNvPr>
              <p14:cNvContentPartPr/>
              <p14:nvPr/>
            </p14:nvContentPartPr>
            <p14:xfrm>
              <a:off x="867888" y="4608576"/>
              <a:ext cx="2186640" cy="72000"/>
            </p14:xfrm>
          </p:contentPart>
        </mc:Choice>
        <mc:Fallback xmlns="">
          <p:pic>
            <p:nvPicPr>
              <p:cNvPr id="45" name="Ink 44">
                <a:extLst>
                  <a:ext uri="{FF2B5EF4-FFF2-40B4-BE49-F238E27FC236}">
                    <a16:creationId xmlns:a16="http://schemas.microsoft.com/office/drawing/2014/main" id="{233D985F-B365-9479-05D0-ADF244D8AC8E}"/>
                  </a:ext>
                </a:extLst>
              </p:cNvPr>
              <p:cNvPicPr/>
              <p:nvPr/>
            </p:nvPicPr>
            <p:blipFill>
              <a:blip r:embed="rId76"/>
              <a:stretch>
                <a:fillRect/>
              </a:stretch>
            </p:blipFill>
            <p:spPr>
              <a:xfrm>
                <a:off x="813888" y="4500576"/>
                <a:ext cx="22942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FAE895C5-2EF0-6572-F925-A6A5B38DDCAB}"/>
                  </a:ext>
                </a:extLst>
              </p14:cNvPr>
              <p14:cNvContentPartPr/>
              <p14:nvPr/>
            </p14:nvContentPartPr>
            <p14:xfrm>
              <a:off x="7507008" y="4598136"/>
              <a:ext cx="2952720" cy="84240"/>
            </p14:xfrm>
          </p:contentPart>
        </mc:Choice>
        <mc:Fallback xmlns="">
          <p:pic>
            <p:nvPicPr>
              <p:cNvPr id="46" name="Ink 45">
                <a:extLst>
                  <a:ext uri="{FF2B5EF4-FFF2-40B4-BE49-F238E27FC236}">
                    <a16:creationId xmlns:a16="http://schemas.microsoft.com/office/drawing/2014/main" id="{FAE895C5-2EF0-6572-F925-A6A5B38DDCAB}"/>
                  </a:ext>
                </a:extLst>
              </p:cNvPr>
              <p:cNvPicPr/>
              <p:nvPr/>
            </p:nvPicPr>
            <p:blipFill>
              <a:blip r:embed="rId78"/>
              <a:stretch>
                <a:fillRect/>
              </a:stretch>
            </p:blipFill>
            <p:spPr>
              <a:xfrm>
                <a:off x="7453368" y="4490496"/>
                <a:ext cx="30603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Ink 46">
                <a:extLst>
                  <a:ext uri="{FF2B5EF4-FFF2-40B4-BE49-F238E27FC236}">
                    <a16:creationId xmlns:a16="http://schemas.microsoft.com/office/drawing/2014/main" id="{54FFF082-F1A1-0D3F-5E29-77A834369C09}"/>
                  </a:ext>
                </a:extLst>
              </p14:cNvPr>
              <p14:cNvContentPartPr/>
              <p14:nvPr/>
            </p14:nvContentPartPr>
            <p14:xfrm>
              <a:off x="987408" y="584856"/>
              <a:ext cx="360" cy="360"/>
            </p14:xfrm>
          </p:contentPart>
        </mc:Choice>
        <mc:Fallback xmlns="">
          <p:pic>
            <p:nvPicPr>
              <p:cNvPr id="47" name="Ink 46">
                <a:extLst>
                  <a:ext uri="{FF2B5EF4-FFF2-40B4-BE49-F238E27FC236}">
                    <a16:creationId xmlns:a16="http://schemas.microsoft.com/office/drawing/2014/main" id="{54FFF082-F1A1-0D3F-5E29-77A834369C09}"/>
                  </a:ext>
                </a:extLst>
              </p:cNvPr>
              <p:cNvPicPr/>
              <p:nvPr/>
            </p:nvPicPr>
            <p:blipFill>
              <a:blip r:embed="rId3"/>
              <a:stretch>
                <a:fillRect/>
              </a:stretch>
            </p:blipFill>
            <p:spPr>
              <a:xfrm>
                <a:off x="933408" y="4772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AA49F9A2-780C-DAD2-AAC1-13380FFD2612}"/>
                  </a:ext>
                </a:extLst>
              </p14:cNvPr>
              <p14:cNvContentPartPr/>
              <p14:nvPr/>
            </p14:nvContentPartPr>
            <p14:xfrm>
              <a:off x="1354248" y="5364936"/>
              <a:ext cx="2916360" cy="58680"/>
            </p14:xfrm>
          </p:contentPart>
        </mc:Choice>
        <mc:Fallback xmlns="">
          <p:pic>
            <p:nvPicPr>
              <p:cNvPr id="49" name="Ink 48">
                <a:extLst>
                  <a:ext uri="{FF2B5EF4-FFF2-40B4-BE49-F238E27FC236}">
                    <a16:creationId xmlns:a16="http://schemas.microsoft.com/office/drawing/2014/main" id="{AA49F9A2-780C-DAD2-AAC1-13380FFD2612}"/>
                  </a:ext>
                </a:extLst>
              </p:cNvPr>
              <p:cNvPicPr/>
              <p:nvPr/>
            </p:nvPicPr>
            <p:blipFill>
              <a:blip r:embed="rId81"/>
              <a:stretch>
                <a:fillRect/>
              </a:stretch>
            </p:blipFill>
            <p:spPr>
              <a:xfrm>
                <a:off x="1300608" y="5256936"/>
                <a:ext cx="30240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2F450897-793A-D1DF-776A-2636B0FC302D}"/>
                  </a:ext>
                </a:extLst>
              </p14:cNvPr>
              <p14:cNvContentPartPr/>
              <p14:nvPr/>
            </p14:nvContentPartPr>
            <p14:xfrm>
              <a:off x="7251048" y="2905416"/>
              <a:ext cx="1720080" cy="57240"/>
            </p14:xfrm>
          </p:contentPart>
        </mc:Choice>
        <mc:Fallback xmlns="">
          <p:pic>
            <p:nvPicPr>
              <p:cNvPr id="50" name="Ink 49">
                <a:extLst>
                  <a:ext uri="{FF2B5EF4-FFF2-40B4-BE49-F238E27FC236}">
                    <a16:creationId xmlns:a16="http://schemas.microsoft.com/office/drawing/2014/main" id="{2F450897-793A-D1DF-776A-2636B0FC302D}"/>
                  </a:ext>
                </a:extLst>
              </p:cNvPr>
              <p:cNvPicPr/>
              <p:nvPr/>
            </p:nvPicPr>
            <p:blipFill>
              <a:blip r:embed="rId83"/>
              <a:stretch>
                <a:fillRect/>
              </a:stretch>
            </p:blipFill>
            <p:spPr>
              <a:xfrm>
                <a:off x="7197048" y="2797416"/>
                <a:ext cx="1827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CFBEF02F-D3DA-C851-AB8E-F97E8E757D02}"/>
                  </a:ext>
                </a:extLst>
              </p14:cNvPr>
              <p14:cNvContentPartPr/>
              <p14:nvPr/>
            </p14:nvContentPartPr>
            <p14:xfrm>
              <a:off x="6032448" y="3496176"/>
              <a:ext cx="917280" cy="15120"/>
            </p14:xfrm>
          </p:contentPart>
        </mc:Choice>
        <mc:Fallback xmlns="">
          <p:pic>
            <p:nvPicPr>
              <p:cNvPr id="51" name="Ink 50">
                <a:extLst>
                  <a:ext uri="{FF2B5EF4-FFF2-40B4-BE49-F238E27FC236}">
                    <a16:creationId xmlns:a16="http://schemas.microsoft.com/office/drawing/2014/main" id="{CFBEF02F-D3DA-C851-AB8E-F97E8E757D02}"/>
                  </a:ext>
                </a:extLst>
              </p:cNvPr>
              <p:cNvPicPr/>
              <p:nvPr/>
            </p:nvPicPr>
            <p:blipFill>
              <a:blip r:embed="rId85"/>
              <a:stretch>
                <a:fillRect/>
              </a:stretch>
            </p:blipFill>
            <p:spPr>
              <a:xfrm>
                <a:off x="5978448" y="3388536"/>
                <a:ext cx="1024920" cy="230760"/>
              </a:xfrm>
              <a:prstGeom prst="rect">
                <a:avLst/>
              </a:prstGeom>
            </p:spPr>
          </p:pic>
        </mc:Fallback>
      </mc:AlternateContent>
    </p:spTree>
    <p:extLst>
      <p:ext uri="{BB962C8B-B14F-4D97-AF65-F5344CB8AC3E}">
        <p14:creationId xmlns:p14="http://schemas.microsoft.com/office/powerpoint/2010/main" val="3511157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4" name="Picture 3">
            <a:extLst>
              <a:ext uri="{FF2B5EF4-FFF2-40B4-BE49-F238E27FC236}">
                <a16:creationId xmlns:a16="http://schemas.microsoft.com/office/drawing/2014/main" id="{99A0BD12-21A6-A2C9-1778-5BFE60850612}"/>
              </a:ext>
            </a:extLst>
          </p:cNvPr>
          <p:cNvPicPr>
            <a:picLocks noChangeAspect="1"/>
          </p:cNvPicPr>
          <p:nvPr/>
        </p:nvPicPr>
        <p:blipFill>
          <a:blip r:embed="rId4"/>
          <a:stretch>
            <a:fillRect/>
          </a:stretch>
        </p:blipFill>
        <p:spPr>
          <a:xfrm>
            <a:off x="154046" y="73093"/>
            <a:ext cx="11883908" cy="6711814"/>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ED994B9-5551-1F27-AB40-9BE1EA90D92D}"/>
                  </a:ext>
                </a:extLst>
              </p14:cNvPr>
              <p14:cNvContentPartPr/>
              <p14:nvPr/>
            </p14:nvContentPartPr>
            <p14:xfrm>
              <a:off x="227808" y="175536"/>
              <a:ext cx="1208160" cy="96480"/>
            </p14:xfrm>
          </p:contentPart>
        </mc:Choice>
        <mc:Fallback xmlns="">
          <p:pic>
            <p:nvPicPr>
              <p:cNvPr id="5" name="Ink 4">
                <a:extLst>
                  <a:ext uri="{FF2B5EF4-FFF2-40B4-BE49-F238E27FC236}">
                    <a16:creationId xmlns:a16="http://schemas.microsoft.com/office/drawing/2014/main" id="{5ED994B9-5551-1F27-AB40-9BE1EA90D92D}"/>
                  </a:ext>
                </a:extLst>
              </p:cNvPr>
              <p:cNvPicPr/>
              <p:nvPr/>
            </p:nvPicPr>
            <p:blipFill>
              <a:blip r:embed="rId6"/>
              <a:stretch>
                <a:fillRect/>
              </a:stretch>
            </p:blipFill>
            <p:spPr>
              <a:xfrm>
                <a:off x="173808" y="67536"/>
                <a:ext cx="1315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36820D4-2E58-B964-95AD-00E1AA244B00}"/>
                  </a:ext>
                </a:extLst>
              </p14:cNvPr>
              <p14:cNvContentPartPr/>
              <p14:nvPr/>
            </p14:nvContentPartPr>
            <p14:xfrm>
              <a:off x="4096368" y="667224"/>
              <a:ext cx="749160" cy="19080"/>
            </p14:xfrm>
          </p:contentPart>
        </mc:Choice>
        <mc:Fallback xmlns="">
          <p:pic>
            <p:nvPicPr>
              <p:cNvPr id="6" name="Ink 5">
                <a:extLst>
                  <a:ext uri="{FF2B5EF4-FFF2-40B4-BE49-F238E27FC236}">
                    <a16:creationId xmlns:a16="http://schemas.microsoft.com/office/drawing/2014/main" id="{A36820D4-2E58-B964-95AD-00E1AA244B00}"/>
                  </a:ext>
                </a:extLst>
              </p:cNvPr>
              <p:cNvPicPr/>
              <p:nvPr/>
            </p:nvPicPr>
            <p:blipFill>
              <a:blip r:embed="rId8"/>
              <a:stretch>
                <a:fillRect/>
              </a:stretch>
            </p:blipFill>
            <p:spPr>
              <a:xfrm>
                <a:off x="4042368" y="559224"/>
                <a:ext cx="8568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4BB1423-CBC1-BAB9-0E93-364AE9DBAE74}"/>
                  </a:ext>
                </a:extLst>
              </p14:cNvPr>
              <p14:cNvContentPartPr/>
              <p14:nvPr/>
            </p14:nvContentPartPr>
            <p14:xfrm>
              <a:off x="5322528" y="711144"/>
              <a:ext cx="1370880" cy="22680"/>
            </p14:xfrm>
          </p:contentPart>
        </mc:Choice>
        <mc:Fallback xmlns="">
          <p:pic>
            <p:nvPicPr>
              <p:cNvPr id="8" name="Ink 7">
                <a:extLst>
                  <a:ext uri="{FF2B5EF4-FFF2-40B4-BE49-F238E27FC236}">
                    <a16:creationId xmlns:a16="http://schemas.microsoft.com/office/drawing/2014/main" id="{74BB1423-CBC1-BAB9-0E93-364AE9DBAE74}"/>
                  </a:ext>
                </a:extLst>
              </p:cNvPr>
              <p:cNvPicPr/>
              <p:nvPr/>
            </p:nvPicPr>
            <p:blipFill>
              <a:blip r:embed="rId10"/>
              <a:stretch>
                <a:fillRect/>
              </a:stretch>
            </p:blipFill>
            <p:spPr>
              <a:xfrm>
                <a:off x="5268888" y="603504"/>
                <a:ext cx="1478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EBC8C0BC-E6A4-6A8F-E8DB-D86DD9B07C61}"/>
                  </a:ext>
                </a:extLst>
              </p14:cNvPr>
              <p14:cNvContentPartPr/>
              <p14:nvPr/>
            </p14:nvContentPartPr>
            <p14:xfrm>
              <a:off x="7095528" y="630144"/>
              <a:ext cx="2057040" cy="56520"/>
            </p14:xfrm>
          </p:contentPart>
        </mc:Choice>
        <mc:Fallback xmlns="">
          <p:pic>
            <p:nvPicPr>
              <p:cNvPr id="9" name="Ink 8">
                <a:extLst>
                  <a:ext uri="{FF2B5EF4-FFF2-40B4-BE49-F238E27FC236}">
                    <a16:creationId xmlns:a16="http://schemas.microsoft.com/office/drawing/2014/main" id="{EBC8C0BC-E6A4-6A8F-E8DB-D86DD9B07C61}"/>
                  </a:ext>
                </a:extLst>
              </p:cNvPr>
              <p:cNvPicPr/>
              <p:nvPr/>
            </p:nvPicPr>
            <p:blipFill>
              <a:blip r:embed="rId12"/>
              <a:stretch>
                <a:fillRect/>
              </a:stretch>
            </p:blipFill>
            <p:spPr>
              <a:xfrm>
                <a:off x="7041528" y="522144"/>
                <a:ext cx="2164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1144B03-6F1A-A06F-F185-47ADDA7C2DFE}"/>
                  </a:ext>
                </a:extLst>
              </p14:cNvPr>
              <p14:cNvContentPartPr/>
              <p14:nvPr/>
            </p14:nvContentPartPr>
            <p14:xfrm>
              <a:off x="10268208" y="703944"/>
              <a:ext cx="551520" cy="51480"/>
            </p14:xfrm>
          </p:contentPart>
        </mc:Choice>
        <mc:Fallback xmlns="">
          <p:pic>
            <p:nvPicPr>
              <p:cNvPr id="10" name="Ink 9">
                <a:extLst>
                  <a:ext uri="{FF2B5EF4-FFF2-40B4-BE49-F238E27FC236}">
                    <a16:creationId xmlns:a16="http://schemas.microsoft.com/office/drawing/2014/main" id="{B1144B03-6F1A-A06F-F185-47ADDA7C2DFE}"/>
                  </a:ext>
                </a:extLst>
              </p:cNvPr>
              <p:cNvPicPr/>
              <p:nvPr/>
            </p:nvPicPr>
            <p:blipFill>
              <a:blip r:embed="rId14"/>
              <a:stretch>
                <a:fillRect/>
              </a:stretch>
            </p:blipFill>
            <p:spPr>
              <a:xfrm>
                <a:off x="10214568" y="596304"/>
                <a:ext cx="6591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3F6975E4-207A-CEB3-A9E8-4549767799B1}"/>
                  </a:ext>
                </a:extLst>
              </p14:cNvPr>
              <p14:cNvContentPartPr/>
              <p14:nvPr/>
            </p14:nvContentPartPr>
            <p14:xfrm>
              <a:off x="110448" y="905184"/>
              <a:ext cx="1279440" cy="10080"/>
            </p14:xfrm>
          </p:contentPart>
        </mc:Choice>
        <mc:Fallback xmlns="">
          <p:pic>
            <p:nvPicPr>
              <p:cNvPr id="11" name="Ink 10">
                <a:extLst>
                  <a:ext uri="{FF2B5EF4-FFF2-40B4-BE49-F238E27FC236}">
                    <a16:creationId xmlns:a16="http://schemas.microsoft.com/office/drawing/2014/main" id="{3F6975E4-207A-CEB3-A9E8-4549767799B1}"/>
                  </a:ext>
                </a:extLst>
              </p:cNvPr>
              <p:cNvPicPr/>
              <p:nvPr/>
            </p:nvPicPr>
            <p:blipFill>
              <a:blip r:embed="rId16"/>
              <a:stretch>
                <a:fillRect/>
              </a:stretch>
            </p:blipFill>
            <p:spPr>
              <a:xfrm>
                <a:off x="56808" y="797544"/>
                <a:ext cx="13870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71C36873-8368-ABBD-159E-FDA28289FDF3}"/>
                  </a:ext>
                </a:extLst>
              </p14:cNvPr>
              <p14:cNvContentPartPr/>
              <p14:nvPr/>
            </p14:nvContentPartPr>
            <p14:xfrm>
              <a:off x="1664928" y="1242504"/>
              <a:ext cx="959400" cy="10800"/>
            </p14:xfrm>
          </p:contentPart>
        </mc:Choice>
        <mc:Fallback xmlns="">
          <p:pic>
            <p:nvPicPr>
              <p:cNvPr id="12" name="Ink 11">
                <a:extLst>
                  <a:ext uri="{FF2B5EF4-FFF2-40B4-BE49-F238E27FC236}">
                    <a16:creationId xmlns:a16="http://schemas.microsoft.com/office/drawing/2014/main" id="{71C36873-8368-ABBD-159E-FDA28289FDF3}"/>
                  </a:ext>
                </a:extLst>
              </p:cNvPr>
              <p:cNvPicPr/>
              <p:nvPr/>
            </p:nvPicPr>
            <p:blipFill>
              <a:blip r:embed="rId18"/>
              <a:stretch>
                <a:fillRect/>
              </a:stretch>
            </p:blipFill>
            <p:spPr>
              <a:xfrm>
                <a:off x="1611288" y="1134864"/>
                <a:ext cx="10670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187D3382-3763-040B-0A2B-81EE13827943}"/>
                  </a:ext>
                </a:extLst>
              </p14:cNvPr>
              <p14:cNvContentPartPr/>
              <p14:nvPr/>
            </p14:nvContentPartPr>
            <p14:xfrm>
              <a:off x="1398888" y="1243584"/>
              <a:ext cx="310320" cy="18720"/>
            </p14:xfrm>
          </p:contentPart>
        </mc:Choice>
        <mc:Fallback xmlns="">
          <p:pic>
            <p:nvPicPr>
              <p:cNvPr id="13" name="Ink 12">
                <a:extLst>
                  <a:ext uri="{FF2B5EF4-FFF2-40B4-BE49-F238E27FC236}">
                    <a16:creationId xmlns:a16="http://schemas.microsoft.com/office/drawing/2014/main" id="{187D3382-3763-040B-0A2B-81EE13827943}"/>
                  </a:ext>
                </a:extLst>
              </p:cNvPr>
              <p:cNvPicPr/>
              <p:nvPr/>
            </p:nvPicPr>
            <p:blipFill>
              <a:blip r:embed="rId20"/>
              <a:stretch>
                <a:fillRect/>
              </a:stretch>
            </p:blipFill>
            <p:spPr>
              <a:xfrm>
                <a:off x="1345248" y="1135584"/>
                <a:ext cx="417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1B42D83C-E1EC-C4CE-FB9F-644BF975CBE8}"/>
                  </a:ext>
                </a:extLst>
              </p14:cNvPr>
              <p14:cNvContentPartPr/>
              <p14:nvPr/>
            </p14:nvContentPartPr>
            <p14:xfrm>
              <a:off x="1427328" y="2240424"/>
              <a:ext cx="1590480" cy="46800"/>
            </p14:xfrm>
          </p:contentPart>
        </mc:Choice>
        <mc:Fallback xmlns="">
          <p:pic>
            <p:nvPicPr>
              <p:cNvPr id="14" name="Ink 13">
                <a:extLst>
                  <a:ext uri="{FF2B5EF4-FFF2-40B4-BE49-F238E27FC236}">
                    <a16:creationId xmlns:a16="http://schemas.microsoft.com/office/drawing/2014/main" id="{1B42D83C-E1EC-C4CE-FB9F-644BF975CBE8}"/>
                  </a:ext>
                </a:extLst>
              </p:cNvPr>
              <p:cNvPicPr/>
              <p:nvPr/>
            </p:nvPicPr>
            <p:blipFill>
              <a:blip r:embed="rId22"/>
              <a:stretch>
                <a:fillRect/>
              </a:stretch>
            </p:blipFill>
            <p:spPr>
              <a:xfrm>
                <a:off x="1373328" y="2132424"/>
                <a:ext cx="16981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70D50AF9-2324-409D-510F-01F4FD3D8DC0}"/>
                  </a:ext>
                </a:extLst>
              </p14:cNvPr>
              <p14:cNvContentPartPr/>
              <p14:nvPr/>
            </p14:nvContentPartPr>
            <p14:xfrm>
              <a:off x="2020608" y="2467944"/>
              <a:ext cx="4635360" cy="38880"/>
            </p14:xfrm>
          </p:contentPart>
        </mc:Choice>
        <mc:Fallback xmlns="">
          <p:pic>
            <p:nvPicPr>
              <p:cNvPr id="15" name="Ink 14">
                <a:extLst>
                  <a:ext uri="{FF2B5EF4-FFF2-40B4-BE49-F238E27FC236}">
                    <a16:creationId xmlns:a16="http://schemas.microsoft.com/office/drawing/2014/main" id="{70D50AF9-2324-409D-510F-01F4FD3D8DC0}"/>
                  </a:ext>
                </a:extLst>
              </p:cNvPr>
              <p:cNvPicPr/>
              <p:nvPr/>
            </p:nvPicPr>
            <p:blipFill>
              <a:blip r:embed="rId24"/>
              <a:stretch>
                <a:fillRect/>
              </a:stretch>
            </p:blipFill>
            <p:spPr>
              <a:xfrm>
                <a:off x="1966968" y="2359944"/>
                <a:ext cx="47430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3CE9A042-899A-68F0-67BB-8F3D7ECA0988}"/>
                  </a:ext>
                </a:extLst>
              </p14:cNvPr>
              <p14:cNvContentPartPr/>
              <p14:nvPr/>
            </p14:nvContentPartPr>
            <p14:xfrm>
              <a:off x="1499688" y="3465504"/>
              <a:ext cx="2505600" cy="45360"/>
            </p14:xfrm>
          </p:contentPart>
        </mc:Choice>
        <mc:Fallback xmlns="">
          <p:pic>
            <p:nvPicPr>
              <p:cNvPr id="16" name="Ink 15">
                <a:extLst>
                  <a:ext uri="{FF2B5EF4-FFF2-40B4-BE49-F238E27FC236}">
                    <a16:creationId xmlns:a16="http://schemas.microsoft.com/office/drawing/2014/main" id="{3CE9A042-899A-68F0-67BB-8F3D7ECA0988}"/>
                  </a:ext>
                </a:extLst>
              </p:cNvPr>
              <p:cNvPicPr/>
              <p:nvPr/>
            </p:nvPicPr>
            <p:blipFill>
              <a:blip r:embed="rId26"/>
              <a:stretch>
                <a:fillRect/>
              </a:stretch>
            </p:blipFill>
            <p:spPr>
              <a:xfrm>
                <a:off x="1446048" y="3357504"/>
                <a:ext cx="2613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F81ACDEB-B2CB-86F0-E2C4-EBB679CED356}"/>
                  </a:ext>
                </a:extLst>
              </p14:cNvPr>
              <p14:cNvContentPartPr/>
              <p14:nvPr/>
            </p14:nvContentPartPr>
            <p14:xfrm>
              <a:off x="2916648" y="3739824"/>
              <a:ext cx="3199680" cy="37800"/>
            </p14:xfrm>
          </p:contentPart>
        </mc:Choice>
        <mc:Fallback xmlns="">
          <p:pic>
            <p:nvPicPr>
              <p:cNvPr id="17" name="Ink 16">
                <a:extLst>
                  <a:ext uri="{FF2B5EF4-FFF2-40B4-BE49-F238E27FC236}">
                    <a16:creationId xmlns:a16="http://schemas.microsoft.com/office/drawing/2014/main" id="{F81ACDEB-B2CB-86F0-E2C4-EBB679CED356}"/>
                  </a:ext>
                </a:extLst>
              </p:cNvPr>
              <p:cNvPicPr/>
              <p:nvPr/>
            </p:nvPicPr>
            <p:blipFill>
              <a:blip r:embed="rId28"/>
              <a:stretch>
                <a:fillRect/>
              </a:stretch>
            </p:blipFill>
            <p:spPr>
              <a:xfrm>
                <a:off x="2863008" y="3631824"/>
                <a:ext cx="33073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A570009B-3125-FFCB-CB1B-6D11B3DD5E0C}"/>
                  </a:ext>
                </a:extLst>
              </p14:cNvPr>
              <p14:cNvContentPartPr/>
              <p14:nvPr/>
            </p14:nvContentPartPr>
            <p14:xfrm>
              <a:off x="10195488" y="3941064"/>
              <a:ext cx="1745640" cy="360"/>
            </p14:xfrm>
          </p:contentPart>
        </mc:Choice>
        <mc:Fallback xmlns="">
          <p:pic>
            <p:nvPicPr>
              <p:cNvPr id="18" name="Ink 17">
                <a:extLst>
                  <a:ext uri="{FF2B5EF4-FFF2-40B4-BE49-F238E27FC236}">
                    <a16:creationId xmlns:a16="http://schemas.microsoft.com/office/drawing/2014/main" id="{A570009B-3125-FFCB-CB1B-6D11B3DD5E0C}"/>
                  </a:ext>
                </a:extLst>
              </p:cNvPr>
              <p:cNvPicPr/>
              <p:nvPr/>
            </p:nvPicPr>
            <p:blipFill>
              <a:blip r:embed="rId30"/>
              <a:stretch>
                <a:fillRect/>
              </a:stretch>
            </p:blipFill>
            <p:spPr>
              <a:xfrm>
                <a:off x="10141488" y="3833064"/>
                <a:ext cx="1853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73237F56-741E-69BD-E41D-1109C5D648FD}"/>
                  </a:ext>
                </a:extLst>
              </p14:cNvPr>
              <p14:cNvContentPartPr/>
              <p14:nvPr/>
            </p14:nvContentPartPr>
            <p14:xfrm>
              <a:off x="1332648" y="4123584"/>
              <a:ext cx="3001680" cy="79560"/>
            </p14:xfrm>
          </p:contentPart>
        </mc:Choice>
        <mc:Fallback xmlns="">
          <p:pic>
            <p:nvPicPr>
              <p:cNvPr id="22" name="Ink 21">
                <a:extLst>
                  <a:ext uri="{FF2B5EF4-FFF2-40B4-BE49-F238E27FC236}">
                    <a16:creationId xmlns:a16="http://schemas.microsoft.com/office/drawing/2014/main" id="{73237F56-741E-69BD-E41D-1109C5D648FD}"/>
                  </a:ext>
                </a:extLst>
              </p:cNvPr>
              <p:cNvPicPr/>
              <p:nvPr/>
            </p:nvPicPr>
            <p:blipFill>
              <a:blip r:embed="rId32"/>
              <a:stretch>
                <a:fillRect/>
              </a:stretch>
            </p:blipFill>
            <p:spPr>
              <a:xfrm>
                <a:off x="1279008" y="4015584"/>
                <a:ext cx="31093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14947D37-5FF1-519D-90DC-5EA35A213C48}"/>
                  </a:ext>
                </a:extLst>
              </p14:cNvPr>
              <p14:cNvContentPartPr/>
              <p14:nvPr/>
            </p14:nvContentPartPr>
            <p14:xfrm>
              <a:off x="1464048" y="4955544"/>
              <a:ext cx="1663560" cy="111240"/>
            </p14:xfrm>
          </p:contentPart>
        </mc:Choice>
        <mc:Fallback xmlns="">
          <p:pic>
            <p:nvPicPr>
              <p:cNvPr id="23" name="Ink 22">
                <a:extLst>
                  <a:ext uri="{FF2B5EF4-FFF2-40B4-BE49-F238E27FC236}">
                    <a16:creationId xmlns:a16="http://schemas.microsoft.com/office/drawing/2014/main" id="{14947D37-5FF1-519D-90DC-5EA35A213C48}"/>
                  </a:ext>
                </a:extLst>
              </p:cNvPr>
              <p:cNvPicPr/>
              <p:nvPr/>
            </p:nvPicPr>
            <p:blipFill>
              <a:blip r:embed="rId34"/>
              <a:stretch>
                <a:fillRect/>
              </a:stretch>
            </p:blipFill>
            <p:spPr>
              <a:xfrm>
                <a:off x="1410048" y="4847904"/>
                <a:ext cx="17712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2017D8CF-E64F-0CCB-5EEB-6F8C090FB0F3}"/>
                  </a:ext>
                </a:extLst>
              </p14:cNvPr>
              <p14:cNvContentPartPr/>
              <p14:nvPr/>
            </p14:nvContentPartPr>
            <p14:xfrm>
              <a:off x="1500408" y="5922504"/>
              <a:ext cx="1471680" cy="41760"/>
            </p14:xfrm>
          </p:contentPart>
        </mc:Choice>
        <mc:Fallback xmlns="">
          <p:pic>
            <p:nvPicPr>
              <p:cNvPr id="24" name="Ink 23">
                <a:extLst>
                  <a:ext uri="{FF2B5EF4-FFF2-40B4-BE49-F238E27FC236}">
                    <a16:creationId xmlns:a16="http://schemas.microsoft.com/office/drawing/2014/main" id="{2017D8CF-E64F-0CCB-5EEB-6F8C090FB0F3}"/>
                  </a:ext>
                </a:extLst>
              </p:cNvPr>
              <p:cNvPicPr/>
              <p:nvPr/>
            </p:nvPicPr>
            <p:blipFill>
              <a:blip r:embed="rId36"/>
              <a:stretch>
                <a:fillRect/>
              </a:stretch>
            </p:blipFill>
            <p:spPr>
              <a:xfrm>
                <a:off x="1446408" y="5814864"/>
                <a:ext cx="1579320" cy="257400"/>
              </a:xfrm>
              <a:prstGeom prst="rect">
                <a:avLst/>
              </a:prstGeom>
            </p:spPr>
          </p:pic>
        </mc:Fallback>
      </mc:AlternateContent>
    </p:spTree>
    <p:extLst>
      <p:ext uri="{BB962C8B-B14F-4D97-AF65-F5344CB8AC3E}">
        <p14:creationId xmlns:p14="http://schemas.microsoft.com/office/powerpoint/2010/main" val="2162543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4" name="Picture 3">
            <a:extLst>
              <a:ext uri="{FF2B5EF4-FFF2-40B4-BE49-F238E27FC236}">
                <a16:creationId xmlns:a16="http://schemas.microsoft.com/office/drawing/2014/main" id="{975EF8CD-5623-6F06-15D2-0D02D681F28D}"/>
              </a:ext>
            </a:extLst>
          </p:cNvPr>
          <p:cNvPicPr>
            <a:picLocks noChangeAspect="1"/>
          </p:cNvPicPr>
          <p:nvPr/>
        </p:nvPicPr>
        <p:blipFill>
          <a:blip r:embed="rId4"/>
          <a:stretch>
            <a:fillRect/>
          </a:stretch>
        </p:blipFill>
        <p:spPr>
          <a:xfrm>
            <a:off x="1977606" y="435241"/>
            <a:ext cx="7270128" cy="1350391"/>
          </a:xfrm>
          <a:prstGeom prst="rect">
            <a:avLst/>
          </a:prstGeom>
        </p:spPr>
      </p:pic>
      <p:sp>
        <p:nvSpPr>
          <p:cNvPr id="5" name="TextBox 4">
            <a:extLst>
              <a:ext uri="{FF2B5EF4-FFF2-40B4-BE49-F238E27FC236}">
                <a16:creationId xmlns:a16="http://schemas.microsoft.com/office/drawing/2014/main" id="{606426F2-0751-93DB-9693-D76127E597E3}"/>
              </a:ext>
            </a:extLst>
          </p:cNvPr>
          <p:cNvSpPr txBox="1"/>
          <p:nvPr/>
        </p:nvSpPr>
        <p:spPr>
          <a:xfrm>
            <a:off x="3523266" y="-47084"/>
            <a:ext cx="4178808" cy="523220"/>
          </a:xfrm>
          <a:prstGeom prst="rect">
            <a:avLst/>
          </a:prstGeom>
          <a:noFill/>
        </p:spPr>
        <p:txBody>
          <a:bodyPr wrap="square" rtlCol="1">
            <a:spAutoFit/>
          </a:bodyPr>
          <a:lstStyle/>
          <a:p>
            <a:pPr algn="ctr"/>
            <a:r>
              <a:rPr lang="en-US" sz="2800" b="1" dirty="0"/>
              <a:t>lawsuit</a:t>
            </a:r>
            <a:endParaRPr lang="he-IL" sz="2800" b="1" dirty="0"/>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6BD46D8C-B629-C1E8-3BBF-41090F086533}"/>
                  </a:ext>
                </a:extLst>
              </p14:cNvPr>
              <p14:cNvContentPartPr/>
              <p14:nvPr/>
            </p14:nvContentPartPr>
            <p14:xfrm>
              <a:off x="1290168" y="2175336"/>
              <a:ext cx="2367720" cy="38880"/>
            </p14:xfrm>
          </p:contentPart>
        </mc:Choice>
        <mc:Fallback xmlns="">
          <p:pic>
            <p:nvPicPr>
              <p:cNvPr id="12" name="Ink 11">
                <a:extLst>
                  <a:ext uri="{FF2B5EF4-FFF2-40B4-BE49-F238E27FC236}">
                    <a16:creationId xmlns:a16="http://schemas.microsoft.com/office/drawing/2014/main" id="{6BD46D8C-B629-C1E8-3BBF-41090F086533}"/>
                  </a:ext>
                </a:extLst>
              </p:cNvPr>
              <p:cNvPicPr/>
              <p:nvPr/>
            </p:nvPicPr>
            <p:blipFill>
              <a:blip r:embed="rId6"/>
              <a:stretch>
                <a:fillRect/>
              </a:stretch>
            </p:blipFill>
            <p:spPr>
              <a:xfrm>
                <a:off x="1236168" y="2067336"/>
                <a:ext cx="2475360" cy="254520"/>
              </a:xfrm>
              <a:prstGeom prst="rect">
                <a:avLst/>
              </a:prstGeom>
            </p:spPr>
          </p:pic>
        </mc:Fallback>
      </mc:AlternateContent>
      <p:pic>
        <p:nvPicPr>
          <p:cNvPr id="14" name="Picture 13">
            <a:extLst>
              <a:ext uri="{FF2B5EF4-FFF2-40B4-BE49-F238E27FC236}">
                <a16:creationId xmlns:a16="http://schemas.microsoft.com/office/drawing/2014/main" id="{D6DBA796-9EAC-834F-4AC7-1F70CCD25C21}"/>
              </a:ext>
            </a:extLst>
          </p:cNvPr>
          <p:cNvPicPr>
            <a:picLocks noChangeAspect="1"/>
          </p:cNvPicPr>
          <p:nvPr/>
        </p:nvPicPr>
        <p:blipFill>
          <a:blip r:embed="rId7"/>
          <a:stretch>
            <a:fillRect/>
          </a:stretch>
        </p:blipFill>
        <p:spPr>
          <a:xfrm>
            <a:off x="1884744" y="1785632"/>
            <a:ext cx="7455853" cy="5033488"/>
          </a:xfrm>
          <a:prstGeom prst="rect">
            <a:avLst/>
          </a:prstGeom>
        </p:spPr>
      </p:pic>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637F7A4-793B-2DE1-65DB-A25150C906A1}"/>
                  </a:ext>
                </a:extLst>
              </p14:cNvPr>
              <p14:cNvContentPartPr/>
              <p14:nvPr/>
            </p14:nvContentPartPr>
            <p14:xfrm>
              <a:off x="6126408" y="1049184"/>
              <a:ext cx="849600" cy="20880"/>
            </p14:xfrm>
          </p:contentPart>
        </mc:Choice>
        <mc:Fallback xmlns="">
          <p:pic>
            <p:nvPicPr>
              <p:cNvPr id="15" name="Ink 14">
                <a:extLst>
                  <a:ext uri="{FF2B5EF4-FFF2-40B4-BE49-F238E27FC236}">
                    <a16:creationId xmlns:a16="http://schemas.microsoft.com/office/drawing/2014/main" id="{B637F7A4-793B-2DE1-65DB-A25150C906A1}"/>
                  </a:ext>
                </a:extLst>
              </p:cNvPr>
              <p:cNvPicPr/>
              <p:nvPr/>
            </p:nvPicPr>
            <p:blipFill>
              <a:blip r:embed="rId9"/>
              <a:stretch>
                <a:fillRect/>
              </a:stretch>
            </p:blipFill>
            <p:spPr>
              <a:xfrm>
                <a:off x="6072408" y="941184"/>
                <a:ext cx="957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CB68E1A8-DA69-8B7F-562C-BAB1C5CF0ADF}"/>
                  </a:ext>
                </a:extLst>
              </p14:cNvPr>
              <p14:cNvContentPartPr/>
              <p14:nvPr/>
            </p14:nvContentPartPr>
            <p14:xfrm>
              <a:off x="6739128" y="977904"/>
              <a:ext cx="2540880" cy="55800"/>
            </p14:xfrm>
          </p:contentPart>
        </mc:Choice>
        <mc:Fallback xmlns="">
          <p:pic>
            <p:nvPicPr>
              <p:cNvPr id="16" name="Ink 15">
                <a:extLst>
                  <a:ext uri="{FF2B5EF4-FFF2-40B4-BE49-F238E27FC236}">
                    <a16:creationId xmlns:a16="http://schemas.microsoft.com/office/drawing/2014/main" id="{CB68E1A8-DA69-8B7F-562C-BAB1C5CF0ADF}"/>
                  </a:ext>
                </a:extLst>
              </p:cNvPr>
              <p:cNvPicPr/>
              <p:nvPr/>
            </p:nvPicPr>
            <p:blipFill>
              <a:blip r:embed="rId11"/>
              <a:stretch>
                <a:fillRect/>
              </a:stretch>
            </p:blipFill>
            <p:spPr>
              <a:xfrm>
                <a:off x="6685128" y="869904"/>
                <a:ext cx="26485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5B3831B-A55B-C2B5-8EA9-8255ACA476D7}"/>
                  </a:ext>
                </a:extLst>
              </p14:cNvPr>
              <p14:cNvContentPartPr/>
              <p14:nvPr/>
            </p14:nvContentPartPr>
            <p14:xfrm>
              <a:off x="1911888" y="1225224"/>
              <a:ext cx="2285280" cy="10440"/>
            </p14:xfrm>
          </p:contentPart>
        </mc:Choice>
        <mc:Fallback xmlns="">
          <p:pic>
            <p:nvPicPr>
              <p:cNvPr id="18" name="Ink 17">
                <a:extLst>
                  <a:ext uri="{FF2B5EF4-FFF2-40B4-BE49-F238E27FC236}">
                    <a16:creationId xmlns:a16="http://schemas.microsoft.com/office/drawing/2014/main" id="{A5B3831B-A55B-C2B5-8EA9-8255ACA476D7}"/>
                  </a:ext>
                </a:extLst>
              </p:cNvPr>
              <p:cNvPicPr/>
              <p:nvPr/>
            </p:nvPicPr>
            <p:blipFill>
              <a:blip r:embed="rId13"/>
              <a:stretch>
                <a:fillRect/>
              </a:stretch>
            </p:blipFill>
            <p:spPr>
              <a:xfrm>
                <a:off x="1858248" y="1117224"/>
                <a:ext cx="2392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988B37FD-F204-C228-E79C-4BAF2F1CA5DF}"/>
                  </a:ext>
                </a:extLst>
              </p14:cNvPr>
              <p14:cNvContentPartPr/>
              <p14:nvPr/>
            </p14:nvContentPartPr>
            <p14:xfrm>
              <a:off x="7150248" y="1215864"/>
              <a:ext cx="2020320" cy="47160"/>
            </p14:xfrm>
          </p:contentPart>
        </mc:Choice>
        <mc:Fallback xmlns="">
          <p:pic>
            <p:nvPicPr>
              <p:cNvPr id="19" name="Ink 18">
                <a:extLst>
                  <a:ext uri="{FF2B5EF4-FFF2-40B4-BE49-F238E27FC236}">
                    <a16:creationId xmlns:a16="http://schemas.microsoft.com/office/drawing/2014/main" id="{988B37FD-F204-C228-E79C-4BAF2F1CA5DF}"/>
                  </a:ext>
                </a:extLst>
              </p:cNvPr>
              <p:cNvPicPr/>
              <p:nvPr/>
            </p:nvPicPr>
            <p:blipFill>
              <a:blip r:embed="rId15"/>
              <a:stretch>
                <a:fillRect/>
              </a:stretch>
            </p:blipFill>
            <p:spPr>
              <a:xfrm>
                <a:off x="7096608" y="1108224"/>
                <a:ext cx="21279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C53ABDCD-2B5A-B40F-2C0E-88FD361D6877}"/>
                  </a:ext>
                </a:extLst>
              </p14:cNvPr>
              <p14:cNvContentPartPr/>
              <p14:nvPr/>
            </p14:nvContentPartPr>
            <p14:xfrm>
              <a:off x="1893528" y="1371024"/>
              <a:ext cx="7195680" cy="93240"/>
            </p14:xfrm>
          </p:contentPart>
        </mc:Choice>
        <mc:Fallback xmlns="">
          <p:pic>
            <p:nvPicPr>
              <p:cNvPr id="20" name="Ink 19">
                <a:extLst>
                  <a:ext uri="{FF2B5EF4-FFF2-40B4-BE49-F238E27FC236}">
                    <a16:creationId xmlns:a16="http://schemas.microsoft.com/office/drawing/2014/main" id="{C53ABDCD-2B5A-B40F-2C0E-88FD361D6877}"/>
                  </a:ext>
                </a:extLst>
              </p:cNvPr>
              <p:cNvPicPr/>
              <p:nvPr/>
            </p:nvPicPr>
            <p:blipFill>
              <a:blip r:embed="rId17"/>
              <a:stretch>
                <a:fillRect/>
              </a:stretch>
            </p:blipFill>
            <p:spPr>
              <a:xfrm>
                <a:off x="1839888" y="1263384"/>
                <a:ext cx="73033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42A8C7EE-2363-7D5E-5ACF-95FADF98121D}"/>
                  </a:ext>
                </a:extLst>
              </p14:cNvPr>
              <p14:cNvContentPartPr/>
              <p14:nvPr/>
            </p14:nvContentPartPr>
            <p14:xfrm>
              <a:off x="2095128" y="1572264"/>
              <a:ext cx="1717920" cy="83160"/>
            </p14:xfrm>
          </p:contentPart>
        </mc:Choice>
        <mc:Fallback xmlns="">
          <p:pic>
            <p:nvPicPr>
              <p:cNvPr id="21" name="Ink 20">
                <a:extLst>
                  <a:ext uri="{FF2B5EF4-FFF2-40B4-BE49-F238E27FC236}">
                    <a16:creationId xmlns:a16="http://schemas.microsoft.com/office/drawing/2014/main" id="{42A8C7EE-2363-7D5E-5ACF-95FADF98121D}"/>
                  </a:ext>
                </a:extLst>
              </p:cNvPr>
              <p:cNvPicPr/>
              <p:nvPr/>
            </p:nvPicPr>
            <p:blipFill>
              <a:blip r:embed="rId19"/>
              <a:stretch>
                <a:fillRect/>
              </a:stretch>
            </p:blipFill>
            <p:spPr>
              <a:xfrm>
                <a:off x="2041488" y="1464264"/>
                <a:ext cx="18255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7334BD21-5789-500F-56FD-057C6C9E4C7C}"/>
                  </a:ext>
                </a:extLst>
              </p14:cNvPr>
              <p14:cNvContentPartPr/>
              <p14:nvPr/>
            </p14:nvContentPartPr>
            <p14:xfrm>
              <a:off x="6310368" y="2303784"/>
              <a:ext cx="2550600" cy="30600"/>
            </p14:xfrm>
          </p:contentPart>
        </mc:Choice>
        <mc:Fallback xmlns="">
          <p:pic>
            <p:nvPicPr>
              <p:cNvPr id="22" name="Ink 21">
                <a:extLst>
                  <a:ext uri="{FF2B5EF4-FFF2-40B4-BE49-F238E27FC236}">
                    <a16:creationId xmlns:a16="http://schemas.microsoft.com/office/drawing/2014/main" id="{7334BD21-5789-500F-56FD-057C6C9E4C7C}"/>
                  </a:ext>
                </a:extLst>
              </p:cNvPr>
              <p:cNvPicPr/>
              <p:nvPr/>
            </p:nvPicPr>
            <p:blipFill>
              <a:blip r:embed="rId21"/>
              <a:stretch>
                <a:fillRect/>
              </a:stretch>
            </p:blipFill>
            <p:spPr>
              <a:xfrm>
                <a:off x="6256368" y="2195784"/>
                <a:ext cx="26582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1C6181F0-1929-DD56-A87B-051F88D0A515}"/>
                  </a:ext>
                </a:extLst>
              </p14:cNvPr>
              <p14:cNvContentPartPr/>
              <p14:nvPr/>
            </p14:nvContentPartPr>
            <p14:xfrm>
              <a:off x="1983888" y="2304144"/>
              <a:ext cx="227520" cy="37440"/>
            </p14:xfrm>
          </p:contentPart>
        </mc:Choice>
        <mc:Fallback xmlns="">
          <p:pic>
            <p:nvPicPr>
              <p:cNvPr id="23" name="Ink 22">
                <a:extLst>
                  <a:ext uri="{FF2B5EF4-FFF2-40B4-BE49-F238E27FC236}">
                    <a16:creationId xmlns:a16="http://schemas.microsoft.com/office/drawing/2014/main" id="{1C6181F0-1929-DD56-A87B-051F88D0A515}"/>
                  </a:ext>
                </a:extLst>
              </p:cNvPr>
              <p:cNvPicPr/>
              <p:nvPr/>
            </p:nvPicPr>
            <p:blipFill>
              <a:blip r:embed="rId23"/>
              <a:stretch>
                <a:fillRect/>
              </a:stretch>
            </p:blipFill>
            <p:spPr>
              <a:xfrm>
                <a:off x="1930248" y="2196504"/>
                <a:ext cx="335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9494051F-8FD8-B85E-0F8E-D088CFA432F3}"/>
                  </a:ext>
                </a:extLst>
              </p14:cNvPr>
              <p14:cNvContentPartPr/>
              <p14:nvPr/>
            </p14:nvContentPartPr>
            <p14:xfrm>
              <a:off x="1893528" y="2478024"/>
              <a:ext cx="1114920" cy="65520"/>
            </p14:xfrm>
          </p:contentPart>
        </mc:Choice>
        <mc:Fallback xmlns="">
          <p:pic>
            <p:nvPicPr>
              <p:cNvPr id="24" name="Ink 23">
                <a:extLst>
                  <a:ext uri="{FF2B5EF4-FFF2-40B4-BE49-F238E27FC236}">
                    <a16:creationId xmlns:a16="http://schemas.microsoft.com/office/drawing/2014/main" id="{9494051F-8FD8-B85E-0F8E-D088CFA432F3}"/>
                  </a:ext>
                </a:extLst>
              </p:cNvPr>
              <p:cNvPicPr/>
              <p:nvPr/>
            </p:nvPicPr>
            <p:blipFill>
              <a:blip r:embed="rId25"/>
              <a:stretch>
                <a:fillRect/>
              </a:stretch>
            </p:blipFill>
            <p:spPr>
              <a:xfrm>
                <a:off x="1839888" y="2370024"/>
                <a:ext cx="12225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2E277389-04AD-CB7C-46CF-2290FFA0E406}"/>
                  </a:ext>
                </a:extLst>
              </p14:cNvPr>
              <p14:cNvContentPartPr/>
              <p14:nvPr/>
            </p14:nvContentPartPr>
            <p14:xfrm>
              <a:off x="5029128" y="2751984"/>
              <a:ext cx="3711600" cy="47520"/>
            </p14:xfrm>
          </p:contentPart>
        </mc:Choice>
        <mc:Fallback xmlns="">
          <p:pic>
            <p:nvPicPr>
              <p:cNvPr id="25" name="Ink 24">
                <a:extLst>
                  <a:ext uri="{FF2B5EF4-FFF2-40B4-BE49-F238E27FC236}">
                    <a16:creationId xmlns:a16="http://schemas.microsoft.com/office/drawing/2014/main" id="{2E277389-04AD-CB7C-46CF-2290FFA0E406}"/>
                  </a:ext>
                </a:extLst>
              </p:cNvPr>
              <p:cNvPicPr/>
              <p:nvPr/>
            </p:nvPicPr>
            <p:blipFill>
              <a:blip r:embed="rId27"/>
              <a:stretch>
                <a:fillRect/>
              </a:stretch>
            </p:blipFill>
            <p:spPr>
              <a:xfrm>
                <a:off x="4975128" y="2644344"/>
                <a:ext cx="3819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166A883D-6199-FFA5-FF55-43EED8D235D5}"/>
                  </a:ext>
                </a:extLst>
              </p14:cNvPr>
              <p14:cNvContentPartPr/>
              <p14:nvPr/>
            </p14:nvContentPartPr>
            <p14:xfrm>
              <a:off x="2012688" y="2952864"/>
              <a:ext cx="2824560" cy="56160"/>
            </p14:xfrm>
          </p:contentPart>
        </mc:Choice>
        <mc:Fallback xmlns="">
          <p:pic>
            <p:nvPicPr>
              <p:cNvPr id="26" name="Ink 25">
                <a:extLst>
                  <a:ext uri="{FF2B5EF4-FFF2-40B4-BE49-F238E27FC236}">
                    <a16:creationId xmlns:a16="http://schemas.microsoft.com/office/drawing/2014/main" id="{166A883D-6199-FFA5-FF55-43EED8D235D5}"/>
                  </a:ext>
                </a:extLst>
              </p:cNvPr>
              <p:cNvPicPr/>
              <p:nvPr/>
            </p:nvPicPr>
            <p:blipFill>
              <a:blip r:embed="rId29"/>
              <a:stretch>
                <a:fillRect/>
              </a:stretch>
            </p:blipFill>
            <p:spPr>
              <a:xfrm>
                <a:off x="1958688" y="2845224"/>
                <a:ext cx="29322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A58509FF-9AC6-4E48-99CE-57A50A5612BF}"/>
                  </a:ext>
                </a:extLst>
              </p14:cNvPr>
              <p14:cNvContentPartPr/>
              <p14:nvPr/>
            </p14:nvContentPartPr>
            <p14:xfrm>
              <a:off x="1975968" y="3225384"/>
              <a:ext cx="3336840" cy="76320"/>
            </p14:xfrm>
          </p:contentPart>
        </mc:Choice>
        <mc:Fallback xmlns="">
          <p:pic>
            <p:nvPicPr>
              <p:cNvPr id="27" name="Ink 26">
                <a:extLst>
                  <a:ext uri="{FF2B5EF4-FFF2-40B4-BE49-F238E27FC236}">
                    <a16:creationId xmlns:a16="http://schemas.microsoft.com/office/drawing/2014/main" id="{A58509FF-9AC6-4E48-99CE-57A50A5612BF}"/>
                  </a:ext>
                </a:extLst>
              </p:cNvPr>
              <p:cNvPicPr/>
              <p:nvPr/>
            </p:nvPicPr>
            <p:blipFill>
              <a:blip r:embed="rId31"/>
              <a:stretch>
                <a:fillRect/>
              </a:stretch>
            </p:blipFill>
            <p:spPr>
              <a:xfrm>
                <a:off x="1921968" y="3117384"/>
                <a:ext cx="34444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CE8332FB-5CB4-55C1-7B13-DB3C0310EA8D}"/>
                  </a:ext>
                </a:extLst>
              </p14:cNvPr>
              <p14:cNvContentPartPr/>
              <p14:nvPr/>
            </p14:nvContentPartPr>
            <p14:xfrm>
              <a:off x="4152168" y="3392064"/>
              <a:ext cx="1179000" cy="28080"/>
            </p14:xfrm>
          </p:contentPart>
        </mc:Choice>
        <mc:Fallback xmlns="">
          <p:pic>
            <p:nvPicPr>
              <p:cNvPr id="28" name="Ink 27">
                <a:extLst>
                  <a:ext uri="{FF2B5EF4-FFF2-40B4-BE49-F238E27FC236}">
                    <a16:creationId xmlns:a16="http://schemas.microsoft.com/office/drawing/2014/main" id="{CE8332FB-5CB4-55C1-7B13-DB3C0310EA8D}"/>
                  </a:ext>
                </a:extLst>
              </p:cNvPr>
              <p:cNvPicPr/>
              <p:nvPr/>
            </p:nvPicPr>
            <p:blipFill>
              <a:blip r:embed="rId33"/>
              <a:stretch>
                <a:fillRect/>
              </a:stretch>
            </p:blipFill>
            <p:spPr>
              <a:xfrm>
                <a:off x="4146048" y="3385944"/>
                <a:ext cx="1191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EAD0D730-27C9-D240-BB9E-6E385AF3EF89}"/>
                  </a:ext>
                </a:extLst>
              </p14:cNvPr>
              <p14:cNvContentPartPr/>
              <p14:nvPr/>
            </p14:nvContentPartPr>
            <p14:xfrm>
              <a:off x="2788848" y="3691584"/>
              <a:ext cx="3839760" cy="58680"/>
            </p14:xfrm>
          </p:contentPart>
        </mc:Choice>
        <mc:Fallback xmlns="">
          <p:pic>
            <p:nvPicPr>
              <p:cNvPr id="29" name="Ink 28">
                <a:extLst>
                  <a:ext uri="{FF2B5EF4-FFF2-40B4-BE49-F238E27FC236}">
                    <a16:creationId xmlns:a16="http://schemas.microsoft.com/office/drawing/2014/main" id="{EAD0D730-27C9-D240-BB9E-6E385AF3EF89}"/>
                  </a:ext>
                </a:extLst>
              </p:cNvPr>
              <p:cNvPicPr/>
              <p:nvPr/>
            </p:nvPicPr>
            <p:blipFill>
              <a:blip r:embed="rId35"/>
              <a:stretch>
                <a:fillRect/>
              </a:stretch>
            </p:blipFill>
            <p:spPr>
              <a:xfrm>
                <a:off x="2735208" y="3583584"/>
                <a:ext cx="39474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87A58F45-863E-6B7B-8D15-D7934E59C990}"/>
                  </a:ext>
                </a:extLst>
              </p14:cNvPr>
              <p14:cNvContentPartPr/>
              <p14:nvPr/>
            </p14:nvContentPartPr>
            <p14:xfrm>
              <a:off x="6950448" y="3711384"/>
              <a:ext cx="2138760" cy="19440"/>
            </p14:xfrm>
          </p:contentPart>
        </mc:Choice>
        <mc:Fallback xmlns="">
          <p:pic>
            <p:nvPicPr>
              <p:cNvPr id="30" name="Ink 29">
                <a:extLst>
                  <a:ext uri="{FF2B5EF4-FFF2-40B4-BE49-F238E27FC236}">
                    <a16:creationId xmlns:a16="http://schemas.microsoft.com/office/drawing/2014/main" id="{87A58F45-863E-6B7B-8D15-D7934E59C990}"/>
                  </a:ext>
                </a:extLst>
              </p:cNvPr>
              <p:cNvPicPr/>
              <p:nvPr/>
            </p:nvPicPr>
            <p:blipFill>
              <a:blip r:embed="rId37"/>
              <a:stretch>
                <a:fillRect/>
              </a:stretch>
            </p:blipFill>
            <p:spPr>
              <a:xfrm>
                <a:off x="6896808" y="3603384"/>
                <a:ext cx="22464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08B488F5-7908-02DB-1916-666DC5E4A759}"/>
                  </a:ext>
                </a:extLst>
              </p14:cNvPr>
              <p14:cNvContentPartPr/>
              <p14:nvPr/>
            </p14:nvContentPartPr>
            <p14:xfrm>
              <a:off x="1993248" y="3907944"/>
              <a:ext cx="2050920" cy="33480"/>
            </p14:xfrm>
          </p:contentPart>
        </mc:Choice>
        <mc:Fallback xmlns="">
          <p:pic>
            <p:nvPicPr>
              <p:cNvPr id="31" name="Ink 30">
                <a:extLst>
                  <a:ext uri="{FF2B5EF4-FFF2-40B4-BE49-F238E27FC236}">
                    <a16:creationId xmlns:a16="http://schemas.microsoft.com/office/drawing/2014/main" id="{08B488F5-7908-02DB-1916-666DC5E4A759}"/>
                  </a:ext>
                </a:extLst>
              </p:cNvPr>
              <p:cNvPicPr/>
              <p:nvPr/>
            </p:nvPicPr>
            <p:blipFill>
              <a:blip r:embed="rId39"/>
              <a:stretch>
                <a:fillRect/>
              </a:stretch>
            </p:blipFill>
            <p:spPr>
              <a:xfrm>
                <a:off x="1939608" y="3799944"/>
                <a:ext cx="2158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5A1BAB99-3CDE-659D-F6AC-7B9A7662C940}"/>
                  </a:ext>
                </a:extLst>
              </p14:cNvPr>
              <p14:cNvContentPartPr/>
              <p14:nvPr/>
            </p14:nvContentPartPr>
            <p14:xfrm>
              <a:off x="6967728" y="3912984"/>
              <a:ext cx="2047320" cy="47520"/>
            </p14:xfrm>
          </p:contentPart>
        </mc:Choice>
        <mc:Fallback xmlns="">
          <p:pic>
            <p:nvPicPr>
              <p:cNvPr id="32" name="Ink 31">
                <a:extLst>
                  <a:ext uri="{FF2B5EF4-FFF2-40B4-BE49-F238E27FC236}">
                    <a16:creationId xmlns:a16="http://schemas.microsoft.com/office/drawing/2014/main" id="{5A1BAB99-3CDE-659D-F6AC-7B9A7662C940}"/>
                  </a:ext>
                </a:extLst>
              </p:cNvPr>
              <p:cNvPicPr/>
              <p:nvPr/>
            </p:nvPicPr>
            <p:blipFill>
              <a:blip r:embed="rId41"/>
              <a:stretch>
                <a:fillRect/>
              </a:stretch>
            </p:blipFill>
            <p:spPr>
              <a:xfrm>
                <a:off x="6913728" y="3804984"/>
                <a:ext cx="21549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07A18327-2A9D-BEE1-FECA-FBC093A81B7C}"/>
                  </a:ext>
                </a:extLst>
              </p14:cNvPr>
              <p14:cNvContentPartPr/>
              <p14:nvPr/>
            </p14:nvContentPartPr>
            <p14:xfrm>
              <a:off x="1992528" y="4048704"/>
              <a:ext cx="2405880" cy="48600"/>
            </p14:xfrm>
          </p:contentPart>
        </mc:Choice>
        <mc:Fallback xmlns="">
          <p:pic>
            <p:nvPicPr>
              <p:cNvPr id="33" name="Ink 32">
                <a:extLst>
                  <a:ext uri="{FF2B5EF4-FFF2-40B4-BE49-F238E27FC236}">
                    <a16:creationId xmlns:a16="http://schemas.microsoft.com/office/drawing/2014/main" id="{07A18327-2A9D-BEE1-FECA-FBC093A81B7C}"/>
                  </a:ext>
                </a:extLst>
              </p:cNvPr>
              <p:cNvPicPr/>
              <p:nvPr/>
            </p:nvPicPr>
            <p:blipFill>
              <a:blip r:embed="rId43"/>
              <a:stretch>
                <a:fillRect/>
              </a:stretch>
            </p:blipFill>
            <p:spPr>
              <a:xfrm>
                <a:off x="1938888" y="3941064"/>
                <a:ext cx="25135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D5B38DE7-7E81-96C4-6044-0FCBD844CB28}"/>
                  </a:ext>
                </a:extLst>
              </p14:cNvPr>
              <p14:cNvContentPartPr/>
              <p14:nvPr/>
            </p14:nvContentPartPr>
            <p14:xfrm>
              <a:off x="6301008" y="4287384"/>
              <a:ext cx="2486520" cy="65520"/>
            </p14:xfrm>
          </p:contentPart>
        </mc:Choice>
        <mc:Fallback xmlns="">
          <p:pic>
            <p:nvPicPr>
              <p:cNvPr id="34" name="Ink 33">
                <a:extLst>
                  <a:ext uri="{FF2B5EF4-FFF2-40B4-BE49-F238E27FC236}">
                    <a16:creationId xmlns:a16="http://schemas.microsoft.com/office/drawing/2014/main" id="{D5B38DE7-7E81-96C4-6044-0FCBD844CB28}"/>
                  </a:ext>
                </a:extLst>
              </p:cNvPr>
              <p:cNvPicPr/>
              <p:nvPr/>
            </p:nvPicPr>
            <p:blipFill>
              <a:blip r:embed="rId45"/>
              <a:stretch>
                <a:fillRect/>
              </a:stretch>
            </p:blipFill>
            <p:spPr>
              <a:xfrm>
                <a:off x="6247368" y="4179384"/>
                <a:ext cx="25941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CE57ED13-D1D0-F771-EB2F-DBC31E5C5C42}"/>
                  </a:ext>
                </a:extLst>
              </p14:cNvPr>
              <p14:cNvContentPartPr/>
              <p14:nvPr/>
            </p14:nvContentPartPr>
            <p14:xfrm>
              <a:off x="2031048" y="4681224"/>
              <a:ext cx="2980080" cy="83160"/>
            </p14:xfrm>
          </p:contentPart>
        </mc:Choice>
        <mc:Fallback xmlns="">
          <p:pic>
            <p:nvPicPr>
              <p:cNvPr id="35" name="Ink 34">
                <a:extLst>
                  <a:ext uri="{FF2B5EF4-FFF2-40B4-BE49-F238E27FC236}">
                    <a16:creationId xmlns:a16="http://schemas.microsoft.com/office/drawing/2014/main" id="{CE57ED13-D1D0-F771-EB2F-DBC31E5C5C42}"/>
                  </a:ext>
                </a:extLst>
              </p:cNvPr>
              <p:cNvPicPr/>
              <p:nvPr/>
            </p:nvPicPr>
            <p:blipFill>
              <a:blip r:embed="rId47"/>
              <a:stretch>
                <a:fillRect/>
              </a:stretch>
            </p:blipFill>
            <p:spPr>
              <a:xfrm>
                <a:off x="1977408" y="4573224"/>
                <a:ext cx="30877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C6458337-90AC-CBE9-28FB-CF0FB1F4FC4A}"/>
                  </a:ext>
                </a:extLst>
              </p14:cNvPr>
              <p14:cNvContentPartPr/>
              <p14:nvPr/>
            </p14:nvContentPartPr>
            <p14:xfrm>
              <a:off x="2012688" y="4507344"/>
              <a:ext cx="7131600" cy="74880"/>
            </p14:xfrm>
          </p:contentPart>
        </mc:Choice>
        <mc:Fallback xmlns="">
          <p:pic>
            <p:nvPicPr>
              <p:cNvPr id="36" name="Ink 35">
                <a:extLst>
                  <a:ext uri="{FF2B5EF4-FFF2-40B4-BE49-F238E27FC236}">
                    <a16:creationId xmlns:a16="http://schemas.microsoft.com/office/drawing/2014/main" id="{C6458337-90AC-CBE9-28FB-CF0FB1F4FC4A}"/>
                  </a:ext>
                </a:extLst>
              </p:cNvPr>
              <p:cNvPicPr/>
              <p:nvPr/>
            </p:nvPicPr>
            <p:blipFill>
              <a:blip r:embed="rId49"/>
              <a:stretch>
                <a:fillRect/>
              </a:stretch>
            </p:blipFill>
            <p:spPr>
              <a:xfrm>
                <a:off x="1958688" y="4399344"/>
                <a:ext cx="7239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9666839A-A24A-30A7-28B1-3E45C8105F11}"/>
                  </a:ext>
                </a:extLst>
              </p14:cNvPr>
              <p14:cNvContentPartPr/>
              <p14:nvPr/>
            </p14:nvContentPartPr>
            <p14:xfrm>
              <a:off x="6108048" y="5109264"/>
              <a:ext cx="2824920" cy="41400"/>
            </p14:xfrm>
          </p:contentPart>
        </mc:Choice>
        <mc:Fallback xmlns="">
          <p:pic>
            <p:nvPicPr>
              <p:cNvPr id="37" name="Ink 36">
                <a:extLst>
                  <a:ext uri="{FF2B5EF4-FFF2-40B4-BE49-F238E27FC236}">
                    <a16:creationId xmlns:a16="http://schemas.microsoft.com/office/drawing/2014/main" id="{9666839A-A24A-30A7-28B1-3E45C8105F11}"/>
                  </a:ext>
                </a:extLst>
              </p:cNvPr>
              <p:cNvPicPr/>
              <p:nvPr/>
            </p:nvPicPr>
            <p:blipFill>
              <a:blip r:embed="rId51"/>
              <a:stretch>
                <a:fillRect/>
              </a:stretch>
            </p:blipFill>
            <p:spPr>
              <a:xfrm>
                <a:off x="6054048" y="5001264"/>
                <a:ext cx="29325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E77A8738-C233-5176-5260-F3E5CAFE7097}"/>
                  </a:ext>
                </a:extLst>
              </p14:cNvPr>
              <p14:cNvContentPartPr/>
              <p14:nvPr/>
            </p14:nvContentPartPr>
            <p14:xfrm>
              <a:off x="1975248" y="5294304"/>
              <a:ext cx="3538800" cy="54000"/>
            </p14:xfrm>
          </p:contentPart>
        </mc:Choice>
        <mc:Fallback xmlns="">
          <p:pic>
            <p:nvPicPr>
              <p:cNvPr id="38" name="Ink 37">
                <a:extLst>
                  <a:ext uri="{FF2B5EF4-FFF2-40B4-BE49-F238E27FC236}">
                    <a16:creationId xmlns:a16="http://schemas.microsoft.com/office/drawing/2014/main" id="{E77A8738-C233-5176-5260-F3E5CAFE7097}"/>
                  </a:ext>
                </a:extLst>
              </p:cNvPr>
              <p:cNvPicPr/>
              <p:nvPr/>
            </p:nvPicPr>
            <p:blipFill>
              <a:blip r:embed="rId53"/>
              <a:stretch>
                <a:fillRect/>
              </a:stretch>
            </p:blipFill>
            <p:spPr>
              <a:xfrm>
                <a:off x="1921248" y="5186664"/>
                <a:ext cx="36464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CC63FA66-1EE2-DCB1-1AE9-02981713E71B}"/>
                  </a:ext>
                </a:extLst>
              </p14:cNvPr>
              <p14:cNvContentPartPr/>
              <p14:nvPr/>
            </p14:nvContentPartPr>
            <p14:xfrm>
              <a:off x="5615208" y="5300784"/>
              <a:ext cx="3446640" cy="84960"/>
            </p14:xfrm>
          </p:contentPart>
        </mc:Choice>
        <mc:Fallback xmlns="">
          <p:pic>
            <p:nvPicPr>
              <p:cNvPr id="39" name="Ink 38">
                <a:extLst>
                  <a:ext uri="{FF2B5EF4-FFF2-40B4-BE49-F238E27FC236}">
                    <a16:creationId xmlns:a16="http://schemas.microsoft.com/office/drawing/2014/main" id="{CC63FA66-1EE2-DCB1-1AE9-02981713E71B}"/>
                  </a:ext>
                </a:extLst>
              </p:cNvPr>
              <p:cNvPicPr/>
              <p:nvPr/>
            </p:nvPicPr>
            <p:blipFill>
              <a:blip r:embed="rId55"/>
              <a:stretch>
                <a:fillRect/>
              </a:stretch>
            </p:blipFill>
            <p:spPr>
              <a:xfrm>
                <a:off x="5561208" y="5193144"/>
                <a:ext cx="3554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8B6CA62D-CEA8-1FC9-B115-CB6184B0404B}"/>
                  </a:ext>
                </a:extLst>
              </p14:cNvPr>
              <p14:cNvContentPartPr/>
              <p14:nvPr/>
            </p14:nvContentPartPr>
            <p14:xfrm>
              <a:off x="2076408" y="5531544"/>
              <a:ext cx="5732640" cy="94320"/>
            </p14:xfrm>
          </p:contentPart>
        </mc:Choice>
        <mc:Fallback xmlns="">
          <p:pic>
            <p:nvPicPr>
              <p:cNvPr id="40" name="Ink 39">
                <a:extLst>
                  <a:ext uri="{FF2B5EF4-FFF2-40B4-BE49-F238E27FC236}">
                    <a16:creationId xmlns:a16="http://schemas.microsoft.com/office/drawing/2014/main" id="{8B6CA62D-CEA8-1FC9-B115-CB6184B0404B}"/>
                  </a:ext>
                </a:extLst>
              </p:cNvPr>
              <p:cNvPicPr/>
              <p:nvPr/>
            </p:nvPicPr>
            <p:blipFill>
              <a:blip r:embed="rId57"/>
              <a:stretch>
                <a:fillRect/>
              </a:stretch>
            </p:blipFill>
            <p:spPr>
              <a:xfrm>
                <a:off x="2022768" y="5423904"/>
                <a:ext cx="584028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B349D6D5-5120-547B-8664-9BE050AE6561}"/>
                  </a:ext>
                </a:extLst>
              </p14:cNvPr>
              <p14:cNvContentPartPr/>
              <p14:nvPr/>
            </p14:nvContentPartPr>
            <p14:xfrm>
              <a:off x="1975968" y="5522904"/>
              <a:ext cx="109080" cy="10080"/>
            </p14:xfrm>
          </p:contentPart>
        </mc:Choice>
        <mc:Fallback xmlns="">
          <p:pic>
            <p:nvPicPr>
              <p:cNvPr id="41" name="Ink 40">
                <a:extLst>
                  <a:ext uri="{FF2B5EF4-FFF2-40B4-BE49-F238E27FC236}">
                    <a16:creationId xmlns:a16="http://schemas.microsoft.com/office/drawing/2014/main" id="{B349D6D5-5120-547B-8664-9BE050AE6561}"/>
                  </a:ext>
                </a:extLst>
              </p:cNvPr>
              <p:cNvPicPr/>
              <p:nvPr/>
            </p:nvPicPr>
            <p:blipFill>
              <a:blip r:embed="rId59"/>
              <a:stretch>
                <a:fillRect/>
              </a:stretch>
            </p:blipFill>
            <p:spPr>
              <a:xfrm>
                <a:off x="1921968" y="5414904"/>
                <a:ext cx="216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033FCFDF-69DA-3D74-6C61-F17299305FA2}"/>
                  </a:ext>
                </a:extLst>
              </p14:cNvPr>
              <p14:cNvContentPartPr/>
              <p14:nvPr/>
            </p14:nvContentPartPr>
            <p14:xfrm>
              <a:off x="4864608" y="6582384"/>
              <a:ext cx="2450880" cy="101880"/>
            </p14:xfrm>
          </p:contentPart>
        </mc:Choice>
        <mc:Fallback xmlns="">
          <p:pic>
            <p:nvPicPr>
              <p:cNvPr id="42" name="Ink 41">
                <a:extLst>
                  <a:ext uri="{FF2B5EF4-FFF2-40B4-BE49-F238E27FC236}">
                    <a16:creationId xmlns:a16="http://schemas.microsoft.com/office/drawing/2014/main" id="{033FCFDF-69DA-3D74-6C61-F17299305FA2}"/>
                  </a:ext>
                </a:extLst>
              </p:cNvPr>
              <p:cNvPicPr/>
              <p:nvPr/>
            </p:nvPicPr>
            <p:blipFill>
              <a:blip r:embed="rId61"/>
              <a:stretch>
                <a:fillRect/>
              </a:stretch>
            </p:blipFill>
            <p:spPr>
              <a:xfrm>
                <a:off x="4810608" y="6474744"/>
                <a:ext cx="2558520" cy="317520"/>
              </a:xfrm>
              <a:prstGeom prst="rect">
                <a:avLst/>
              </a:prstGeom>
            </p:spPr>
          </p:pic>
        </mc:Fallback>
      </mc:AlternateContent>
    </p:spTree>
    <p:extLst>
      <p:ext uri="{BB962C8B-B14F-4D97-AF65-F5344CB8AC3E}">
        <p14:creationId xmlns:p14="http://schemas.microsoft.com/office/powerpoint/2010/main" val="4090606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4" name="Picture 3">
            <a:extLst>
              <a:ext uri="{FF2B5EF4-FFF2-40B4-BE49-F238E27FC236}">
                <a16:creationId xmlns:a16="http://schemas.microsoft.com/office/drawing/2014/main" id="{C45FF70C-44F0-3964-5C38-69572466267F}"/>
              </a:ext>
            </a:extLst>
          </p:cNvPr>
          <p:cNvPicPr>
            <a:picLocks noChangeAspect="1"/>
          </p:cNvPicPr>
          <p:nvPr/>
        </p:nvPicPr>
        <p:blipFill>
          <a:blip r:embed="rId4"/>
          <a:stretch>
            <a:fillRect/>
          </a:stretch>
        </p:blipFill>
        <p:spPr>
          <a:xfrm>
            <a:off x="992165" y="356998"/>
            <a:ext cx="10207669" cy="6144004"/>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0D505E8-C9AA-B7A4-7550-974F7DFD753C}"/>
                  </a:ext>
                </a:extLst>
              </p14:cNvPr>
              <p14:cNvContentPartPr/>
              <p14:nvPr/>
            </p14:nvContentPartPr>
            <p14:xfrm>
              <a:off x="5175288" y="1069056"/>
              <a:ext cx="4964760" cy="47880"/>
            </p14:xfrm>
          </p:contentPart>
        </mc:Choice>
        <mc:Fallback xmlns="">
          <p:pic>
            <p:nvPicPr>
              <p:cNvPr id="5" name="Ink 4">
                <a:extLst>
                  <a:ext uri="{FF2B5EF4-FFF2-40B4-BE49-F238E27FC236}">
                    <a16:creationId xmlns:a16="http://schemas.microsoft.com/office/drawing/2014/main" id="{D0D505E8-C9AA-B7A4-7550-974F7DFD753C}"/>
                  </a:ext>
                </a:extLst>
              </p:cNvPr>
              <p:cNvPicPr/>
              <p:nvPr/>
            </p:nvPicPr>
            <p:blipFill>
              <a:blip r:embed="rId6"/>
              <a:stretch>
                <a:fillRect/>
              </a:stretch>
            </p:blipFill>
            <p:spPr>
              <a:xfrm>
                <a:off x="5121288" y="961056"/>
                <a:ext cx="50724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23623EF-8F4A-1FF7-80A1-A3166E233C35}"/>
                  </a:ext>
                </a:extLst>
              </p14:cNvPr>
              <p14:cNvContentPartPr/>
              <p14:nvPr/>
            </p14:nvContentPartPr>
            <p14:xfrm>
              <a:off x="7059168" y="3556296"/>
              <a:ext cx="3812400" cy="39600"/>
            </p14:xfrm>
          </p:contentPart>
        </mc:Choice>
        <mc:Fallback xmlns="">
          <p:pic>
            <p:nvPicPr>
              <p:cNvPr id="6" name="Ink 5">
                <a:extLst>
                  <a:ext uri="{FF2B5EF4-FFF2-40B4-BE49-F238E27FC236}">
                    <a16:creationId xmlns:a16="http://schemas.microsoft.com/office/drawing/2014/main" id="{923623EF-8F4A-1FF7-80A1-A3166E233C35}"/>
                  </a:ext>
                </a:extLst>
              </p:cNvPr>
              <p:cNvPicPr/>
              <p:nvPr/>
            </p:nvPicPr>
            <p:blipFill>
              <a:blip r:embed="rId8"/>
              <a:stretch>
                <a:fillRect/>
              </a:stretch>
            </p:blipFill>
            <p:spPr>
              <a:xfrm>
                <a:off x="7005168" y="3448656"/>
                <a:ext cx="39200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A1164E95-2050-9862-295C-7C80D3F20B4C}"/>
                  </a:ext>
                </a:extLst>
              </p14:cNvPr>
              <p14:cNvContentPartPr/>
              <p14:nvPr/>
            </p14:nvContentPartPr>
            <p14:xfrm>
              <a:off x="1197648" y="3858336"/>
              <a:ext cx="6582960" cy="67320"/>
            </p14:xfrm>
          </p:contentPart>
        </mc:Choice>
        <mc:Fallback xmlns="">
          <p:pic>
            <p:nvPicPr>
              <p:cNvPr id="7" name="Ink 6">
                <a:extLst>
                  <a:ext uri="{FF2B5EF4-FFF2-40B4-BE49-F238E27FC236}">
                    <a16:creationId xmlns:a16="http://schemas.microsoft.com/office/drawing/2014/main" id="{A1164E95-2050-9862-295C-7C80D3F20B4C}"/>
                  </a:ext>
                </a:extLst>
              </p:cNvPr>
              <p:cNvPicPr/>
              <p:nvPr/>
            </p:nvPicPr>
            <p:blipFill>
              <a:blip r:embed="rId10"/>
              <a:stretch>
                <a:fillRect/>
              </a:stretch>
            </p:blipFill>
            <p:spPr>
              <a:xfrm>
                <a:off x="1144008" y="3750336"/>
                <a:ext cx="6690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250DCF5-D150-077D-65E4-5463AF1A7AFD}"/>
                  </a:ext>
                </a:extLst>
              </p14:cNvPr>
              <p14:cNvContentPartPr/>
              <p14:nvPr/>
            </p14:nvContentPartPr>
            <p14:xfrm>
              <a:off x="7790328" y="3811896"/>
              <a:ext cx="3218040" cy="20520"/>
            </p14:xfrm>
          </p:contentPart>
        </mc:Choice>
        <mc:Fallback xmlns="">
          <p:pic>
            <p:nvPicPr>
              <p:cNvPr id="8" name="Ink 7">
                <a:extLst>
                  <a:ext uri="{FF2B5EF4-FFF2-40B4-BE49-F238E27FC236}">
                    <a16:creationId xmlns:a16="http://schemas.microsoft.com/office/drawing/2014/main" id="{0250DCF5-D150-077D-65E4-5463AF1A7AFD}"/>
                  </a:ext>
                </a:extLst>
              </p:cNvPr>
              <p:cNvPicPr/>
              <p:nvPr/>
            </p:nvPicPr>
            <p:blipFill>
              <a:blip r:embed="rId12"/>
              <a:stretch>
                <a:fillRect/>
              </a:stretch>
            </p:blipFill>
            <p:spPr>
              <a:xfrm>
                <a:off x="7736688" y="3704256"/>
                <a:ext cx="33256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A4E8E151-D881-4763-D186-F48D4A9F3AF3}"/>
                  </a:ext>
                </a:extLst>
              </p14:cNvPr>
              <p14:cNvContentPartPr/>
              <p14:nvPr/>
            </p14:nvContentPartPr>
            <p14:xfrm>
              <a:off x="1171368" y="4124016"/>
              <a:ext cx="2458800" cy="28440"/>
            </p14:xfrm>
          </p:contentPart>
        </mc:Choice>
        <mc:Fallback xmlns="">
          <p:pic>
            <p:nvPicPr>
              <p:cNvPr id="9" name="Ink 8">
                <a:extLst>
                  <a:ext uri="{FF2B5EF4-FFF2-40B4-BE49-F238E27FC236}">
                    <a16:creationId xmlns:a16="http://schemas.microsoft.com/office/drawing/2014/main" id="{A4E8E151-D881-4763-D186-F48D4A9F3AF3}"/>
                  </a:ext>
                </a:extLst>
              </p:cNvPr>
              <p:cNvPicPr/>
              <p:nvPr/>
            </p:nvPicPr>
            <p:blipFill>
              <a:blip r:embed="rId14"/>
              <a:stretch>
                <a:fillRect/>
              </a:stretch>
            </p:blipFill>
            <p:spPr>
              <a:xfrm>
                <a:off x="1117728" y="4016016"/>
                <a:ext cx="25664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96CED10A-2F92-0318-5DB1-9199E6D85E60}"/>
                  </a:ext>
                </a:extLst>
              </p14:cNvPr>
              <p14:cNvContentPartPr/>
              <p14:nvPr/>
            </p14:nvContentPartPr>
            <p14:xfrm>
              <a:off x="3611808" y="4013136"/>
              <a:ext cx="6837120" cy="185760"/>
            </p14:xfrm>
          </p:contentPart>
        </mc:Choice>
        <mc:Fallback xmlns="">
          <p:pic>
            <p:nvPicPr>
              <p:cNvPr id="10" name="Ink 9">
                <a:extLst>
                  <a:ext uri="{FF2B5EF4-FFF2-40B4-BE49-F238E27FC236}">
                    <a16:creationId xmlns:a16="http://schemas.microsoft.com/office/drawing/2014/main" id="{96CED10A-2F92-0318-5DB1-9199E6D85E60}"/>
                  </a:ext>
                </a:extLst>
              </p:cNvPr>
              <p:cNvPicPr/>
              <p:nvPr/>
            </p:nvPicPr>
            <p:blipFill>
              <a:blip r:embed="rId16"/>
              <a:stretch>
                <a:fillRect/>
              </a:stretch>
            </p:blipFill>
            <p:spPr>
              <a:xfrm>
                <a:off x="3557808" y="3905136"/>
                <a:ext cx="69447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BCB665CE-589E-87FA-52BF-D96D5D29B8EE}"/>
                  </a:ext>
                </a:extLst>
              </p14:cNvPr>
              <p14:cNvContentPartPr/>
              <p14:nvPr/>
            </p14:nvContentPartPr>
            <p14:xfrm>
              <a:off x="1308888" y="4361256"/>
              <a:ext cx="1836720" cy="19080"/>
            </p14:xfrm>
          </p:contentPart>
        </mc:Choice>
        <mc:Fallback xmlns="">
          <p:pic>
            <p:nvPicPr>
              <p:cNvPr id="11" name="Ink 10">
                <a:extLst>
                  <a:ext uri="{FF2B5EF4-FFF2-40B4-BE49-F238E27FC236}">
                    <a16:creationId xmlns:a16="http://schemas.microsoft.com/office/drawing/2014/main" id="{BCB665CE-589E-87FA-52BF-D96D5D29B8EE}"/>
                  </a:ext>
                </a:extLst>
              </p:cNvPr>
              <p:cNvPicPr/>
              <p:nvPr/>
            </p:nvPicPr>
            <p:blipFill>
              <a:blip r:embed="rId18"/>
              <a:stretch>
                <a:fillRect/>
              </a:stretch>
            </p:blipFill>
            <p:spPr>
              <a:xfrm>
                <a:off x="1254888" y="4253256"/>
                <a:ext cx="19443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C33DD330-0BD6-20D8-400E-0DF4F3FF3B43}"/>
                  </a:ext>
                </a:extLst>
              </p14:cNvPr>
              <p14:cNvContentPartPr/>
              <p14:nvPr/>
            </p14:nvContentPartPr>
            <p14:xfrm>
              <a:off x="8759808" y="5686416"/>
              <a:ext cx="1975320" cy="82800"/>
            </p14:xfrm>
          </p:contentPart>
        </mc:Choice>
        <mc:Fallback xmlns="">
          <p:pic>
            <p:nvPicPr>
              <p:cNvPr id="12" name="Ink 11">
                <a:extLst>
                  <a:ext uri="{FF2B5EF4-FFF2-40B4-BE49-F238E27FC236}">
                    <a16:creationId xmlns:a16="http://schemas.microsoft.com/office/drawing/2014/main" id="{C33DD330-0BD6-20D8-400E-0DF4F3FF3B43}"/>
                  </a:ext>
                </a:extLst>
              </p:cNvPr>
              <p:cNvPicPr/>
              <p:nvPr/>
            </p:nvPicPr>
            <p:blipFill>
              <a:blip r:embed="rId20"/>
              <a:stretch>
                <a:fillRect/>
              </a:stretch>
            </p:blipFill>
            <p:spPr>
              <a:xfrm>
                <a:off x="8706168" y="5578776"/>
                <a:ext cx="2082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D16F10A0-735C-338D-D7E2-BEAEFFFA8B9D}"/>
                  </a:ext>
                </a:extLst>
              </p14:cNvPr>
              <p14:cNvContentPartPr/>
              <p14:nvPr/>
            </p14:nvContentPartPr>
            <p14:xfrm>
              <a:off x="1151208" y="5867856"/>
              <a:ext cx="9291600" cy="243000"/>
            </p14:xfrm>
          </p:contentPart>
        </mc:Choice>
        <mc:Fallback xmlns="">
          <p:pic>
            <p:nvPicPr>
              <p:cNvPr id="13" name="Ink 12">
                <a:extLst>
                  <a:ext uri="{FF2B5EF4-FFF2-40B4-BE49-F238E27FC236}">
                    <a16:creationId xmlns:a16="http://schemas.microsoft.com/office/drawing/2014/main" id="{D16F10A0-735C-338D-D7E2-BEAEFFFA8B9D}"/>
                  </a:ext>
                </a:extLst>
              </p:cNvPr>
              <p:cNvPicPr/>
              <p:nvPr/>
            </p:nvPicPr>
            <p:blipFill>
              <a:blip r:embed="rId22"/>
              <a:stretch>
                <a:fillRect/>
              </a:stretch>
            </p:blipFill>
            <p:spPr>
              <a:xfrm>
                <a:off x="1097208" y="5759856"/>
                <a:ext cx="93992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C960D786-9463-867C-1DCA-18937D717C4D}"/>
                  </a:ext>
                </a:extLst>
              </p14:cNvPr>
              <p14:cNvContentPartPr/>
              <p14:nvPr/>
            </p14:nvContentPartPr>
            <p14:xfrm>
              <a:off x="1171368" y="6061896"/>
              <a:ext cx="831600" cy="19080"/>
            </p14:xfrm>
          </p:contentPart>
        </mc:Choice>
        <mc:Fallback xmlns="">
          <p:pic>
            <p:nvPicPr>
              <p:cNvPr id="14" name="Ink 13">
                <a:extLst>
                  <a:ext uri="{FF2B5EF4-FFF2-40B4-BE49-F238E27FC236}">
                    <a16:creationId xmlns:a16="http://schemas.microsoft.com/office/drawing/2014/main" id="{C960D786-9463-867C-1DCA-18937D717C4D}"/>
                  </a:ext>
                </a:extLst>
              </p:cNvPr>
              <p:cNvPicPr/>
              <p:nvPr/>
            </p:nvPicPr>
            <p:blipFill>
              <a:blip r:embed="rId24"/>
              <a:stretch>
                <a:fillRect/>
              </a:stretch>
            </p:blipFill>
            <p:spPr>
              <a:xfrm>
                <a:off x="1117368" y="5954256"/>
                <a:ext cx="939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688B048E-11C9-A7A6-24CF-08090CE0BE6F}"/>
                  </a:ext>
                </a:extLst>
              </p14:cNvPr>
              <p14:cNvContentPartPr/>
              <p14:nvPr/>
            </p14:nvContentPartPr>
            <p14:xfrm>
              <a:off x="1110888" y="6242616"/>
              <a:ext cx="846000" cy="95760"/>
            </p14:xfrm>
          </p:contentPart>
        </mc:Choice>
        <mc:Fallback xmlns="">
          <p:pic>
            <p:nvPicPr>
              <p:cNvPr id="15" name="Ink 14">
                <a:extLst>
                  <a:ext uri="{FF2B5EF4-FFF2-40B4-BE49-F238E27FC236}">
                    <a16:creationId xmlns:a16="http://schemas.microsoft.com/office/drawing/2014/main" id="{688B048E-11C9-A7A6-24CF-08090CE0BE6F}"/>
                  </a:ext>
                </a:extLst>
              </p:cNvPr>
              <p:cNvPicPr/>
              <p:nvPr/>
            </p:nvPicPr>
            <p:blipFill>
              <a:blip r:embed="rId26"/>
              <a:stretch>
                <a:fillRect/>
              </a:stretch>
            </p:blipFill>
            <p:spPr>
              <a:xfrm>
                <a:off x="1056888" y="6134616"/>
                <a:ext cx="953640" cy="311400"/>
              </a:xfrm>
              <a:prstGeom prst="rect">
                <a:avLst/>
              </a:prstGeom>
            </p:spPr>
          </p:pic>
        </mc:Fallback>
      </mc:AlternateContent>
    </p:spTree>
    <p:extLst>
      <p:ext uri="{BB962C8B-B14F-4D97-AF65-F5344CB8AC3E}">
        <p14:creationId xmlns:p14="http://schemas.microsoft.com/office/powerpoint/2010/main" val="535224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016AFC1-8BFD-87B4-C884-B026810BA9D8}"/>
                  </a:ext>
                </a:extLst>
              </p14:cNvPr>
              <p14:cNvContentPartPr/>
              <p14:nvPr/>
            </p14:nvContentPartPr>
            <p14:xfrm>
              <a:off x="1678608" y="3245976"/>
              <a:ext cx="3960" cy="360"/>
            </p14:xfrm>
          </p:contentPart>
        </mc:Choice>
        <mc:Fallback xmlns="">
          <p:pic>
            <p:nvPicPr>
              <p:cNvPr id="2" name="Ink 1">
                <a:extLst>
                  <a:ext uri="{FF2B5EF4-FFF2-40B4-BE49-F238E27FC236}">
                    <a16:creationId xmlns:a16="http://schemas.microsoft.com/office/drawing/2014/main" id="{6016AFC1-8BFD-87B4-C884-B026810BA9D8}"/>
                  </a:ext>
                </a:extLst>
              </p:cNvPr>
              <p:cNvPicPr/>
              <p:nvPr/>
            </p:nvPicPr>
            <p:blipFill>
              <a:blip r:embed="rId5"/>
              <a:stretch>
                <a:fillRect/>
              </a:stretch>
            </p:blipFill>
            <p:spPr>
              <a:xfrm>
                <a:off x="1624968" y="3138336"/>
                <a:ext cx="111600" cy="216000"/>
              </a:xfrm>
              <a:prstGeom prst="rect">
                <a:avLst/>
              </a:prstGeom>
            </p:spPr>
          </p:pic>
        </mc:Fallback>
      </mc:AlternateContent>
      <p:pic>
        <p:nvPicPr>
          <p:cNvPr id="5" name="Picture 4">
            <a:extLst>
              <a:ext uri="{FF2B5EF4-FFF2-40B4-BE49-F238E27FC236}">
                <a16:creationId xmlns:a16="http://schemas.microsoft.com/office/drawing/2014/main" id="{047F8573-631A-A036-2413-9E2D096086B4}"/>
              </a:ext>
            </a:extLst>
          </p:cNvPr>
          <p:cNvPicPr>
            <a:picLocks noChangeAspect="1"/>
          </p:cNvPicPr>
          <p:nvPr/>
        </p:nvPicPr>
        <p:blipFill>
          <a:blip r:embed="rId6"/>
          <a:stretch>
            <a:fillRect/>
          </a:stretch>
        </p:blipFill>
        <p:spPr>
          <a:xfrm>
            <a:off x="2377440" y="7380"/>
            <a:ext cx="5933456" cy="3906036"/>
          </a:xfrm>
          <a:prstGeom prst="rect">
            <a:avLst/>
          </a:prstGeom>
        </p:spPr>
      </p:pic>
      <p:pic>
        <p:nvPicPr>
          <p:cNvPr id="7" name="Picture 6">
            <a:extLst>
              <a:ext uri="{FF2B5EF4-FFF2-40B4-BE49-F238E27FC236}">
                <a16:creationId xmlns:a16="http://schemas.microsoft.com/office/drawing/2014/main" id="{1582FEF7-FF9E-8A21-6EA4-0DD5FCE15036}"/>
              </a:ext>
            </a:extLst>
          </p:cNvPr>
          <p:cNvPicPr>
            <a:picLocks noChangeAspect="1"/>
          </p:cNvPicPr>
          <p:nvPr/>
        </p:nvPicPr>
        <p:blipFill>
          <a:blip r:embed="rId7"/>
          <a:stretch>
            <a:fillRect/>
          </a:stretch>
        </p:blipFill>
        <p:spPr>
          <a:xfrm>
            <a:off x="2308890" y="3913416"/>
            <a:ext cx="7505670" cy="2871216"/>
          </a:xfrm>
          <a:prstGeom prst="rect">
            <a:avLst/>
          </a:prstGeom>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C5391DD-E72C-AEAB-0DE0-A8B77EEFC5DA}"/>
                  </a:ext>
                </a:extLst>
              </p14:cNvPr>
              <p14:cNvContentPartPr/>
              <p14:nvPr/>
            </p14:nvContentPartPr>
            <p14:xfrm>
              <a:off x="2861208" y="977256"/>
              <a:ext cx="4810680" cy="257760"/>
            </p14:xfrm>
          </p:contentPart>
        </mc:Choice>
        <mc:Fallback xmlns="">
          <p:pic>
            <p:nvPicPr>
              <p:cNvPr id="8" name="Ink 7">
                <a:extLst>
                  <a:ext uri="{FF2B5EF4-FFF2-40B4-BE49-F238E27FC236}">
                    <a16:creationId xmlns:a16="http://schemas.microsoft.com/office/drawing/2014/main" id="{2C5391DD-E72C-AEAB-0DE0-A8B77EEFC5DA}"/>
                  </a:ext>
                </a:extLst>
              </p:cNvPr>
              <p:cNvPicPr/>
              <p:nvPr/>
            </p:nvPicPr>
            <p:blipFill>
              <a:blip r:embed="rId9"/>
              <a:stretch>
                <a:fillRect/>
              </a:stretch>
            </p:blipFill>
            <p:spPr>
              <a:xfrm>
                <a:off x="2807208" y="869616"/>
                <a:ext cx="491832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A60AE59-62B6-784E-B8B1-3C7C2CBD621E}"/>
                  </a:ext>
                </a:extLst>
              </p14:cNvPr>
              <p14:cNvContentPartPr/>
              <p14:nvPr/>
            </p14:nvContentPartPr>
            <p14:xfrm>
              <a:off x="2589408" y="995616"/>
              <a:ext cx="1128960" cy="104040"/>
            </p14:xfrm>
          </p:contentPart>
        </mc:Choice>
        <mc:Fallback xmlns="">
          <p:pic>
            <p:nvPicPr>
              <p:cNvPr id="9" name="Ink 8">
                <a:extLst>
                  <a:ext uri="{FF2B5EF4-FFF2-40B4-BE49-F238E27FC236}">
                    <a16:creationId xmlns:a16="http://schemas.microsoft.com/office/drawing/2014/main" id="{4A60AE59-62B6-784E-B8B1-3C7C2CBD621E}"/>
                  </a:ext>
                </a:extLst>
              </p:cNvPr>
              <p:cNvPicPr/>
              <p:nvPr/>
            </p:nvPicPr>
            <p:blipFill>
              <a:blip r:embed="rId11"/>
              <a:stretch>
                <a:fillRect/>
              </a:stretch>
            </p:blipFill>
            <p:spPr>
              <a:xfrm>
                <a:off x="2535408" y="887976"/>
                <a:ext cx="12366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867302E4-C7D3-C7C6-ECBA-AFB26FEA1C40}"/>
                  </a:ext>
                </a:extLst>
              </p14:cNvPr>
              <p14:cNvContentPartPr/>
              <p14:nvPr/>
            </p14:nvContentPartPr>
            <p14:xfrm>
              <a:off x="2807928" y="1178496"/>
              <a:ext cx="1590480" cy="28440"/>
            </p14:xfrm>
          </p:contentPart>
        </mc:Choice>
        <mc:Fallback xmlns="">
          <p:pic>
            <p:nvPicPr>
              <p:cNvPr id="10" name="Ink 9">
                <a:extLst>
                  <a:ext uri="{FF2B5EF4-FFF2-40B4-BE49-F238E27FC236}">
                    <a16:creationId xmlns:a16="http://schemas.microsoft.com/office/drawing/2014/main" id="{867302E4-C7D3-C7C6-ECBA-AFB26FEA1C40}"/>
                  </a:ext>
                </a:extLst>
              </p:cNvPr>
              <p:cNvPicPr/>
              <p:nvPr/>
            </p:nvPicPr>
            <p:blipFill>
              <a:blip r:embed="rId13"/>
              <a:stretch>
                <a:fillRect/>
              </a:stretch>
            </p:blipFill>
            <p:spPr>
              <a:xfrm>
                <a:off x="2754288" y="1070496"/>
                <a:ext cx="16981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E92A8A3-E18A-EBAB-7CAC-ABDDB4783F16}"/>
                  </a:ext>
                </a:extLst>
              </p14:cNvPr>
              <p14:cNvContentPartPr/>
              <p14:nvPr/>
            </p14:nvContentPartPr>
            <p14:xfrm>
              <a:off x="2749608" y="1662336"/>
              <a:ext cx="5196600" cy="150840"/>
            </p14:xfrm>
          </p:contentPart>
        </mc:Choice>
        <mc:Fallback xmlns="">
          <p:pic>
            <p:nvPicPr>
              <p:cNvPr id="11" name="Ink 10">
                <a:extLst>
                  <a:ext uri="{FF2B5EF4-FFF2-40B4-BE49-F238E27FC236}">
                    <a16:creationId xmlns:a16="http://schemas.microsoft.com/office/drawing/2014/main" id="{BE92A8A3-E18A-EBAB-7CAC-ABDDB4783F16}"/>
                  </a:ext>
                </a:extLst>
              </p:cNvPr>
              <p:cNvPicPr/>
              <p:nvPr/>
            </p:nvPicPr>
            <p:blipFill>
              <a:blip r:embed="rId15"/>
              <a:stretch>
                <a:fillRect/>
              </a:stretch>
            </p:blipFill>
            <p:spPr>
              <a:xfrm>
                <a:off x="2695968" y="1554336"/>
                <a:ext cx="5304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16E1C8BB-E96C-7F44-0C3E-2F019656E767}"/>
                  </a:ext>
                </a:extLst>
              </p14:cNvPr>
              <p14:cNvContentPartPr/>
              <p14:nvPr/>
            </p14:nvContentPartPr>
            <p14:xfrm>
              <a:off x="2844648" y="3024576"/>
              <a:ext cx="5037840" cy="75960"/>
            </p14:xfrm>
          </p:contentPart>
        </mc:Choice>
        <mc:Fallback xmlns="">
          <p:pic>
            <p:nvPicPr>
              <p:cNvPr id="13" name="Ink 12">
                <a:extLst>
                  <a:ext uri="{FF2B5EF4-FFF2-40B4-BE49-F238E27FC236}">
                    <a16:creationId xmlns:a16="http://schemas.microsoft.com/office/drawing/2014/main" id="{16E1C8BB-E96C-7F44-0C3E-2F019656E767}"/>
                  </a:ext>
                </a:extLst>
              </p:cNvPr>
              <p:cNvPicPr/>
              <p:nvPr/>
            </p:nvPicPr>
            <p:blipFill>
              <a:blip r:embed="rId17"/>
              <a:stretch>
                <a:fillRect/>
              </a:stretch>
            </p:blipFill>
            <p:spPr>
              <a:xfrm>
                <a:off x="2790648" y="2916936"/>
                <a:ext cx="51454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B85B1ED-DFBF-5395-7E6D-981810924F6D}"/>
                  </a:ext>
                </a:extLst>
              </p14:cNvPr>
              <p14:cNvContentPartPr/>
              <p14:nvPr/>
            </p14:nvContentPartPr>
            <p14:xfrm>
              <a:off x="2734848" y="3290616"/>
              <a:ext cx="4306320" cy="40320"/>
            </p14:xfrm>
          </p:contentPart>
        </mc:Choice>
        <mc:Fallback xmlns="">
          <p:pic>
            <p:nvPicPr>
              <p:cNvPr id="14" name="Ink 13">
                <a:extLst>
                  <a:ext uri="{FF2B5EF4-FFF2-40B4-BE49-F238E27FC236}">
                    <a16:creationId xmlns:a16="http://schemas.microsoft.com/office/drawing/2014/main" id="{1B85B1ED-DFBF-5395-7E6D-981810924F6D}"/>
                  </a:ext>
                </a:extLst>
              </p:cNvPr>
              <p:cNvPicPr/>
              <p:nvPr/>
            </p:nvPicPr>
            <p:blipFill>
              <a:blip r:embed="rId19"/>
              <a:stretch>
                <a:fillRect/>
              </a:stretch>
            </p:blipFill>
            <p:spPr>
              <a:xfrm>
                <a:off x="2681208" y="3182976"/>
                <a:ext cx="44139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CA44F75-1FE9-07BF-3F56-A5BD1F93B4EC}"/>
                  </a:ext>
                </a:extLst>
              </p14:cNvPr>
              <p14:cNvContentPartPr/>
              <p14:nvPr/>
            </p14:nvContentPartPr>
            <p14:xfrm>
              <a:off x="2689128" y="3099096"/>
              <a:ext cx="145800" cy="10080"/>
            </p14:xfrm>
          </p:contentPart>
        </mc:Choice>
        <mc:Fallback xmlns="">
          <p:pic>
            <p:nvPicPr>
              <p:cNvPr id="15" name="Ink 14">
                <a:extLst>
                  <a:ext uri="{FF2B5EF4-FFF2-40B4-BE49-F238E27FC236}">
                    <a16:creationId xmlns:a16="http://schemas.microsoft.com/office/drawing/2014/main" id="{ACA44F75-1FE9-07BF-3F56-A5BD1F93B4EC}"/>
                  </a:ext>
                </a:extLst>
              </p:cNvPr>
              <p:cNvPicPr/>
              <p:nvPr/>
            </p:nvPicPr>
            <p:blipFill>
              <a:blip r:embed="rId21"/>
              <a:stretch>
                <a:fillRect/>
              </a:stretch>
            </p:blipFill>
            <p:spPr>
              <a:xfrm>
                <a:off x="2635488" y="2991456"/>
                <a:ext cx="253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5FC9887-2E5F-4F32-E0F4-8A5DA69B008E}"/>
                  </a:ext>
                </a:extLst>
              </p14:cNvPr>
              <p14:cNvContentPartPr/>
              <p14:nvPr/>
            </p14:nvContentPartPr>
            <p14:xfrm>
              <a:off x="7124328" y="3328056"/>
              <a:ext cx="410400" cy="37440"/>
            </p14:xfrm>
          </p:contentPart>
        </mc:Choice>
        <mc:Fallback xmlns="">
          <p:pic>
            <p:nvPicPr>
              <p:cNvPr id="16" name="Ink 15">
                <a:extLst>
                  <a:ext uri="{FF2B5EF4-FFF2-40B4-BE49-F238E27FC236}">
                    <a16:creationId xmlns:a16="http://schemas.microsoft.com/office/drawing/2014/main" id="{15FC9887-2E5F-4F32-E0F4-8A5DA69B008E}"/>
                  </a:ext>
                </a:extLst>
              </p:cNvPr>
              <p:cNvPicPr/>
              <p:nvPr/>
            </p:nvPicPr>
            <p:blipFill>
              <a:blip r:embed="rId23"/>
              <a:stretch>
                <a:fillRect/>
              </a:stretch>
            </p:blipFill>
            <p:spPr>
              <a:xfrm>
                <a:off x="7070328" y="3220056"/>
                <a:ext cx="5180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9C4166CB-98BE-6F22-8723-5233CBEE9092}"/>
                  </a:ext>
                </a:extLst>
              </p14:cNvPr>
              <p14:cNvContentPartPr/>
              <p14:nvPr/>
            </p14:nvContentPartPr>
            <p14:xfrm>
              <a:off x="2734848" y="3519216"/>
              <a:ext cx="2322000" cy="29880"/>
            </p14:xfrm>
          </p:contentPart>
        </mc:Choice>
        <mc:Fallback xmlns="">
          <p:pic>
            <p:nvPicPr>
              <p:cNvPr id="17" name="Ink 16">
                <a:extLst>
                  <a:ext uri="{FF2B5EF4-FFF2-40B4-BE49-F238E27FC236}">
                    <a16:creationId xmlns:a16="http://schemas.microsoft.com/office/drawing/2014/main" id="{9C4166CB-98BE-6F22-8723-5233CBEE9092}"/>
                  </a:ext>
                </a:extLst>
              </p:cNvPr>
              <p:cNvPicPr/>
              <p:nvPr/>
            </p:nvPicPr>
            <p:blipFill>
              <a:blip r:embed="rId25"/>
              <a:stretch>
                <a:fillRect/>
              </a:stretch>
            </p:blipFill>
            <p:spPr>
              <a:xfrm>
                <a:off x="2681208" y="3411576"/>
                <a:ext cx="24296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6B4507AF-14D8-E55E-AB78-B11C435BDB43}"/>
                  </a:ext>
                </a:extLst>
              </p14:cNvPr>
              <p14:cNvContentPartPr/>
              <p14:nvPr/>
            </p14:nvContentPartPr>
            <p14:xfrm>
              <a:off x="2433168" y="4004496"/>
              <a:ext cx="7296120" cy="110880"/>
            </p14:xfrm>
          </p:contentPart>
        </mc:Choice>
        <mc:Fallback xmlns="">
          <p:pic>
            <p:nvPicPr>
              <p:cNvPr id="18" name="Ink 17">
                <a:extLst>
                  <a:ext uri="{FF2B5EF4-FFF2-40B4-BE49-F238E27FC236}">
                    <a16:creationId xmlns:a16="http://schemas.microsoft.com/office/drawing/2014/main" id="{6B4507AF-14D8-E55E-AB78-B11C435BDB43}"/>
                  </a:ext>
                </a:extLst>
              </p:cNvPr>
              <p:cNvPicPr/>
              <p:nvPr/>
            </p:nvPicPr>
            <p:blipFill>
              <a:blip r:embed="rId27"/>
              <a:stretch>
                <a:fillRect/>
              </a:stretch>
            </p:blipFill>
            <p:spPr>
              <a:xfrm>
                <a:off x="2379168" y="3896856"/>
                <a:ext cx="74037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C1248AED-60B6-3A80-A8AE-00B2EB60D78F}"/>
                  </a:ext>
                </a:extLst>
              </p14:cNvPr>
              <p14:cNvContentPartPr/>
              <p14:nvPr/>
            </p14:nvContentPartPr>
            <p14:xfrm>
              <a:off x="2744208" y="4397616"/>
              <a:ext cx="2093400" cy="55800"/>
            </p14:xfrm>
          </p:contentPart>
        </mc:Choice>
        <mc:Fallback xmlns="">
          <p:pic>
            <p:nvPicPr>
              <p:cNvPr id="19" name="Ink 18">
                <a:extLst>
                  <a:ext uri="{FF2B5EF4-FFF2-40B4-BE49-F238E27FC236}">
                    <a16:creationId xmlns:a16="http://schemas.microsoft.com/office/drawing/2014/main" id="{C1248AED-60B6-3A80-A8AE-00B2EB60D78F}"/>
                  </a:ext>
                </a:extLst>
              </p:cNvPr>
              <p:cNvPicPr/>
              <p:nvPr/>
            </p:nvPicPr>
            <p:blipFill>
              <a:blip r:embed="rId29"/>
              <a:stretch>
                <a:fillRect/>
              </a:stretch>
            </p:blipFill>
            <p:spPr>
              <a:xfrm>
                <a:off x="2690208" y="4289616"/>
                <a:ext cx="22010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FC5B0B9-F614-6052-E385-EC65D6A39CAF}"/>
                  </a:ext>
                </a:extLst>
              </p14:cNvPr>
              <p14:cNvContentPartPr/>
              <p14:nvPr/>
            </p14:nvContentPartPr>
            <p14:xfrm>
              <a:off x="2497248" y="4351536"/>
              <a:ext cx="7131600" cy="167400"/>
            </p14:xfrm>
          </p:contentPart>
        </mc:Choice>
        <mc:Fallback xmlns="">
          <p:pic>
            <p:nvPicPr>
              <p:cNvPr id="20" name="Ink 19">
                <a:extLst>
                  <a:ext uri="{FF2B5EF4-FFF2-40B4-BE49-F238E27FC236}">
                    <a16:creationId xmlns:a16="http://schemas.microsoft.com/office/drawing/2014/main" id="{EFC5B0B9-F614-6052-E385-EC65D6A39CAF}"/>
                  </a:ext>
                </a:extLst>
              </p:cNvPr>
              <p:cNvPicPr/>
              <p:nvPr/>
            </p:nvPicPr>
            <p:blipFill>
              <a:blip r:embed="rId31"/>
              <a:stretch>
                <a:fillRect/>
              </a:stretch>
            </p:blipFill>
            <p:spPr>
              <a:xfrm>
                <a:off x="2443248" y="4243536"/>
                <a:ext cx="72392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981F7B41-7199-D8B6-33B7-9785B21BDF6F}"/>
                  </a:ext>
                </a:extLst>
              </p14:cNvPr>
              <p14:cNvContentPartPr/>
              <p14:nvPr/>
            </p14:nvContentPartPr>
            <p14:xfrm>
              <a:off x="2414808" y="4698216"/>
              <a:ext cx="1206360" cy="29520"/>
            </p14:xfrm>
          </p:contentPart>
        </mc:Choice>
        <mc:Fallback xmlns="">
          <p:pic>
            <p:nvPicPr>
              <p:cNvPr id="21" name="Ink 20">
                <a:extLst>
                  <a:ext uri="{FF2B5EF4-FFF2-40B4-BE49-F238E27FC236}">
                    <a16:creationId xmlns:a16="http://schemas.microsoft.com/office/drawing/2014/main" id="{981F7B41-7199-D8B6-33B7-9785B21BDF6F}"/>
                  </a:ext>
                </a:extLst>
              </p:cNvPr>
              <p:cNvPicPr/>
              <p:nvPr/>
            </p:nvPicPr>
            <p:blipFill>
              <a:blip r:embed="rId33"/>
              <a:stretch>
                <a:fillRect/>
              </a:stretch>
            </p:blipFill>
            <p:spPr>
              <a:xfrm>
                <a:off x="2360808" y="4590216"/>
                <a:ext cx="1314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6CCD25CA-6052-28D9-8E0C-24CB13C683CC}"/>
                  </a:ext>
                </a:extLst>
              </p14:cNvPr>
              <p14:cNvContentPartPr/>
              <p14:nvPr/>
            </p14:nvContentPartPr>
            <p14:xfrm>
              <a:off x="3730608" y="4663296"/>
              <a:ext cx="5906160" cy="174240"/>
            </p14:xfrm>
          </p:contentPart>
        </mc:Choice>
        <mc:Fallback xmlns="">
          <p:pic>
            <p:nvPicPr>
              <p:cNvPr id="22" name="Ink 21">
                <a:extLst>
                  <a:ext uri="{FF2B5EF4-FFF2-40B4-BE49-F238E27FC236}">
                    <a16:creationId xmlns:a16="http://schemas.microsoft.com/office/drawing/2014/main" id="{6CCD25CA-6052-28D9-8E0C-24CB13C683CC}"/>
                  </a:ext>
                </a:extLst>
              </p:cNvPr>
              <p:cNvPicPr/>
              <p:nvPr/>
            </p:nvPicPr>
            <p:blipFill>
              <a:blip r:embed="rId35"/>
              <a:stretch>
                <a:fillRect/>
              </a:stretch>
            </p:blipFill>
            <p:spPr>
              <a:xfrm>
                <a:off x="3676968" y="4555656"/>
                <a:ext cx="60138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50E17107-D1E0-3BE3-49AC-DF77F4779519}"/>
                  </a:ext>
                </a:extLst>
              </p14:cNvPr>
              <p14:cNvContentPartPr/>
              <p14:nvPr/>
            </p14:nvContentPartPr>
            <p14:xfrm>
              <a:off x="2469528" y="4964256"/>
              <a:ext cx="6939720" cy="166320"/>
            </p14:xfrm>
          </p:contentPart>
        </mc:Choice>
        <mc:Fallback xmlns="">
          <p:pic>
            <p:nvPicPr>
              <p:cNvPr id="23" name="Ink 22">
                <a:extLst>
                  <a:ext uri="{FF2B5EF4-FFF2-40B4-BE49-F238E27FC236}">
                    <a16:creationId xmlns:a16="http://schemas.microsoft.com/office/drawing/2014/main" id="{50E17107-D1E0-3BE3-49AC-DF77F4779519}"/>
                  </a:ext>
                </a:extLst>
              </p:cNvPr>
              <p:cNvPicPr/>
              <p:nvPr/>
            </p:nvPicPr>
            <p:blipFill>
              <a:blip r:embed="rId37"/>
              <a:stretch>
                <a:fillRect/>
              </a:stretch>
            </p:blipFill>
            <p:spPr>
              <a:xfrm>
                <a:off x="2415888" y="4856256"/>
                <a:ext cx="704736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41877C1B-D865-E1F2-ABFE-B9D60C984952}"/>
                  </a:ext>
                </a:extLst>
              </p14:cNvPr>
              <p14:cNvContentPartPr/>
              <p14:nvPr/>
            </p14:nvContentPartPr>
            <p14:xfrm>
              <a:off x="2826288" y="5310216"/>
              <a:ext cx="2166480" cy="20880"/>
            </p14:xfrm>
          </p:contentPart>
        </mc:Choice>
        <mc:Fallback xmlns="">
          <p:pic>
            <p:nvPicPr>
              <p:cNvPr id="24" name="Ink 23">
                <a:extLst>
                  <a:ext uri="{FF2B5EF4-FFF2-40B4-BE49-F238E27FC236}">
                    <a16:creationId xmlns:a16="http://schemas.microsoft.com/office/drawing/2014/main" id="{41877C1B-D865-E1F2-ABFE-B9D60C984952}"/>
                  </a:ext>
                </a:extLst>
              </p:cNvPr>
              <p:cNvPicPr/>
              <p:nvPr/>
            </p:nvPicPr>
            <p:blipFill>
              <a:blip r:embed="rId39"/>
              <a:stretch>
                <a:fillRect/>
              </a:stretch>
            </p:blipFill>
            <p:spPr>
              <a:xfrm>
                <a:off x="2772648" y="5202576"/>
                <a:ext cx="22741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6D8F3C2F-DA7D-C590-8B1F-9DD061432244}"/>
                  </a:ext>
                </a:extLst>
              </p14:cNvPr>
              <p14:cNvContentPartPr/>
              <p14:nvPr/>
            </p14:nvContentPartPr>
            <p14:xfrm>
              <a:off x="4983408" y="5310216"/>
              <a:ext cx="4479840" cy="112680"/>
            </p14:xfrm>
          </p:contentPart>
        </mc:Choice>
        <mc:Fallback xmlns="">
          <p:pic>
            <p:nvPicPr>
              <p:cNvPr id="25" name="Ink 24">
                <a:extLst>
                  <a:ext uri="{FF2B5EF4-FFF2-40B4-BE49-F238E27FC236}">
                    <a16:creationId xmlns:a16="http://schemas.microsoft.com/office/drawing/2014/main" id="{6D8F3C2F-DA7D-C590-8B1F-9DD061432244}"/>
                  </a:ext>
                </a:extLst>
              </p:cNvPr>
              <p:cNvPicPr/>
              <p:nvPr/>
            </p:nvPicPr>
            <p:blipFill>
              <a:blip r:embed="rId41"/>
              <a:stretch>
                <a:fillRect/>
              </a:stretch>
            </p:blipFill>
            <p:spPr>
              <a:xfrm>
                <a:off x="4929768" y="5202216"/>
                <a:ext cx="45874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8873B698-9E1A-1066-3E85-15C5D4256DEF}"/>
                  </a:ext>
                </a:extLst>
              </p14:cNvPr>
              <p14:cNvContentPartPr/>
              <p14:nvPr/>
            </p14:nvContentPartPr>
            <p14:xfrm>
              <a:off x="2619648" y="5665536"/>
              <a:ext cx="900720" cy="13320"/>
            </p14:xfrm>
          </p:contentPart>
        </mc:Choice>
        <mc:Fallback xmlns="">
          <p:pic>
            <p:nvPicPr>
              <p:cNvPr id="26" name="Ink 25">
                <a:extLst>
                  <a:ext uri="{FF2B5EF4-FFF2-40B4-BE49-F238E27FC236}">
                    <a16:creationId xmlns:a16="http://schemas.microsoft.com/office/drawing/2014/main" id="{8873B698-9E1A-1066-3E85-15C5D4256DEF}"/>
                  </a:ext>
                </a:extLst>
              </p:cNvPr>
              <p:cNvPicPr/>
              <p:nvPr/>
            </p:nvPicPr>
            <p:blipFill>
              <a:blip r:embed="rId43"/>
              <a:stretch>
                <a:fillRect/>
              </a:stretch>
            </p:blipFill>
            <p:spPr>
              <a:xfrm>
                <a:off x="2566008" y="5557536"/>
                <a:ext cx="10083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527B8D1A-FF12-E444-BBA7-05022E867318}"/>
                  </a:ext>
                </a:extLst>
              </p14:cNvPr>
              <p14:cNvContentPartPr/>
              <p14:nvPr/>
            </p14:nvContentPartPr>
            <p14:xfrm>
              <a:off x="2524608" y="6235416"/>
              <a:ext cx="6683400" cy="86040"/>
            </p14:xfrm>
          </p:contentPart>
        </mc:Choice>
        <mc:Fallback xmlns="">
          <p:pic>
            <p:nvPicPr>
              <p:cNvPr id="27" name="Ink 26">
                <a:extLst>
                  <a:ext uri="{FF2B5EF4-FFF2-40B4-BE49-F238E27FC236}">
                    <a16:creationId xmlns:a16="http://schemas.microsoft.com/office/drawing/2014/main" id="{527B8D1A-FF12-E444-BBA7-05022E867318}"/>
                  </a:ext>
                </a:extLst>
              </p:cNvPr>
              <p:cNvPicPr/>
              <p:nvPr/>
            </p:nvPicPr>
            <p:blipFill>
              <a:blip r:embed="rId45"/>
              <a:stretch>
                <a:fillRect/>
              </a:stretch>
            </p:blipFill>
            <p:spPr>
              <a:xfrm>
                <a:off x="2470968" y="6127416"/>
                <a:ext cx="6791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E9CE1D0F-07F3-335B-DD71-5413D37AF160}"/>
                  </a:ext>
                </a:extLst>
              </p14:cNvPr>
              <p14:cNvContentPartPr/>
              <p14:nvPr/>
            </p14:nvContentPartPr>
            <p14:xfrm>
              <a:off x="2378088" y="6565176"/>
              <a:ext cx="346680" cy="9720"/>
            </p14:xfrm>
          </p:contentPart>
        </mc:Choice>
        <mc:Fallback xmlns="">
          <p:pic>
            <p:nvPicPr>
              <p:cNvPr id="28" name="Ink 27">
                <a:extLst>
                  <a:ext uri="{FF2B5EF4-FFF2-40B4-BE49-F238E27FC236}">
                    <a16:creationId xmlns:a16="http://schemas.microsoft.com/office/drawing/2014/main" id="{E9CE1D0F-07F3-335B-DD71-5413D37AF160}"/>
                  </a:ext>
                </a:extLst>
              </p:cNvPr>
              <p:cNvPicPr/>
              <p:nvPr/>
            </p:nvPicPr>
            <p:blipFill>
              <a:blip r:embed="rId47"/>
              <a:stretch>
                <a:fillRect/>
              </a:stretch>
            </p:blipFill>
            <p:spPr>
              <a:xfrm>
                <a:off x="2324448" y="6457536"/>
                <a:ext cx="454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732E7F11-AC93-D10E-33A2-E71E4DE44C13}"/>
                  </a:ext>
                </a:extLst>
              </p14:cNvPr>
              <p14:cNvContentPartPr/>
              <p14:nvPr/>
            </p14:nvContentPartPr>
            <p14:xfrm>
              <a:off x="2643408" y="6609456"/>
              <a:ext cx="438120" cy="20160"/>
            </p14:xfrm>
          </p:contentPart>
        </mc:Choice>
        <mc:Fallback xmlns="">
          <p:pic>
            <p:nvPicPr>
              <p:cNvPr id="29" name="Ink 28">
                <a:extLst>
                  <a:ext uri="{FF2B5EF4-FFF2-40B4-BE49-F238E27FC236}">
                    <a16:creationId xmlns:a16="http://schemas.microsoft.com/office/drawing/2014/main" id="{732E7F11-AC93-D10E-33A2-E71E4DE44C13}"/>
                  </a:ext>
                </a:extLst>
              </p:cNvPr>
              <p:cNvPicPr/>
              <p:nvPr/>
            </p:nvPicPr>
            <p:blipFill>
              <a:blip r:embed="rId49"/>
              <a:stretch>
                <a:fillRect/>
              </a:stretch>
            </p:blipFill>
            <p:spPr>
              <a:xfrm>
                <a:off x="2589768" y="6501816"/>
                <a:ext cx="5457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4E66642F-5A41-6545-20DE-0328CA0867B9}"/>
                  </a:ext>
                </a:extLst>
              </p14:cNvPr>
              <p14:cNvContentPartPr/>
              <p14:nvPr/>
            </p14:nvContentPartPr>
            <p14:xfrm>
              <a:off x="2551968" y="5897016"/>
              <a:ext cx="6765840" cy="56880"/>
            </p14:xfrm>
          </p:contentPart>
        </mc:Choice>
        <mc:Fallback xmlns="">
          <p:pic>
            <p:nvPicPr>
              <p:cNvPr id="30" name="Ink 29">
                <a:extLst>
                  <a:ext uri="{FF2B5EF4-FFF2-40B4-BE49-F238E27FC236}">
                    <a16:creationId xmlns:a16="http://schemas.microsoft.com/office/drawing/2014/main" id="{4E66642F-5A41-6545-20DE-0328CA0867B9}"/>
                  </a:ext>
                </a:extLst>
              </p:cNvPr>
              <p:cNvPicPr/>
              <p:nvPr/>
            </p:nvPicPr>
            <p:blipFill>
              <a:blip r:embed="rId51"/>
              <a:stretch>
                <a:fillRect/>
              </a:stretch>
            </p:blipFill>
            <p:spPr>
              <a:xfrm>
                <a:off x="2498328" y="5789016"/>
                <a:ext cx="68734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9180BBEE-5061-8FD5-0319-EF36B282DD7D}"/>
                  </a:ext>
                </a:extLst>
              </p14:cNvPr>
              <p14:cNvContentPartPr/>
              <p14:nvPr/>
            </p14:nvContentPartPr>
            <p14:xfrm>
              <a:off x="3219408" y="5586696"/>
              <a:ext cx="6217200" cy="56880"/>
            </p14:xfrm>
          </p:contentPart>
        </mc:Choice>
        <mc:Fallback xmlns="">
          <p:pic>
            <p:nvPicPr>
              <p:cNvPr id="31" name="Ink 30">
                <a:extLst>
                  <a:ext uri="{FF2B5EF4-FFF2-40B4-BE49-F238E27FC236}">
                    <a16:creationId xmlns:a16="http://schemas.microsoft.com/office/drawing/2014/main" id="{9180BBEE-5061-8FD5-0319-EF36B282DD7D}"/>
                  </a:ext>
                </a:extLst>
              </p:cNvPr>
              <p:cNvPicPr/>
              <p:nvPr/>
            </p:nvPicPr>
            <p:blipFill>
              <a:blip r:embed="rId53"/>
              <a:stretch>
                <a:fillRect/>
              </a:stretch>
            </p:blipFill>
            <p:spPr>
              <a:xfrm>
                <a:off x="3165768" y="5478696"/>
                <a:ext cx="6324840" cy="272520"/>
              </a:xfrm>
              <a:prstGeom prst="rect">
                <a:avLst/>
              </a:prstGeom>
            </p:spPr>
          </p:pic>
        </mc:Fallback>
      </mc:AlternateContent>
    </p:spTree>
    <p:extLst>
      <p:ext uri="{BB962C8B-B14F-4D97-AF65-F5344CB8AC3E}">
        <p14:creationId xmlns:p14="http://schemas.microsoft.com/office/powerpoint/2010/main" val="3545511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7778-CDDD-5D16-04D7-071685B8F122}"/>
              </a:ext>
            </a:extLst>
          </p:cNvPr>
          <p:cNvSpPr>
            <a:spLocks noGrp="1"/>
          </p:cNvSpPr>
          <p:nvPr>
            <p:ph type="title"/>
          </p:nvPr>
        </p:nvSpPr>
        <p:spPr>
          <a:xfrm>
            <a:off x="1682496" y="90805"/>
            <a:ext cx="9671304" cy="649859"/>
          </a:xfrm>
        </p:spPr>
        <p:txBody>
          <a:bodyPr>
            <a:normAutofit/>
          </a:bodyPr>
          <a:lstStyle/>
          <a:p>
            <a:pPr algn="r"/>
            <a:r>
              <a:rPr lang="he-IL" sz="3600" b="1" dirty="0">
                <a:cs typeface="+mn-cs"/>
              </a:rPr>
              <a:t>סיכום של התביעה</a:t>
            </a:r>
          </a:p>
        </p:txBody>
      </p:sp>
      <p:sp>
        <p:nvSpPr>
          <p:cNvPr id="3" name="Content Placeholder 2">
            <a:extLst>
              <a:ext uri="{FF2B5EF4-FFF2-40B4-BE49-F238E27FC236}">
                <a16:creationId xmlns:a16="http://schemas.microsoft.com/office/drawing/2014/main" id="{F29304EA-B026-1CB8-4478-1E77F416DB53}"/>
              </a:ext>
            </a:extLst>
          </p:cNvPr>
          <p:cNvSpPr>
            <a:spLocks noGrp="1"/>
          </p:cNvSpPr>
          <p:nvPr>
            <p:ph idx="1"/>
          </p:nvPr>
        </p:nvSpPr>
        <p:spPr>
          <a:xfrm>
            <a:off x="1051560" y="740664"/>
            <a:ext cx="10503408" cy="5027042"/>
          </a:xfrm>
        </p:spPr>
        <p:txBody>
          <a:bodyPr>
            <a:normAutofit/>
          </a:bodyPr>
          <a:lstStyle/>
          <a:p>
            <a:pPr marL="0" indent="0">
              <a:lnSpc>
                <a:spcPct val="100000"/>
              </a:lnSpc>
              <a:buNone/>
            </a:pPr>
            <a:r>
              <a:rPr lang="he-IL" sz="1400" dirty="0"/>
              <a:t>בחודש השלישי של 2022, הגוף לשלום החיה באמריקה תבעה בשמם של צורכים את החברה – </a:t>
            </a:r>
            <a:r>
              <a:rPr lang="en-US" sz="1400" dirty="0"/>
              <a:t>vital farms</a:t>
            </a:r>
            <a:r>
              <a:rPr lang="he-IL" sz="1400" dirty="0"/>
              <a:t>. בטענה כי החברה מטעה קונים.</a:t>
            </a:r>
          </a:p>
          <a:p>
            <a:pPr marL="0" indent="0">
              <a:lnSpc>
                <a:spcPct val="100000"/>
              </a:lnSpc>
              <a:buNone/>
            </a:pPr>
            <a:r>
              <a:rPr lang="en-US" sz="1400" dirty="0"/>
              <a:t>Vital farms</a:t>
            </a:r>
            <a:r>
              <a:rPr lang="he-IL" sz="1400" dirty="0"/>
              <a:t> ניסתה לבטל את התביעה בטענה שהיא לא הגיונית וטענה כי ה-</a:t>
            </a:r>
            <a:r>
              <a:rPr lang="en-US" sz="1400" dirty="0"/>
              <a:t>PETA</a:t>
            </a:r>
            <a:r>
              <a:rPr lang="he-IL" sz="1400" dirty="0"/>
              <a:t> הינם קבוצה קיצונית, וגם מכיוון שהם מוכרים ומאושרים על ידי ה- </a:t>
            </a:r>
            <a:r>
              <a:rPr lang="en-US" sz="1400" dirty="0"/>
              <a:t>HFAC </a:t>
            </a:r>
            <a:r>
              <a:rPr lang="he-IL" sz="1400" dirty="0"/>
              <a:t> הם מתייחסים לתרנגולות שלהם כראוי.</a:t>
            </a:r>
          </a:p>
          <a:p>
            <a:pPr marL="0" indent="0">
              <a:lnSpc>
                <a:spcPct val="100000"/>
              </a:lnSpc>
              <a:buNone/>
            </a:pPr>
            <a:r>
              <a:rPr lang="he-IL" sz="1400" dirty="0"/>
              <a:t>עם זאת, הבקשה שלהם ל-</a:t>
            </a:r>
            <a:r>
              <a:rPr lang="en-US" sz="1400" dirty="0"/>
              <a:t>dismiss</a:t>
            </a:r>
            <a:r>
              <a:rPr lang="he-IL" sz="1400" dirty="0"/>
              <a:t> כשלה מכיוון שעל מנת להיות מאושר על ידי ה-</a:t>
            </a:r>
            <a:r>
              <a:rPr lang="en-US" sz="1400" dirty="0"/>
              <a:t>HFCA</a:t>
            </a:r>
            <a:r>
              <a:rPr lang="he-IL" sz="1400" dirty="0"/>
              <a:t>, היא לתת לחיות להיות בשטח מרעה, אך כאשר מזג האוויר גבוה מ32 מעלות, גם תרנגולות שיש להם רק גישה למרעה עוברות את התנאי, כלומר, קיים מצב שתרנגולות שאף פעם לא יצאו למרעה, יחשבו תרנגולות במרעה. בית המשפט החליט שהתביעה לגיטימית והתיק המשיך.</a:t>
            </a:r>
          </a:p>
          <a:p>
            <a:pPr marL="0" indent="0">
              <a:lnSpc>
                <a:spcPct val="100000"/>
              </a:lnSpc>
              <a:buNone/>
            </a:pPr>
            <a:r>
              <a:rPr lang="he-IL" sz="1400" dirty="0"/>
              <a:t>בדצמבר 2023 התיק נסגר על פשרה שך 223,000 דולר.</a:t>
            </a:r>
          </a:p>
          <a:p>
            <a:pPr marL="0" indent="0">
              <a:lnSpc>
                <a:spcPct val="100000"/>
              </a:lnSpc>
              <a:buNone/>
            </a:pPr>
            <a:endParaRPr lang="he-IL" sz="1400" dirty="0"/>
          </a:p>
          <a:p>
            <a:pPr marL="0" indent="0">
              <a:lnSpc>
                <a:spcPct val="100000"/>
              </a:lnSpc>
              <a:buNone/>
            </a:pPr>
            <a:endParaRPr lang="he-IL" sz="1400" dirty="0"/>
          </a:p>
        </p:txBody>
      </p:sp>
      <p:pic>
        <p:nvPicPr>
          <p:cNvPr id="5" name="Picture 4">
            <a:extLst>
              <a:ext uri="{FF2B5EF4-FFF2-40B4-BE49-F238E27FC236}">
                <a16:creationId xmlns:a16="http://schemas.microsoft.com/office/drawing/2014/main" id="{5FE599CC-7C66-6BCC-3246-E2DDD21E1097}"/>
              </a:ext>
            </a:extLst>
          </p:cNvPr>
          <p:cNvPicPr>
            <a:picLocks noChangeAspect="1"/>
          </p:cNvPicPr>
          <p:nvPr/>
        </p:nvPicPr>
        <p:blipFill>
          <a:blip r:embed="rId2"/>
          <a:stretch>
            <a:fillRect/>
          </a:stretch>
        </p:blipFill>
        <p:spPr>
          <a:xfrm>
            <a:off x="637032" y="2916927"/>
            <a:ext cx="5182323" cy="238158"/>
          </a:xfrm>
          <a:prstGeom prst="rect">
            <a:avLst/>
          </a:prstGeom>
        </p:spPr>
      </p:pic>
      <p:pic>
        <p:nvPicPr>
          <p:cNvPr id="7" name="Picture 6">
            <a:extLst>
              <a:ext uri="{FF2B5EF4-FFF2-40B4-BE49-F238E27FC236}">
                <a16:creationId xmlns:a16="http://schemas.microsoft.com/office/drawing/2014/main" id="{4FE0E898-D0FB-D72E-119B-59E9EE8838C8}"/>
              </a:ext>
            </a:extLst>
          </p:cNvPr>
          <p:cNvPicPr>
            <a:picLocks noChangeAspect="1"/>
          </p:cNvPicPr>
          <p:nvPr/>
        </p:nvPicPr>
        <p:blipFill>
          <a:blip r:embed="rId3"/>
          <a:stretch>
            <a:fillRect/>
          </a:stretch>
        </p:blipFill>
        <p:spPr>
          <a:xfrm>
            <a:off x="637032" y="3338500"/>
            <a:ext cx="5487166" cy="181000"/>
          </a:xfrm>
          <a:prstGeom prst="rect">
            <a:avLst/>
          </a:prstGeom>
        </p:spPr>
      </p:pic>
      <p:pic>
        <p:nvPicPr>
          <p:cNvPr id="9" name="Picture 8">
            <a:extLst>
              <a:ext uri="{FF2B5EF4-FFF2-40B4-BE49-F238E27FC236}">
                <a16:creationId xmlns:a16="http://schemas.microsoft.com/office/drawing/2014/main" id="{1E682C79-55E0-A080-1B3D-6E1DE69E24E5}"/>
              </a:ext>
            </a:extLst>
          </p:cNvPr>
          <p:cNvPicPr>
            <a:picLocks noChangeAspect="1"/>
          </p:cNvPicPr>
          <p:nvPr/>
        </p:nvPicPr>
        <p:blipFill>
          <a:blip r:embed="rId4"/>
          <a:stretch>
            <a:fillRect/>
          </a:stretch>
        </p:blipFill>
        <p:spPr>
          <a:xfrm>
            <a:off x="617979" y="3646558"/>
            <a:ext cx="5525271" cy="495369"/>
          </a:xfrm>
          <a:prstGeom prst="rect">
            <a:avLst/>
          </a:prstGeom>
        </p:spPr>
      </p:pic>
      <p:pic>
        <p:nvPicPr>
          <p:cNvPr id="11" name="Picture 10">
            <a:extLst>
              <a:ext uri="{FF2B5EF4-FFF2-40B4-BE49-F238E27FC236}">
                <a16:creationId xmlns:a16="http://schemas.microsoft.com/office/drawing/2014/main" id="{C8A695E6-D6A4-8442-B320-2157D8621679}"/>
              </a:ext>
            </a:extLst>
          </p:cNvPr>
          <p:cNvPicPr>
            <a:picLocks noChangeAspect="1"/>
          </p:cNvPicPr>
          <p:nvPr/>
        </p:nvPicPr>
        <p:blipFill>
          <a:blip r:embed="rId5"/>
          <a:stretch>
            <a:fillRect/>
          </a:stretch>
        </p:blipFill>
        <p:spPr>
          <a:xfrm>
            <a:off x="617979" y="4379685"/>
            <a:ext cx="5944430" cy="447737"/>
          </a:xfrm>
          <a:prstGeom prst="rect">
            <a:avLst/>
          </a:prstGeom>
        </p:spPr>
      </p:pic>
    </p:spTree>
    <p:extLst>
      <p:ext uri="{BB962C8B-B14F-4D97-AF65-F5344CB8AC3E}">
        <p14:creationId xmlns:p14="http://schemas.microsoft.com/office/powerpoint/2010/main" val="3456974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4669D3-1210-BDBF-52FF-15604DA7F8C4}"/>
              </a:ext>
            </a:extLst>
          </p:cNvPr>
          <p:cNvSpPr>
            <a:spLocks noGrp="1"/>
          </p:cNvSpPr>
          <p:nvPr>
            <p:ph type="title"/>
          </p:nvPr>
        </p:nvSpPr>
        <p:spPr>
          <a:xfrm>
            <a:off x="1260348" y="3104070"/>
            <a:ext cx="9671304" cy="649859"/>
          </a:xfrm>
        </p:spPr>
        <p:txBody>
          <a:bodyPr>
            <a:normAutofit/>
          </a:bodyPr>
          <a:lstStyle/>
          <a:p>
            <a:pPr algn="ctr"/>
            <a:r>
              <a:rPr lang="en-US" sz="3600" b="1" dirty="0">
                <a:cs typeface="+mn-cs"/>
              </a:rPr>
              <a:t>Management</a:t>
            </a:r>
            <a:endParaRPr lang="he-IL" sz="3600" b="1" dirty="0">
              <a:cs typeface="+mn-cs"/>
            </a:endParaRPr>
          </a:p>
        </p:txBody>
      </p:sp>
    </p:spTree>
    <p:extLst>
      <p:ext uri="{BB962C8B-B14F-4D97-AF65-F5344CB8AC3E}">
        <p14:creationId xmlns:p14="http://schemas.microsoft.com/office/powerpoint/2010/main" val="3575406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5" name="Picture 4">
            <a:extLst>
              <a:ext uri="{FF2B5EF4-FFF2-40B4-BE49-F238E27FC236}">
                <a16:creationId xmlns:a16="http://schemas.microsoft.com/office/drawing/2014/main" id="{78E631DF-D1CC-1559-B41E-4C36060C7DBE}"/>
              </a:ext>
            </a:extLst>
          </p:cNvPr>
          <p:cNvPicPr>
            <a:picLocks noChangeAspect="1"/>
          </p:cNvPicPr>
          <p:nvPr/>
        </p:nvPicPr>
        <p:blipFill>
          <a:blip r:embed="rId4"/>
          <a:stretch>
            <a:fillRect/>
          </a:stretch>
        </p:blipFill>
        <p:spPr>
          <a:xfrm>
            <a:off x="895044" y="984483"/>
            <a:ext cx="5676119" cy="1635912"/>
          </a:xfrm>
          <a:prstGeom prst="rect">
            <a:avLst/>
          </a:prstGeom>
        </p:spPr>
      </p:pic>
      <p:pic>
        <p:nvPicPr>
          <p:cNvPr id="7" name="Picture 6">
            <a:extLst>
              <a:ext uri="{FF2B5EF4-FFF2-40B4-BE49-F238E27FC236}">
                <a16:creationId xmlns:a16="http://schemas.microsoft.com/office/drawing/2014/main" id="{21AFB377-B793-6AF1-3FF8-BC7AAF509C88}"/>
              </a:ext>
            </a:extLst>
          </p:cNvPr>
          <p:cNvPicPr>
            <a:picLocks noChangeAspect="1"/>
          </p:cNvPicPr>
          <p:nvPr/>
        </p:nvPicPr>
        <p:blipFill>
          <a:blip r:embed="rId5"/>
          <a:stretch>
            <a:fillRect/>
          </a:stretch>
        </p:blipFill>
        <p:spPr>
          <a:xfrm>
            <a:off x="895044" y="3071794"/>
            <a:ext cx="10874329" cy="2746859"/>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33C4BF6-4595-DF62-BD65-E61A316A21E6}"/>
                  </a:ext>
                </a:extLst>
              </p14:cNvPr>
              <p14:cNvContentPartPr/>
              <p14:nvPr/>
            </p14:nvContentPartPr>
            <p14:xfrm>
              <a:off x="2715768" y="1032696"/>
              <a:ext cx="3610800" cy="120600"/>
            </p14:xfrm>
          </p:contentPart>
        </mc:Choice>
        <mc:Fallback xmlns="">
          <p:pic>
            <p:nvPicPr>
              <p:cNvPr id="8" name="Ink 7">
                <a:extLst>
                  <a:ext uri="{FF2B5EF4-FFF2-40B4-BE49-F238E27FC236}">
                    <a16:creationId xmlns:a16="http://schemas.microsoft.com/office/drawing/2014/main" id="{D33C4BF6-4595-DF62-BD65-E61A316A21E6}"/>
                  </a:ext>
                </a:extLst>
              </p:cNvPr>
              <p:cNvPicPr/>
              <p:nvPr/>
            </p:nvPicPr>
            <p:blipFill>
              <a:blip r:embed="rId7"/>
              <a:stretch>
                <a:fillRect/>
              </a:stretch>
            </p:blipFill>
            <p:spPr>
              <a:xfrm>
                <a:off x="2661768" y="925056"/>
                <a:ext cx="37184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EE6AFCC-C7B7-176E-037E-89C5F4354663}"/>
                  </a:ext>
                </a:extLst>
              </p14:cNvPr>
              <p14:cNvContentPartPr/>
              <p14:nvPr/>
            </p14:nvContentPartPr>
            <p14:xfrm>
              <a:off x="1207728" y="1334016"/>
              <a:ext cx="1233720" cy="11160"/>
            </p14:xfrm>
          </p:contentPart>
        </mc:Choice>
        <mc:Fallback xmlns="">
          <p:pic>
            <p:nvPicPr>
              <p:cNvPr id="10" name="Ink 9">
                <a:extLst>
                  <a:ext uri="{FF2B5EF4-FFF2-40B4-BE49-F238E27FC236}">
                    <a16:creationId xmlns:a16="http://schemas.microsoft.com/office/drawing/2014/main" id="{0EE6AFCC-C7B7-176E-037E-89C5F4354663}"/>
                  </a:ext>
                </a:extLst>
              </p:cNvPr>
              <p:cNvPicPr/>
              <p:nvPr/>
            </p:nvPicPr>
            <p:blipFill>
              <a:blip r:embed="rId9"/>
              <a:stretch>
                <a:fillRect/>
              </a:stretch>
            </p:blipFill>
            <p:spPr>
              <a:xfrm>
                <a:off x="1154088" y="1226016"/>
                <a:ext cx="13413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B395D810-C8C2-D8F2-F258-C5C686D54558}"/>
                  </a:ext>
                </a:extLst>
              </p14:cNvPr>
              <p14:cNvContentPartPr/>
              <p14:nvPr/>
            </p14:nvContentPartPr>
            <p14:xfrm>
              <a:off x="1317528" y="4058856"/>
              <a:ext cx="2313000" cy="19440"/>
            </p14:xfrm>
          </p:contentPart>
        </mc:Choice>
        <mc:Fallback xmlns="">
          <p:pic>
            <p:nvPicPr>
              <p:cNvPr id="11" name="Ink 10">
                <a:extLst>
                  <a:ext uri="{FF2B5EF4-FFF2-40B4-BE49-F238E27FC236}">
                    <a16:creationId xmlns:a16="http://schemas.microsoft.com/office/drawing/2014/main" id="{B395D810-C8C2-D8F2-F258-C5C686D54558}"/>
                  </a:ext>
                </a:extLst>
              </p:cNvPr>
              <p:cNvPicPr/>
              <p:nvPr/>
            </p:nvPicPr>
            <p:blipFill>
              <a:blip r:embed="rId11"/>
              <a:stretch>
                <a:fillRect/>
              </a:stretch>
            </p:blipFill>
            <p:spPr>
              <a:xfrm>
                <a:off x="1263888" y="3950856"/>
                <a:ext cx="2420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7896858-505B-E59B-76E1-CA334EB39A84}"/>
                  </a:ext>
                </a:extLst>
              </p14:cNvPr>
              <p14:cNvContentPartPr/>
              <p14:nvPr/>
            </p14:nvContentPartPr>
            <p14:xfrm>
              <a:off x="1334808" y="4388616"/>
              <a:ext cx="986400" cy="37080"/>
            </p14:xfrm>
          </p:contentPart>
        </mc:Choice>
        <mc:Fallback xmlns="">
          <p:pic>
            <p:nvPicPr>
              <p:cNvPr id="12" name="Ink 11">
                <a:extLst>
                  <a:ext uri="{FF2B5EF4-FFF2-40B4-BE49-F238E27FC236}">
                    <a16:creationId xmlns:a16="http://schemas.microsoft.com/office/drawing/2014/main" id="{37896858-505B-E59B-76E1-CA334EB39A84}"/>
                  </a:ext>
                </a:extLst>
              </p:cNvPr>
              <p:cNvPicPr/>
              <p:nvPr/>
            </p:nvPicPr>
            <p:blipFill>
              <a:blip r:embed="rId13"/>
              <a:stretch>
                <a:fillRect/>
              </a:stretch>
            </p:blipFill>
            <p:spPr>
              <a:xfrm>
                <a:off x="1281168" y="4280976"/>
                <a:ext cx="1094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ABD81188-40BD-74B1-3707-8A6C2ABF8844}"/>
                  </a:ext>
                </a:extLst>
              </p14:cNvPr>
              <p14:cNvContentPartPr/>
              <p14:nvPr/>
            </p14:nvContentPartPr>
            <p14:xfrm>
              <a:off x="6674688" y="4388616"/>
              <a:ext cx="721800" cy="37440"/>
            </p14:xfrm>
          </p:contentPart>
        </mc:Choice>
        <mc:Fallback xmlns="">
          <p:pic>
            <p:nvPicPr>
              <p:cNvPr id="13" name="Ink 12">
                <a:extLst>
                  <a:ext uri="{FF2B5EF4-FFF2-40B4-BE49-F238E27FC236}">
                    <a16:creationId xmlns:a16="http://schemas.microsoft.com/office/drawing/2014/main" id="{ABD81188-40BD-74B1-3707-8A6C2ABF8844}"/>
                  </a:ext>
                </a:extLst>
              </p:cNvPr>
              <p:cNvPicPr/>
              <p:nvPr/>
            </p:nvPicPr>
            <p:blipFill>
              <a:blip r:embed="rId15"/>
              <a:stretch>
                <a:fillRect/>
              </a:stretch>
            </p:blipFill>
            <p:spPr>
              <a:xfrm>
                <a:off x="6621048" y="4280976"/>
                <a:ext cx="8294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5ACD08B1-E1B1-9F87-7EF3-FA08FD89D504}"/>
                  </a:ext>
                </a:extLst>
              </p14:cNvPr>
              <p14:cNvContentPartPr/>
              <p14:nvPr/>
            </p14:nvContentPartPr>
            <p14:xfrm>
              <a:off x="7306848" y="4351536"/>
              <a:ext cx="4077360" cy="77040"/>
            </p14:xfrm>
          </p:contentPart>
        </mc:Choice>
        <mc:Fallback xmlns="">
          <p:pic>
            <p:nvPicPr>
              <p:cNvPr id="14" name="Ink 13">
                <a:extLst>
                  <a:ext uri="{FF2B5EF4-FFF2-40B4-BE49-F238E27FC236}">
                    <a16:creationId xmlns:a16="http://schemas.microsoft.com/office/drawing/2014/main" id="{5ACD08B1-E1B1-9F87-7EF3-FA08FD89D504}"/>
                  </a:ext>
                </a:extLst>
              </p:cNvPr>
              <p:cNvPicPr/>
              <p:nvPr/>
            </p:nvPicPr>
            <p:blipFill>
              <a:blip r:embed="rId17"/>
              <a:stretch>
                <a:fillRect/>
              </a:stretch>
            </p:blipFill>
            <p:spPr>
              <a:xfrm>
                <a:off x="7252848" y="4243536"/>
                <a:ext cx="41850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58A5023C-A8B6-720F-EA99-29581710FEE6}"/>
                  </a:ext>
                </a:extLst>
              </p14:cNvPr>
              <p14:cNvContentPartPr/>
              <p14:nvPr/>
            </p14:nvContentPartPr>
            <p14:xfrm>
              <a:off x="1427328" y="5566176"/>
              <a:ext cx="6207840" cy="66600"/>
            </p14:xfrm>
          </p:contentPart>
        </mc:Choice>
        <mc:Fallback xmlns="">
          <p:pic>
            <p:nvPicPr>
              <p:cNvPr id="15" name="Ink 14">
                <a:extLst>
                  <a:ext uri="{FF2B5EF4-FFF2-40B4-BE49-F238E27FC236}">
                    <a16:creationId xmlns:a16="http://schemas.microsoft.com/office/drawing/2014/main" id="{58A5023C-A8B6-720F-EA99-29581710FEE6}"/>
                  </a:ext>
                </a:extLst>
              </p:cNvPr>
              <p:cNvPicPr/>
              <p:nvPr/>
            </p:nvPicPr>
            <p:blipFill>
              <a:blip r:embed="rId19"/>
              <a:stretch>
                <a:fillRect/>
              </a:stretch>
            </p:blipFill>
            <p:spPr>
              <a:xfrm>
                <a:off x="1373688" y="5458176"/>
                <a:ext cx="6315480" cy="282240"/>
              </a:xfrm>
              <a:prstGeom prst="rect">
                <a:avLst/>
              </a:prstGeom>
            </p:spPr>
          </p:pic>
        </mc:Fallback>
      </mc:AlternateContent>
    </p:spTree>
    <p:extLst>
      <p:ext uri="{BB962C8B-B14F-4D97-AF65-F5344CB8AC3E}">
        <p14:creationId xmlns:p14="http://schemas.microsoft.com/office/powerpoint/2010/main" val="349562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1389710-16DD-479F-ADE0-FCAC2AA83B62}"/>
              </a:ext>
            </a:extLst>
          </p:cNvPr>
          <p:cNvGraphicFramePr>
            <a:graphicFrameLocks/>
          </p:cNvGraphicFramePr>
          <p:nvPr>
            <p:extLst>
              <p:ext uri="{D42A27DB-BD31-4B8C-83A1-F6EECF244321}">
                <p14:modId xmlns:p14="http://schemas.microsoft.com/office/powerpoint/2010/main" val="838619700"/>
              </p:ext>
            </p:extLst>
          </p:nvPr>
        </p:nvGraphicFramePr>
        <p:xfrm>
          <a:off x="3549681" y="87627"/>
          <a:ext cx="4587431" cy="22059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22307DC8-B501-4A93-9FF0-10A1CA29A477}"/>
              </a:ext>
            </a:extLst>
          </p:cNvPr>
          <p:cNvGraphicFramePr>
            <a:graphicFrameLocks/>
          </p:cNvGraphicFramePr>
          <p:nvPr>
            <p:extLst>
              <p:ext uri="{D42A27DB-BD31-4B8C-83A1-F6EECF244321}">
                <p14:modId xmlns:p14="http://schemas.microsoft.com/office/powerpoint/2010/main" val="1249950973"/>
              </p:ext>
            </p:extLst>
          </p:nvPr>
        </p:nvGraphicFramePr>
        <p:xfrm>
          <a:off x="195641" y="2960277"/>
          <a:ext cx="5318191" cy="34389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F214D47F-EB40-4877-B5CE-06FDA09A298A}"/>
              </a:ext>
            </a:extLst>
          </p:cNvPr>
          <p:cNvGraphicFramePr>
            <a:graphicFrameLocks/>
          </p:cNvGraphicFramePr>
          <p:nvPr>
            <p:extLst>
              <p:ext uri="{D42A27DB-BD31-4B8C-83A1-F6EECF244321}">
                <p14:modId xmlns:p14="http://schemas.microsoft.com/office/powerpoint/2010/main" val="4186305402"/>
              </p:ext>
            </p:extLst>
          </p:nvPr>
        </p:nvGraphicFramePr>
        <p:xfrm>
          <a:off x="5513832" y="2820736"/>
          <a:ext cx="6165152" cy="37179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39816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4" name="Picture 3">
            <a:extLst>
              <a:ext uri="{FF2B5EF4-FFF2-40B4-BE49-F238E27FC236}">
                <a16:creationId xmlns:a16="http://schemas.microsoft.com/office/drawing/2014/main" id="{4D9CD793-7DBA-A518-766B-7EA3FEF91757}"/>
              </a:ext>
            </a:extLst>
          </p:cNvPr>
          <p:cNvPicPr>
            <a:picLocks noChangeAspect="1"/>
          </p:cNvPicPr>
          <p:nvPr/>
        </p:nvPicPr>
        <p:blipFill>
          <a:blip r:embed="rId4"/>
          <a:stretch>
            <a:fillRect/>
          </a:stretch>
        </p:blipFill>
        <p:spPr>
          <a:xfrm>
            <a:off x="285783" y="112804"/>
            <a:ext cx="11620434" cy="2703764"/>
          </a:xfrm>
          <a:prstGeom prst="rect">
            <a:avLst/>
          </a:prstGeom>
        </p:spPr>
      </p:pic>
      <p:pic>
        <p:nvPicPr>
          <p:cNvPr id="5" name="Picture 4">
            <a:extLst>
              <a:ext uri="{FF2B5EF4-FFF2-40B4-BE49-F238E27FC236}">
                <a16:creationId xmlns:a16="http://schemas.microsoft.com/office/drawing/2014/main" id="{42140395-CE40-7C5F-6C4B-D9BD045BAC77}"/>
              </a:ext>
            </a:extLst>
          </p:cNvPr>
          <p:cNvPicPr>
            <a:picLocks noChangeAspect="1"/>
          </p:cNvPicPr>
          <p:nvPr/>
        </p:nvPicPr>
        <p:blipFill>
          <a:blip r:embed="rId5"/>
          <a:stretch>
            <a:fillRect/>
          </a:stretch>
        </p:blipFill>
        <p:spPr>
          <a:xfrm>
            <a:off x="1158742" y="2921200"/>
            <a:ext cx="9874516" cy="3714268"/>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D3CF6D2-32A8-D5C0-9B40-1470BA1B17F4}"/>
                  </a:ext>
                </a:extLst>
              </p14:cNvPr>
              <p14:cNvContentPartPr/>
              <p14:nvPr/>
            </p14:nvContentPartPr>
            <p14:xfrm>
              <a:off x="1443528" y="3656736"/>
              <a:ext cx="1080000" cy="19440"/>
            </p14:xfrm>
          </p:contentPart>
        </mc:Choice>
        <mc:Fallback xmlns="">
          <p:pic>
            <p:nvPicPr>
              <p:cNvPr id="6" name="Ink 5">
                <a:extLst>
                  <a:ext uri="{FF2B5EF4-FFF2-40B4-BE49-F238E27FC236}">
                    <a16:creationId xmlns:a16="http://schemas.microsoft.com/office/drawing/2014/main" id="{2D3CF6D2-32A8-D5C0-9B40-1470BA1B17F4}"/>
                  </a:ext>
                </a:extLst>
              </p:cNvPr>
              <p:cNvPicPr/>
              <p:nvPr/>
            </p:nvPicPr>
            <p:blipFill>
              <a:blip r:embed="rId7"/>
              <a:stretch>
                <a:fillRect/>
              </a:stretch>
            </p:blipFill>
            <p:spPr>
              <a:xfrm>
                <a:off x="1389888" y="3549096"/>
                <a:ext cx="1187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DC7C3FA-405C-4ADE-FB06-031FAB96FA13}"/>
                  </a:ext>
                </a:extLst>
              </p14:cNvPr>
              <p14:cNvContentPartPr/>
              <p14:nvPr/>
            </p14:nvContentPartPr>
            <p14:xfrm>
              <a:off x="9582768" y="3651696"/>
              <a:ext cx="496440" cy="24120"/>
            </p14:xfrm>
          </p:contentPart>
        </mc:Choice>
        <mc:Fallback xmlns="">
          <p:pic>
            <p:nvPicPr>
              <p:cNvPr id="7" name="Ink 6">
                <a:extLst>
                  <a:ext uri="{FF2B5EF4-FFF2-40B4-BE49-F238E27FC236}">
                    <a16:creationId xmlns:a16="http://schemas.microsoft.com/office/drawing/2014/main" id="{EDC7C3FA-405C-4ADE-FB06-031FAB96FA13}"/>
                  </a:ext>
                </a:extLst>
              </p:cNvPr>
              <p:cNvPicPr/>
              <p:nvPr/>
            </p:nvPicPr>
            <p:blipFill>
              <a:blip r:embed="rId9"/>
              <a:stretch>
                <a:fillRect/>
              </a:stretch>
            </p:blipFill>
            <p:spPr>
              <a:xfrm>
                <a:off x="9528768" y="3544056"/>
                <a:ext cx="6040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1145F5F0-61A4-1BD4-94E3-849E4F55ED92}"/>
                  </a:ext>
                </a:extLst>
              </p14:cNvPr>
              <p14:cNvContentPartPr/>
              <p14:nvPr/>
            </p14:nvContentPartPr>
            <p14:xfrm>
              <a:off x="7590528" y="3638736"/>
              <a:ext cx="630000" cy="37440"/>
            </p14:xfrm>
          </p:contentPart>
        </mc:Choice>
        <mc:Fallback xmlns="">
          <p:pic>
            <p:nvPicPr>
              <p:cNvPr id="8" name="Ink 7">
                <a:extLst>
                  <a:ext uri="{FF2B5EF4-FFF2-40B4-BE49-F238E27FC236}">
                    <a16:creationId xmlns:a16="http://schemas.microsoft.com/office/drawing/2014/main" id="{1145F5F0-61A4-1BD4-94E3-849E4F55ED92}"/>
                  </a:ext>
                </a:extLst>
              </p:cNvPr>
              <p:cNvPicPr/>
              <p:nvPr/>
            </p:nvPicPr>
            <p:blipFill>
              <a:blip r:embed="rId11"/>
              <a:stretch>
                <a:fillRect/>
              </a:stretch>
            </p:blipFill>
            <p:spPr>
              <a:xfrm>
                <a:off x="7536888" y="3530736"/>
                <a:ext cx="737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6399FFF-06AF-C815-02D2-8419E0D7EBDB}"/>
                  </a:ext>
                </a:extLst>
              </p14:cNvPr>
              <p14:cNvContentPartPr/>
              <p14:nvPr/>
            </p14:nvContentPartPr>
            <p14:xfrm>
              <a:off x="9656928" y="4480416"/>
              <a:ext cx="337680" cy="360"/>
            </p14:xfrm>
          </p:contentPart>
        </mc:Choice>
        <mc:Fallback xmlns="">
          <p:pic>
            <p:nvPicPr>
              <p:cNvPr id="9" name="Ink 8">
                <a:extLst>
                  <a:ext uri="{FF2B5EF4-FFF2-40B4-BE49-F238E27FC236}">
                    <a16:creationId xmlns:a16="http://schemas.microsoft.com/office/drawing/2014/main" id="{E6399FFF-06AF-C815-02D2-8419E0D7EBDB}"/>
                  </a:ext>
                </a:extLst>
              </p:cNvPr>
              <p:cNvPicPr/>
              <p:nvPr/>
            </p:nvPicPr>
            <p:blipFill>
              <a:blip r:embed="rId13"/>
              <a:stretch>
                <a:fillRect/>
              </a:stretch>
            </p:blipFill>
            <p:spPr>
              <a:xfrm>
                <a:off x="9602928" y="4372776"/>
                <a:ext cx="445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1B009DA-587E-7FE0-E461-C4171D8D6D1C}"/>
                  </a:ext>
                </a:extLst>
              </p14:cNvPr>
              <p14:cNvContentPartPr/>
              <p14:nvPr/>
            </p14:nvContentPartPr>
            <p14:xfrm>
              <a:off x="7453368" y="4498416"/>
              <a:ext cx="685080" cy="19080"/>
            </p14:xfrm>
          </p:contentPart>
        </mc:Choice>
        <mc:Fallback xmlns="">
          <p:pic>
            <p:nvPicPr>
              <p:cNvPr id="10" name="Ink 9">
                <a:extLst>
                  <a:ext uri="{FF2B5EF4-FFF2-40B4-BE49-F238E27FC236}">
                    <a16:creationId xmlns:a16="http://schemas.microsoft.com/office/drawing/2014/main" id="{E1B009DA-587E-7FE0-E461-C4171D8D6D1C}"/>
                  </a:ext>
                </a:extLst>
              </p:cNvPr>
              <p:cNvPicPr/>
              <p:nvPr/>
            </p:nvPicPr>
            <p:blipFill>
              <a:blip r:embed="rId15"/>
              <a:stretch>
                <a:fillRect/>
              </a:stretch>
            </p:blipFill>
            <p:spPr>
              <a:xfrm>
                <a:off x="7399368" y="4390776"/>
                <a:ext cx="792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FE1F37E2-E4D5-5ECF-FC6E-7749D8503ECD}"/>
                  </a:ext>
                </a:extLst>
              </p14:cNvPr>
              <p14:cNvContentPartPr/>
              <p14:nvPr/>
            </p14:nvContentPartPr>
            <p14:xfrm>
              <a:off x="1537128" y="4443696"/>
              <a:ext cx="1243080" cy="28080"/>
            </p14:xfrm>
          </p:contentPart>
        </mc:Choice>
        <mc:Fallback xmlns="">
          <p:pic>
            <p:nvPicPr>
              <p:cNvPr id="11" name="Ink 10">
                <a:extLst>
                  <a:ext uri="{FF2B5EF4-FFF2-40B4-BE49-F238E27FC236}">
                    <a16:creationId xmlns:a16="http://schemas.microsoft.com/office/drawing/2014/main" id="{FE1F37E2-E4D5-5ECF-FC6E-7749D8503ECD}"/>
                  </a:ext>
                </a:extLst>
              </p:cNvPr>
              <p:cNvPicPr/>
              <p:nvPr/>
            </p:nvPicPr>
            <p:blipFill>
              <a:blip r:embed="rId17"/>
              <a:stretch>
                <a:fillRect/>
              </a:stretch>
            </p:blipFill>
            <p:spPr>
              <a:xfrm>
                <a:off x="1483128" y="4336056"/>
                <a:ext cx="13507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4D67D483-4C06-A014-0985-DAACAD96A43E}"/>
                  </a:ext>
                </a:extLst>
              </p14:cNvPr>
              <p14:cNvContentPartPr/>
              <p14:nvPr/>
            </p14:nvContentPartPr>
            <p14:xfrm>
              <a:off x="9565488" y="5065776"/>
              <a:ext cx="392400" cy="360"/>
            </p14:xfrm>
          </p:contentPart>
        </mc:Choice>
        <mc:Fallback xmlns="">
          <p:pic>
            <p:nvPicPr>
              <p:cNvPr id="12" name="Ink 11">
                <a:extLst>
                  <a:ext uri="{FF2B5EF4-FFF2-40B4-BE49-F238E27FC236}">
                    <a16:creationId xmlns:a16="http://schemas.microsoft.com/office/drawing/2014/main" id="{4D67D483-4C06-A014-0985-DAACAD96A43E}"/>
                  </a:ext>
                </a:extLst>
              </p:cNvPr>
              <p:cNvPicPr/>
              <p:nvPr/>
            </p:nvPicPr>
            <p:blipFill>
              <a:blip r:embed="rId19"/>
              <a:stretch>
                <a:fillRect/>
              </a:stretch>
            </p:blipFill>
            <p:spPr>
              <a:xfrm>
                <a:off x="9511848" y="4957776"/>
                <a:ext cx="500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54F729A6-8EEA-875D-AD24-0D8CDAD9A2E0}"/>
                  </a:ext>
                </a:extLst>
              </p14:cNvPr>
              <p14:cNvContentPartPr/>
              <p14:nvPr/>
            </p14:nvContentPartPr>
            <p14:xfrm>
              <a:off x="7297848" y="5091336"/>
              <a:ext cx="840600" cy="11520"/>
            </p14:xfrm>
          </p:contentPart>
        </mc:Choice>
        <mc:Fallback xmlns="">
          <p:pic>
            <p:nvPicPr>
              <p:cNvPr id="13" name="Ink 12">
                <a:extLst>
                  <a:ext uri="{FF2B5EF4-FFF2-40B4-BE49-F238E27FC236}">
                    <a16:creationId xmlns:a16="http://schemas.microsoft.com/office/drawing/2014/main" id="{54F729A6-8EEA-875D-AD24-0D8CDAD9A2E0}"/>
                  </a:ext>
                </a:extLst>
              </p:cNvPr>
              <p:cNvPicPr/>
              <p:nvPr/>
            </p:nvPicPr>
            <p:blipFill>
              <a:blip r:embed="rId21"/>
              <a:stretch>
                <a:fillRect/>
              </a:stretch>
            </p:blipFill>
            <p:spPr>
              <a:xfrm>
                <a:off x="7243848" y="4983336"/>
                <a:ext cx="948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42DE8C2-9FFB-98D9-4CE9-58E3F1C924AC}"/>
                  </a:ext>
                </a:extLst>
              </p14:cNvPr>
              <p14:cNvContentPartPr/>
              <p14:nvPr/>
            </p14:nvContentPartPr>
            <p14:xfrm>
              <a:off x="1464048" y="5109336"/>
              <a:ext cx="1087560" cy="30240"/>
            </p14:xfrm>
          </p:contentPart>
        </mc:Choice>
        <mc:Fallback xmlns="">
          <p:pic>
            <p:nvPicPr>
              <p:cNvPr id="14" name="Ink 13">
                <a:extLst>
                  <a:ext uri="{FF2B5EF4-FFF2-40B4-BE49-F238E27FC236}">
                    <a16:creationId xmlns:a16="http://schemas.microsoft.com/office/drawing/2014/main" id="{942DE8C2-9FFB-98D9-4CE9-58E3F1C924AC}"/>
                  </a:ext>
                </a:extLst>
              </p:cNvPr>
              <p:cNvPicPr/>
              <p:nvPr/>
            </p:nvPicPr>
            <p:blipFill>
              <a:blip r:embed="rId23"/>
              <a:stretch>
                <a:fillRect/>
              </a:stretch>
            </p:blipFill>
            <p:spPr>
              <a:xfrm>
                <a:off x="1410048" y="5001336"/>
                <a:ext cx="1195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1214598D-2979-978A-8608-016AD4BA54A6}"/>
                  </a:ext>
                </a:extLst>
              </p14:cNvPr>
              <p14:cNvContentPartPr/>
              <p14:nvPr/>
            </p14:nvContentPartPr>
            <p14:xfrm>
              <a:off x="1454328" y="4871016"/>
              <a:ext cx="740520" cy="30960"/>
            </p14:xfrm>
          </p:contentPart>
        </mc:Choice>
        <mc:Fallback xmlns="">
          <p:pic>
            <p:nvPicPr>
              <p:cNvPr id="15" name="Ink 14">
                <a:extLst>
                  <a:ext uri="{FF2B5EF4-FFF2-40B4-BE49-F238E27FC236}">
                    <a16:creationId xmlns:a16="http://schemas.microsoft.com/office/drawing/2014/main" id="{1214598D-2979-978A-8608-016AD4BA54A6}"/>
                  </a:ext>
                </a:extLst>
              </p:cNvPr>
              <p:cNvPicPr/>
              <p:nvPr/>
            </p:nvPicPr>
            <p:blipFill>
              <a:blip r:embed="rId25"/>
              <a:stretch>
                <a:fillRect/>
              </a:stretch>
            </p:blipFill>
            <p:spPr>
              <a:xfrm>
                <a:off x="1400328" y="4763376"/>
                <a:ext cx="8481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221A8644-3E98-89A0-51F4-1AEC0735BDCC}"/>
                  </a:ext>
                </a:extLst>
              </p14:cNvPr>
              <p14:cNvContentPartPr/>
              <p14:nvPr/>
            </p14:nvContentPartPr>
            <p14:xfrm>
              <a:off x="7671528" y="4882176"/>
              <a:ext cx="392760" cy="10440"/>
            </p14:xfrm>
          </p:contentPart>
        </mc:Choice>
        <mc:Fallback xmlns="">
          <p:pic>
            <p:nvPicPr>
              <p:cNvPr id="16" name="Ink 15">
                <a:extLst>
                  <a:ext uri="{FF2B5EF4-FFF2-40B4-BE49-F238E27FC236}">
                    <a16:creationId xmlns:a16="http://schemas.microsoft.com/office/drawing/2014/main" id="{221A8644-3E98-89A0-51F4-1AEC0735BDCC}"/>
                  </a:ext>
                </a:extLst>
              </p:cNvPr>
              <p:cNvPicPr/>
              <p:nvPr/>
            </p:nvPicPr>
            <p:blipFill>
              <a:blip r:embed="rId27"/>
              <a:stretch>
                <a:fillRect/>
              </a:stretch>
            </p:blipFill>
            <p:spPr>
              <a:xfrm>
                <a:off x="7617888" y="4774536"/>
                <a:ext cx="500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ECBA730D-C1CC-9245-0B4D-4220AD3C3D6E}"/>
                  </a:ext>
                </a:extLst>
              </p14:cNvPr>
              <p14:cNvContentPartPr/>
              <p14:nvPr/>
            </p14:nvContentPartPr>
            <p14:xfrm>
              <a:off x="9701568" y="4882536"/>
              <a:ext cx="200520" cy="19080"/>
            </p14:xfrm>
          </p:contentPart>
        </mc:Choice>
        <mc:Fallback xmlns="">
          <p:pic>
            <p:nvPicPr>
              <p:cNvPr id="17" name="Ink 16">
                <a:extLst>
                  <a:ext uri="{FF2B5EF4-FFF2-40B4-BE49-F238E27FC236}">
                    <a16:creationId xmlns:a16="http://schemas.microsoft.com/office/drawing/2014/main" id="{ECBA730D-C1CC-9245-0B4D-4220AD3C3D6E}"/>
                  </a:ext>
                </a:extLst>
              </p:cNvPr>
              <p:cNvPicPr/>
              <p:nvPr/>
            </p:nvPicPr>
            <p:blipFill>
              <a:blip r:embed="rId29"/>
              <a:stretch>
                <a:fillRect/>
              </a:stretch>
            </p:blipFill>
            <p:spPr>
              <a:xfrm>
                <a:off x="9647928" y="4774536"/>
                <a:ext cx="308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7D36DFD7-054E-9260-D662-755C28A1CE1A}"/>
                  </a:ext>
                </a:extLst>
              </p14:cNvPr>
              <p14:cNvContentPartPr/>
              <p14:nvPr/>
            </p14:nvContentPartPr>
            <p14:xfrm>
              <a:off x="649368" y="895896"/>
              <a:ext cx="1198080" cy="27000"/>
            </p14:xfrm>
          </p:contentPart>
        </mc:Choice>
        <mc:Fallback xmlns="">
          <p:pic>
            <p:nvPicPr>
              <p:cNvPr id="18" name="Ink 17">
                <a:extLst>
                  <a:ext uri="{FF2B5EF4-FFF2-40B4-BE49-F238E27FC236}">
                    <a16:creationId xmlns:a16="http://schemas.microsoft.com/office/drawing/2014/main" id="{7D36DFD7-054E-9260-D662-755C28A1CE1A}"/>
                  </a:ext>
                </a:extLst>
              </p:cNvPr>
              <p:cNvPicPr/>
              <p:nvPr/>
            </p:nvPicPr>
            <p:blipFill>
              <a:blip r:embed="rId31"/>
              <a:stretch>
                <a:fillRect/>
              </a:stretch>
            </p:blipFill>
            <p:spPr>
              <a:xfrm>
                <a:off x="595368" y="787896"/>
                <a:ext cx="1305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2917F4A0-3CC9-7F65-1058-206EB7A32779}"/>
                  </a:ext>
                </a:extLst>
              </p14:cNvPr>
              <p14:cNvContentPartPr/>
              <p14:nvPr/>
            </p14:nvContentPartPr>
            <p14:xfrm>
              <a:off x="3035808" y="886536"/>
              <a:ext cx="209520" cy="30240"/>
            </p14:xfrm>
          </p:contentPart>
        </mc:Choice>
        <mc:Fallback xmlns="">
          <p:pic>
            <p:nvPicPr>
              <p:cNvPr id="19" name="Ink 18">
                <a:extLst>
                  <a:ext uri="{FF2B5EF4-FFF2-40B4-BE49-F238E27FC236}">
                    <a16:creationId xmlns:a16="http://schemas.microsoft.com/office/drawing/2014/main" id="{2917F4A0-3CC9-7F65-1058-206EB7A32779}"/>
                  </a:ext>
                </a:extLst>
              </p:cNvPr>
              <p:cNvPicPr/>
              <p:nvPr/>
            </p:nvPicPr>
            <p:blipFill>
              <a:blip r:embed="rId33"/>
              <a:stretch>
                <a:fillRect/>
              </a:stretch>
            </p:blipFill>
            <p:spPr>
              <a:xfrm>
                <a:off x="2981808" y="778896"/>
                <a:ext cx="317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0D83F73E-0A51-8E99-2CD8-6C5B8D4F1087}"/>
                  </a:ext>
                </a:extLst>
              </p14:cNvPr>
              <p14:cNvContentPartPr/>
              <p14:nvPr/>
            </p14:nvContentPartPr>
            <p14:xfrm>
              <a:off x="3676608" y="884376"/>
              <a:ext cx="557280" cy="57600"/>
            </p14:xfrm>
          </p:contentPart>
        </mc:Choice>
        <mc:Fallback xmlns="">
          <p:pic>
            <p:nvPicPr>
              <p:cNvPr id="20" name="Ink 19">
                <a:extLst>
                  <a:ext uri="{FF2B5EF4-FFF2-40B4-BE49-F238E27FC236}">
                    <a16:creationId xmlns:a16="http://schemas.microsoft.com/office/drawing/2014/main" id="{0D83F73E-0A51-8E99-2CD8-6C5B8D4F1087}"/>
                  </a:ext>
                </a:extLst>
              </p:cNvPr>
              <p:cNvPicPr/>
              <p:nvPr/>
            </p:nvPicPr>
            <p:blipFill>
              <a:blip r:embed="rId35"/>
              <a:stretch>
                <a:fillRect/>
              </a:stretch>
            </p:blipFill>
            <p:spPr>
              <a:xfrm>
                <a:off x="3622968" y="776376"/>
                <a:ext cx="6649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E3E63B3A-1B3A-57CE-70D2-9E224B2B7C40}"/>
                  </a:ext>
                </a:extLst>
              </p14:cNvPr>
              <p14:cNvContentPartPr/>
              <p14:nvPr/>
            </p14:nvContentPartPr>
            <p14:xfrm>
              <a:off x="4389048" y="912456"/>
              <a:ext cx="584640" cy="11160"/>
            </p14:xfrm>
          </p:contentPart>
        </mc:Choice>
        <mc:Fallback xmlns="">
          <p:pic>
            <p:nvPicPr>
              <p:cNvPr id="21" name="Ink 20">
                <a:extLst>
                  <a:ext uri="{FF2B5EF4-FFF2-40B4-BE49-F238E27FC236}">
                    <a16:creationId xmlns:a16="http://schemas.microsoft.com/office/drawing/2014/main" id="{E3E63B3A-1B3A-57CE-70D2-9E224B2B7C40}"/>
                  </a:ext>
                </a:extLst>
              </p:cNvPr>
              <p:cNvPicPr/>
              <p:nvPr/>
            </p:nvPicPr>
            <p:blipFill>
              <a:blip r:embed="rId37"/>
              <a:stretch>
                <a:fillRect/>
              </a:stretch>
            </p:blipFill>
            <p:spPr>
              <a:xfrm>
                <a:off x="4335048" y="804456"/>
                <a:ext cx="6922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2D396315-167E-B644-334B-09D0DA8ADD8E}"/>
                  </a:ext>
                </a:extLst>
              </p14:cNvPr>
              <p14:cNvContentPartPr/>
              <p14:nvPr/>
            </p14:nvContentPartPr>
            <p14:xfrm>
              <a:off x="5149008" y="941616"/>
              <a:ext cx="676080" cy="10080"/>
            </p14:xfrm>
          </p:contentPart>
        </mc:Choice>
        <mc:Fallback xmlns="">
          <p:pic>
            <p:nvPicPr>
              <p:cNvPr id="22" name="Ink 21">
                <a:extLst>
                  <a:ext uri="{FF2B5EF4-FFF2-40B4-BE49-F238E27FC236}">
                    <a16:creationId xmlns:a16="http://schemas.microsoft.com/office/drawing/2014/main" id="{2D396315-167E-B644-334B-09D0DA8ADD8E}"/>
                  </a:ext>
                </a:extLst>
              </p:cNvPr>
              <p:cNvPicPr/>
              <p:nvPr/>
            </p:nvPicPr>
            <p:blipFill>
              <a:blip r:embed="rId39"/>
              <a:stretch>
                <a:fillRect/>
              </a:stretch>
            </p:blipFill>
            <p:spPr>
              <a:xfrm>
                <a:off x="5095008" y="833616"/>
                <a:ext cx="783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22DE279A-FB69-2C85-B2EE-EACCFE55B722}"/>
                  </a:ext>
                </a:extLst>
              </p14:cNvPr>
              <p14:cNvContentPartPr/>
              <p14:nvPr/>
            </p14:nvContentPartPr>
            <p14:xfrm>
              <a:off x="6235848" y="904896"/>
              <a:ext cx="365040" cy="37080"/>
            </p14:xfrm>
          </p:contentPart>
        </mc:Choice>
        <mc:Fallback xmlns="">
          <p:pic>
            <p:nvPicPr>
              <p:cNvPr id="23" name="Ink 22">
                <a:extLst>
                  <a:ext uri="{FF2B5EF4-FFF2-40B4-BE49-F238E27FC236}">
                    <a16:creationId xmlns:a16="http://schemas.microsoft.com/office/drawing/2014/main" id="{22DE279A-FB69-2C85-B2EE-EACCFE55B722}"/>
                  </a:ext>
                </a:extLst>
              </p:cNvPr>
              <p:cNvPicPr/>
              <p:nvPr/>
            </p:nvPicPr>
            <p:blipFill>
              <a:blip r:embed="rId41"/>
              <a:stretch>
                <a:fillRect/>
              </a:stretch>
            </p:blipFill>
            <p:spPr>
              <a:xfrm>
                <a:off x="6182208" y="796896"/>
                <a:ext cx="4726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178731B6-7B59-288C-7AE9-071D1F629FA8}"/>
                  </a:ext>
                </a:extLst>
              </p14:cNvPr>
              <p14:cNvContentPartPr/>
              <p14:nvPr/>
            </p14:nvContentPartPr>
            <p14:xfrm>
              <a:off x="604368" y="1160856"/>
              <a:ext cx="1572120" cy="47160"/>
            </p14:xfrm>
          </p:contentPart>
        </mc:Choice>
        <mc:Fallback xmlns="">
          <p:pic>
            <p:nvPicPr>
              <p:cNvPr id="24" name="Ink 23">
                <a:extLst>
                  <a:ext uri="{FF2B5EF4-FFF2-40B4-BE49-F238E27FC236}">
                    <a16:creationId xmlns:a16="http://schemas.microsoft.com/office/drawing/2014/main" id="{178731B6-7B59-288C-7AE9-071D1F629FA8}"/>
                  </a:ext>
                </a:extLst>
              </p:cNvPr>
              <p:cNvPicPr/>
              <p:nvPr/>
            </p:nvPicPr>
            <p:blipFill>
              <a:blip r:embed="rId43"/>
              <a:stretch>
                <a:fillRect/>
              </a:stretch>
            </p:blipFill>
            <p:spPr>
              <a:xfrm>
                <a:off x="550368" y="1052856"/>
                <a:ext cx="16797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A2FC8D35-DD37-A82A-B8DA-998C3C842766}"/>
                  </a:ext>
                </a:extLst>
              </p14:cNvPr>
              <p14:cNvContentPartPr/>
              <p14:nvPr/>
            </p14:nvContentPartPr>
            <p14:xfrm>
              <a:off x="3072168" y="1142136"/>
              <a:ext cx="163440" cy="10440"/>
            </p14:xfrm>
          </p:contentPart>
        </mc:Choice>
        <mc:Fallback xmlns="">
          <p:pic>
            <p:nvPicPr>
              <p:cNvPr id="25" name="Ink 24">
                <a:extLst>
                  <a:ext uri="{FF2B5EF4-FFF2-40B4-BE49-F238E27FC236}">
                    <a16:creationId xmlns:a16="http://schemas.microsoft.com/office/drawing/2014/main" id="{A2FC8D35-DD37-A82A-B8DA-998C3C842766}"/>
                  </a:ext>
                </a:extLst>
              </p:cNvPr>
              <p:cNvPicPr/>
              <p:nvPr/>
            </p:nvPicPr>
            <p:blipFill>
              <a:blip r:embed="rId45"/>
              <a:stretch>
                <a:fillRect/>
              </a:stretch>
            </p:blipFill>
            <p:spPr>
              <a:xfrm>
                <a:off x="3018528" y="1034136"/>
                <a:ext cx="2710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08CE926E-444E-FA07-8E2D-81C2C8CA23BA}"/>
                  </a:ext>
                </a:extLst>
              </p14:cNvPr>
              <p14:cNvContentPartPr/>
              <p14:nvPr/>
            </p14:nvContentPartPr>
            <p14:xfrm>
              <a:off x="4453128" y="1112976"/>
              <a:ext cx="2404440" cy="57600"/>
            </p14:xfrm>
          </p:contentPart>
        </mc:Choice>
        <mc:Fallback xmlns="">
          <p:pic>
            <p:nvPicPr>
              <p:cNvPr id="26" name="Ink 25">
                <a:extLst>
                  <a:ext uri="{FF2B5EF4-FFF2-40B4-BE49-F238E27FC236}">
                    <a16:creationId xmlns:a16="http://schemas.microsoft.com/office/drawing/2014/main" id="{08CE926E-444E-FA07-8E2D-81C2C8CA23BA}"/>
                  </a:ext>
                </a:extLst>
              </p:cNvPr>
              <p:cNvPicPr/>
              <p:nvPr/>
            </p:nvPicPr>
            <p:blipFill>
              <a:blip r:embed="rId47"/>
              <a:stretch>
                <a:fillRect/>
              </a:stretch>
            </p:blipFill>
            <p:spPr>
              <a:xfrm>
                <a:off x="4399128" y="1005336"/>
                <a:ext cx="251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4FC934C3-F1A9-0A1C-BD06-13B7002C2495}"/>
                  </a:ext>
                </a:extLst>
              </p14:cNvPr>
              <p14:cNvContentPartPr/>
              <p14:nvPr/>
            </p14:nvContentPartPr>
            <p14:xfrm>
              <a:off x="3702888" y="1140336"/>
              <a:ext cx="566280" cy="12240"/>
            </p14:xfrm>
          </p:contentPart>
        </mc:Choice>
        <mc:Fallback xmlns="">
          <p:pic>
            <p:nvPicPr>
              <p:cNvPr id="27" name="Ink 26">
                <a:extLst>
                  <a:ext uri="{FF2B5EF4-FFF2-40B4-BE49-F238E27FC236}">
                    <a16:creationId xmlns:a16="http://schemas.microsoft.com/office/drawing/2014/main" id="{4FC934C3-F1A9-0A1C-BD06-13B7002C2495}"/>
                  </a:ext>
                </a:extLst>
              </p:cNvPr>
              <p:cNvPicPr/>
              <p:nvPr/>
            </p:nvPicPr>
            <p:blipFill>
              <a:blip r:embed="rId49"/>
              <a:stretch>
                <a:fillRect/>
              </a:stretch>
            </p:blipFill>
            <p:spPr>
              <a:xfrm>
                <a:off x="3649248" y="1032696"/>
                <a:ext cx="6739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FE52EAC8-BA44-B1C2-D959-EE2A5D204578}"/>
                  </a:ext>
                </a:extLst>
              </p14:cNvPr>
              <p14:cNvContentPartPr/>
              <p14:nvPr/>
            </p14:nvContentPartPr>
            <p14:xfrm>
              <a:off x="3721248" y="1874376"/>
              <a:ext cx="36360" cy="7560"/>
            </p14:xfrm>
          </p:contentPart>
        </mc:Choice>
        <mc:Fallback xmlns="">
          <p:pic>
            <p:nvPicPr>
              <p:cNvPr id="28" name="Ink 27">
                <a:extLst>
                  <a:ext uri="{FF2B5EF4-FFF2-40B4-BE49-F238E27FC236}">
                    <a16:creationId xmlns:a16="http://schemas.microsoft.com/office/drawing/2014/main" id="{FE52EAC8-BA44-B1C2-D959-EE2A5D204578}"/>
                  </a:ext>
                </a:extLst>
              </p:cNvPr>
              <p:cNvPicPr/>
              <p:nvPr/>
            </p:nvPicPr>
            <p:blipFill>
              <a:blip r:embed="rId51"/>
              <a:stretch>
                <a:fillRect/>
              </a:stretch>
            </p:blipFill>
            <p:spPr>
              <a:xfrm>
                <a:off x="3667608" y="1766736"/>
                <a:ext cx="144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47194ACD-924F-2104-EAA8-5A2177A00F11}"/>
                  </a:ext>
                </a:extLst>
              </p14:cNvPr>
              <p14:cNvContentPartPr/>
              <p14:nvPr/>
            </p14:nvContentPartPr>
            <p14:xfrm>
              <a:off x="4160088" y="1883376"/>
              <a:ext cx="16920" cy="360"/>
            </p14:xfrm>
          </p:contentPart>
        </mc:Choice>
        <mc:Fallback xmlns="">
          <p:pic>
            <p:nvPicPr>
              <p:cNvPr id="29" name="Ink 28">
                <a:extLst>
                  <a:ext uri="{FF2B5EF4-FFF2-40B4-BE49-F238E27FC236}">
                    <a16:creationId xmlns:a16="http://schemas.microsoft.com/office/drawing/2014/main" id="{47194ACD-924F-2104-EAA8-5A2177A00F11}"/>
                  </a:ext>
                </a:extLst>
              </p:cNvPr>
              <p:cNvPicPr/>
              <p:nvPr/>
            </p:nvPicPr>
            <p:blipFill>
              <a:blip r:embed="rId53"/>
              <a:stretch>
                <a:fillRect/>
              </a:stretch>
            </p:blipFill>
            <p:spPr>
              <a:xfrm>
                <a:off x="4106448" y="1775376"/>
                <a:ext cx="124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034EC261-535E-EB8E-718C-D153E7AADD47}"/>
                  </a:ext>
                </a:extLst>
              </p14:cNvPr>
              <p14:cNvContentPartPr/>
              <p14:nvPr/>
            </p14:nvContentPartPr>
            <p14:xfrm>
              <a:off x="4882968" y="1883376"/>
              <a:ext cx="360" cy="360"/>
            </p14:xfrm>
          </p:contentPart>
        </mc:Choice>
        <mc:Fallback xmlns="">
          <p:pic>
            <p:nvPicPr>
              <p:cNvPr id="30" name="Ink 29">
                <a:extLst>
                  <a:ext uri="{FF2B5EF4-FFF2-40B4-BE49-F238E27FC236}">
                    <a16:creationId xmlns:a16="http://schemas.microsoft.com/office/drawing/2014/main" id="{034EC261-535E-EB8E-718C-D153E7AADD47}"/>
                  </a:ext>
                </a:extLst>
              </p:cNvPr>
              <p:cNvPicPr/>
              <p:nvPr/>
            </p:nvPicPr>
            <p:blipFill>
              <a:blip r:embed="rId55"/>
              <a:stretch>
                <a:fillRect/>
              </a:stretch>
            </p:blipFill>
            <p:spPr>
              <a:xfrm>
                <a:off x="4828968" y="17753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6B241350-D950-2491-54DB-68B3A9C4F532}"/>
                  </a:ext>
                </a:extLst>
              </p14:cNvPr>
              <p14:cNvContentPartPr/>
              <p14:nvPr/>
            </p14:nvContentPartPr>
            <p14:xfrm>
              <a:off x="3757968" y="2120976"/>
              <a:ext cx="360" cy="360"/>
            </p14:xfrm>
          </p:contentPart>
        </mc:Choice>
        <mc:Fallback xmlns="">
          <p:pic>
            <p:nvPicPr>
              <p:cNvPr id="31" name="Ink 30">
                <a:extLst>
                  <a:ext uri="{FF2B5EF4-FFF2-40B4-BE49-F238E27FC236}">
                    <a16:creationId xmlns:a16="http://schemas.microsoft.com/office/drawing/2014/main" id="{6B241350-D950-2491-54DB-68B3A9C4F532}"/>
                  </a:ext>
                </a:extLst>
              </p:cNvPr>
              <p:cNvPicPr/>
              <p:nvPr/>
            </p:nvPicPr>
            <p:blipFill>
              <a:blip r:embed="rId55"/>
              <a:stretch>
                <a:fillRect/>
              </a:stretch>
            </p:blipFill>
            <p:spPr>
              <a:xfrm>
                <a:off x="3703968" y="20133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Ink 31">
                <a:extLst>
                  <a:ext uri="{FF2B5EF4-FFF2-40B4-BE49-F238E27FC236}">
                    <a16:creationId xmlns:a16="http://schemas.microsoft.com/office/drawing/2014/main" id="{6AB863FD-8802-CB54-1B2E-A2962BDEE1EB}"/>
                  </a:ext>
                </a:extLst>
              </p14:cNvPr>
              <p14:cNvContentPartPr/>
              <p14:nvPr/>
            </p14:nvContentPartPr>
            <p14:xfrm>
              <a:off x="4169448" y="2093976"/>
              <a:ext cx="360" cy="360"/>
            </p14:xfrm>
          </p:contentPart>
        </mc:Choice>
        <mc:Fallback xmlns="">
          <p:pic>
            <p:nvPicPr>
              <p:cNvPr id="32" name="Ink 31">
                <a:extLst>
                  <a:ext uri="{FF2B5EF4-FFF2-40B4-BE49-F238E27FC236}">
                    <a16:creationId xmlns:a16="http://schemas.microsoft.com/office/drawing/2014/main" id="{6AB863FD-8802-CB54-1B2E-A2962BDEE1EB}"/>
                  </a:ext>
                </a:extLst>
              </p:cNvPr>
              <p:cNvPicPr/>
              <p:nvPr/>
            </p:nvPicPr>
            <p:blipFill>
              <a:blip r:embed="rId55"/>
              <a:stretch>
                <a:fillRect/>
              </a:stretch>
            </p:blipFill>
            <p:spPr>
              <a:xfrm>
                <a:off x="4115808" y="19859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0341DF40-B5CA-10B1-92F0-5DDA8A64C75C}"/>
                  </a:ext>
                </a:extLst>
              </p14:cNvPr>
              <p14:cNvContentPartPr/>
              <p14:nvPr/>
            </p14:nvContentPartPr>
            <p14:xfrm>
              <a:off x="4891968" y="2112336"/>
              <a:ext cx="360" cy="360"/>
            </p14:xfrm>
          </p:contentPart>
        </mc:Choice>
        <mc:Fallback xmlns="">
          <p:pic>
            <p:nvPicPr>
              <p:cNvPr id="33" name="Ink 32">
                <a:extLst>
                  <a:ext uri="{FF2B5EF4-FFF2-40B4-BE49-F238E27FC236}">
                    <a16:creationId xmlns:a16="http://schemas.microsoft.com/office/drawing/2014/main" id="{0341DF40-B5CA-10B1-92F0-5DDA8A64C75C}"/>
                  </a:ext>
                </a:extLst>
              </p:cNvPr>
              <p:cNvPicPr/>
              <p:nvPr/>
            </p:nvPicPr>
            <p:blipFill>
              <a:blip r:embed="rId55"/>
              <a:stretch>
                <a:fillRect/>
              </a:stretch>
            </p:blipFill>
            <p:spPr>
              <a:xfrm>
                <a:off x="4837968" y="20043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534D8FA4-8055-B784-27B7-FCC9D8CA6185}"/>
                  </a:ext>
                </a:extLst>
              </p14:cNvPr>
              <p14:cNvContentPartPr/>
              <p14:nvPr/>
            </p14:nvContentPartPr>
            <p14:xfrm>
              <a:off x="3757968" y="2322216"/>
              <a:ext cx="360" cy="360"/>
            </p14:xfrm>
          </p:contentPart>
        </mc:Choice>
        <mc:Fallback xmlns="">
          <p:pic>
            <p:nvPicPr>
              <p:cNvPr id="34" name="Ink 33">
                <a:extLst>
                  <a:ext uri="{FF2B5EF4-FFF2-40B4-BE49-F238E27FC236}">
                    <a16:creationId xmlns:a16="http://schemas.microsoft.com/office/drawing/2014/main" id="{534D8FA4-8055-B784-27B7-FCC9D8CA6185}"/>
                  </a:ext>
                </a:extLst>
              </p:cNvPr>
              <p:cNvPicPr/>
              <p:nvPr/>
            </p:nvPicPr>
            <p:blipFill>
              <a:blip r:embed="rId55"/>
              <a:stretch>
                <a:fillRect/>
              </a:stretch>
            </p:blipFill>
            <p:spPr>
              <a:xfrm>
                <a:off x="3703968" y="22145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9EBD026F-C2F0-B10E-5FC8-8ABD8655DD13}"/>
                  </a:ext>
                </a:extLst>
              </p14:cNvPr>
              <p14:cNvContentPartPr/>
              <p14:nvPr/>
            </p14:nvContentPartPr>
            <p14:xfrm>
              <a:off x="4151088" y="2349936"/>
              <a:ext cx="3960" cy="360"/>
            </p14:xfrm>
          </p:contentPart>
        </mc:Choice>
        <mc:Fallback xmlns="">
          <p:pic>
            <p:nvPicPr>
              <p:cNvPr id="35" name="Ink 34">
                <a:extLst>
                  <a:ext uri="{FF2B5EF4-FFF2-40B4-BE49-F238E27FC236}">
                    <a16:creationId xmlns:a16="http://schemas.microsoft.com/office/drawing/2014/main" id="{9EBD026F-C2F0-B10E-5FC8-8ABD8655DD13}"/>
                  </a:ext>
                </a:extLst>
              </p:cNvPr>
              <p:cNvPicPr/>
              <p:nvPr/>
            </p:nvPicPr>
            <p:blipFill>
              <a:blip r:embed="rId61"/>
              <a:stretch>
                <a:fillRect/>
              </a:stretch>
            </p:blipFill>
            <p:spPr>
              <a:xfrm>
                <a:off x="4097448" y="2241936"/>
                <a:ext cx="111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BD054368-30F6-540A-EC1A-A2B771059929}"/>
                  </a:ext>
                </a:extLst>
              </p14:cNvPr>
              <p14:cNvContentPartPr/>
              <p14:nvPr/>
            </p14:nvContentPartPr>
            <p14:xfrm>
              <a:off x="4571928" y="2331576"/>
              <a:ext cx="360" cy="360"/>
            </p14:xfrm>
          </p:contentPart>
        </mc:Choice>
        <mc:Fallback xmlns="">
          <p:pic>
            <p:nvPicPr>
              <p:cNvPr id="36" name="Ink 35">
                <a:extLst>
                  <a:ext uri="{FF2B5EF4-FFF2-40B4-BE49-F238E27FC236}">
                    <a16:creationId xmlns:a16="http://schemas.microsoft.com/office/drawing/2014/main" id="{BD054368-30F6-540A-EC1A-A2B771059929}"/>
                  </a:ext>
                </a:extLst>
              </p:cNvPr>
              <p:cNvPicPr/>
              <p:nvPr/>
            </p:nvPicPr>
            <p:blipFill>
              <a:blip r:embed="rId55"/>
              <a:stretch>
                <a:fillRect/>
              </a:stretch>
            </p:blipFill>
            <p:spPr>
              <a:xfrm>
                <a:off x="4517928" y="22239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F5E12F3B-214F-7F82-0FA6-3FC83E33379B}"/>
                  </a:ext>
                </a:extLst>
              </p14:cNvPr>
              <p14:cNvContentPartPr/>
              <p14:nvPr/>
            </p14:nvContentPartPr>
            <p14:xfrm>
              <a:off x="4544568" y="2340576"/>
              <a:ext cx="360" cy="360"/>
            </p14:xfrm>
          </p:contentPart>
        </mc:Choice>
        <mc:Fallback xmlns="">
          <p:pic>
            <p:nvPicPr>
              <p:cNvPr id="37" name="Ink 36">
                <a:extLst>
                  <a:ext uri="{FF2B5EF4-FFF2-40B4-BE49-F238E27FC236}">
                    <a16:creationId xmlns:a16="http://schemas.microsoft.com/office/drawing/2014/main" id="{F5E12F3B-214F-7F82-0FA6-3FC83E33379B}"/>
                  </a:ext>
                </a:extLst>
              </p:cNvPr>
              <p:cNvPicPr/>
              <p:nvPr/>
            </p:nvPicPr>
            <p:blipFill>
              <a:blip r:embed="rId55"/>
              <a:stretch>
                <a:fillRect/>
              </a:stretch>
            </p:blipFill>
            <p:spPr>
              <a:xfrm>
                <a:off x="4490568" y="22329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A71BEF11-775E-4D17-78F9-12B1982016D4}"/>
                  </a:ext>
                </a:extLst>
              </p14:cNvPr>
              <p14:cNvContentPartPr/>
              <p14:nvPr/>
            </p14:nvContentPartPr>
            <p14:xfrm>
              <a:off x="3748968" y="2578536"/>
              <a:ext cx="360" cy="360"/>
            </p14:xfrm>
          </p:contentPart>
        </mc:Choice>
        <mc:Fallback xmlns="">
          <p:pic>
            <p:nvPicPr>
              <p:cNvPr id="38" name="Ink 37">
                <a:extLst>
                  <a:ext uri="{FF2B5EF4-FFF2-40B4-BE49-F238E27FC236}">
                    <a16:creationId xmlns:a16="http://schemas.microsoft.com/office/drawing/2014/main" id="{A71BEF11-775E-4D17-78F9-12B1982016D4}"/>
                  </a:ext>
                </a:extLst>
              </p:cNvPr>
              <p:cNvPicPr/>
              <p:nvPr/>
            </p:nvPicPr>
            <p:blipFill>
              <a:blip r:embed="rId55"/>
              <a:stretch>
                <a:fillRect/>
              </a:stretch>
            </p:blipFill>
            <p:spPr>
              <a:xfrm>
                <a:off x="3695328" y="24705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93E8A9E9-517C-780B-AF47-DE342485980A}"/>
                  </a:ext>
                </a:extLst>
              </p14:cNvPr>
              <p14:cNvContentPartPr/>
              <p14:nvPr/>
            </p14:nvContentPartPr>
            <p14:xfrm>
              <a:off x="4160088" y="2605896"/>
              <a:ext cx="360" cy="360"/>
            </p14:xfrm>
          </p:contentPart>
        </mc:Choice>
        <mc:Fallback xmlns="">
          <p:pic>
            <p:nvPicPr>
              <p:cNvPr id="39" name="Ink 38">
                <a:extLst>
                  <a:ext uri="{FF2B5EF4-FFF2-40B4-BE49-F238E27FC236}">
                    <a16:creationId xmlns:a16="http://schemas.microsoft.com/office/drawing/2014/main" id="{93E8A9E9-517C-780B-AF47-DE342485980A}"/>
                  </a:ext>
                </a:extLst>
              </p:cNvPr>
              <p:cNvPicPr/>
              <p:nvPr/>
            </p:nvPicPr>
            <p:blipFill>
              <a:blip r:embed="rId55"/>
              <a:stretch>
                <a:fillRect/>
              </a:stretch>
            </p:blipFill>
            <p:spPr>
              <a:xfrm>
                <a:off x="4106448" y="249825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C9ED9D5A-2A68-5F73-D5D8-3DE2404EF003}"/>
                  </a:ext>
                </a:extLst>
              </p14:cNvPr>
              <p14:cNvContentPartPr/>
              <p14:nvPr/>
            </p14:nvContentPartPr>
            <p14:xfrm>
              <a:off x="4827888" y="2569536"/>
              <a:ext cx="360" cy="360"/>
            </p14:xfrm>
          </p:contentPart>
        </mc:Choice>
        <mc:Fallback xmlns="">
          <p:pic>
            <p:nvPicPr>
              <p:cNvPr id="40" name="Ink 39">
                <a:extLst>
                  <a:ext uri="{FF2B5EF4-FFF2-40B4-BE49-F238E27FC236}">
                    <a16:creationId xmlns:a16="http://schemas.microsoft.com/office/drawing/2014/main" id="{C9ED9D5A-2A68-5F73-D5D8-3DE2404EF003}"/>
                  </a:ext>
                </a:extLst>
              </p:cNvPr>
              <p:cNvPicPr/>
              <p:nvPr/>
            </p:nvPicPr>
            <p:blipFill>
              <a:blip r:embed="rId55"/>
              <a:stretch>
                <a:fillRect/>
              </a:stretch>
            </p:blipFill>
            <p:spPr>
              <a:xfrm>
                <a:off x="4774248" y="246153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A17C2845-6D8F-A8D4-17C6-83F85EA81BCB}"/>
                  </a:ext>
                </a:extLst>
              </p14:cNvPr>
              <p14:cNvContentPartPr/>
              <p14:nvPr/>
            </p14:nvContentPartPr>
            <p14:xfrm>
              <a:off x="5258808" y="1663776"/>
              <a:ext cx="1334160" cy="28800"/>
            </p14:xfrm>
          </p:contentPart>
        </mc:Choice>
        <mc:Fallback xmlns="">
          <p:pic>
            <p:nvPicPr>
              <p:cNvPr id="41" name="Ink 40">
                <a:extLst>
                  <a:ext uri="{FF2B5EF4-FFF2-40B4-BE49-F238E27FC236}">
                    <a16:creationId xmlns:a16="http://schemas.microsoft.com/office/drawing/2014/main" id="{A17C2845-6D8F-A8D4-17C6-83F85EA81BCB}"/>
                  </a:ext>
                </a:extLst>
              </p:cNvPr>
              <p:cNvPicPr/>
              <p:nvPr/>
            </p:nvPicPr>
            <p:blipFill>
              <a:blip r:embed="rId68"/>
              <a:stretch>
                <a:fillRect/>
              </a:stretch>
            </p:blipFill>
            <p:spPr>
              <a:xfrm>
                <a:off x="5204808" y="1556136"/>
                <a:ext cx="1441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51DB6628-5F21-8F1C-EC5A-458AF9031943}"/>
                  </a:ext>
                </a:extLst>
              </p14:cNvPr>
              <p14:cNvContentPartPr/>
              <p14:nvPr/>
            </p14:nvContentPartPr>
            <p14:xfrm>
              <a:off x="5203008" y="1562976"/>
              <a:ext cx="1290600" cy="46440"/>
            </p14:xfrm>
          </p:contentPart>
        </mc:Choice>
        <mc:Fallback xmlns="">
          <p:pic>
            <p:nvPicPr>
              <p:cNvPr id="42" name="Ink 41">
                <a:extLst>
                  <a:ext uri="{FF2B5EF4-FFF2-40B4-BE49-F238E27FC236}">
                    <a16:creationId xmlns:a16="http://schemas.microsoft.com/office/drawing/2014/main" id="{51DB6628-5F21-8F1C-EC5A-458AF9031943}"/>
                  </a:ext>
                </a:extLst>
              </p:cNvPr>
              <p:cNvPicPr/>
              <p:nvPr/>
            </p:nvPicPr>
            <p:blipFill>
              <a:blip r:embed="rId70"/>
              <a:stretch>
                <a:fillRect/>
              </a:stretch>
            </p:blipFill>
            <p:spPr>
              <a:xfrm>
                <a:off x="5149008" y="1455336"/>
                <a:ext cx="13982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86F4A9DB-8060-E810-E3C8-34D9160F3474}"/>
                  </a:ext>
                </a:extLst>
              </p14:cNvPr>
              <p14:cNvContentPartPr/>
              <p14:nvPr/>
            </p14:nvContentPartPr>
            <p14:xfrm>
              <a:off x="604368" y="2193696"/>
              <a:ext cx="1270440" cy="10440"/>
            </p14:xfrm>
          </p:contentPart>
        </mc:Choice>
        <mc:Fallback xmlns="">
          <p:pic>
            <p:nvPicPr>
              <p:cNvPr id="43" name="Ink 42">
                <a:extLst>
                  <a:ext uri="{FF2B5EF4-FFF2-40B4-BE49-F238E27FC236}">
                    <a16:creationId xmlns:a16="http://schemas.microsoft.com/office/drawing/2014/main" id="{86F4A9DB-8060-E810-E3C8-34D9160F3474}"/>
                  </a:ext>
                </a:extLst>
              </p:cNvPr>
              <p:cNvPicPr/>
              <p:nvPr/>
            </p:nvPicPr>
            <p:blipFill>
              <a:blip r:embed="rId72"/>
              <a:stretch>
                <a:fillRect/>
              </a:stretch>
            </p:blipFill>
            <p:spPr>
              <a:xfrm>
                <a:off x="598248" y="2187576"/>
                <a:ext cx="1282680" cy="22680"/>
              </a:xfrm>
              <a:prstGeom prst="rect">
                <a:avLst/>
              </a:prstGeom>
            </p:spPr>
          </p:pic>
        </mc:Fallback>
      </mc:AlternateContent>
    </p:spTree>
    <p:extLst>
      <p:ext uri="{BB962C8B-B14F-4D97-AF65-F5344CB8AC3E}">
        <p14:creationId xmlns:p14="http://schemas.microsoft.com/office/powerpoint/2010/main" val="2122095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4" name="Picture 3">
            <a:extLst>
              <a:ext uri="{FF2B5EF4-FFF2-40B4-BE49-F238E27FC236}">
                <a16:creationId xmlns:a16="http://schemas.microsoft.com/office/drawing/2014/main" id="{B84C070F-92C3-1B19-8630-303A1331BDE2}"/>
              </a:ext>
            </a:extLst>
          </p:cNvPr>
          <p:cNvPicPr>
            <a:picLocks noChangeAspect="1"/>
          </p:cNvPicPr>
          <p:nvPr/>
        </p:nvPicPr>
        <p:blipFill>
          <a:blip r:embed="rId4"/>
          <a:stretch>
            <a:fillRect/>
          </a:stretch>
        </p:blipFill>
        <p:spPr>
          <a:xfrm>
            <a:off x="288216" y="134627"/>
            <a:ext cx="11615568" cy="2720102"/>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0CAA9EB-BD36-C8F7-55F3-D08E2294DB88}"/>
                  </a:ext>
                </a:extLst>
              </p14:cNvPr>
              <p14:cNvContentPartPr/>
              <p14:nvPr/>
            </p14:nvContentPartPr>
            <p14:xfrm>
              <a:off x="2820888" y="410616"/>
              <a:ext cx="1504800" cy="14400"/>
            </p14:xfrm>
          </p:contentPart>
        </mc:Choice>
        <mc:Fallback xmlns="">
          <p:pic>
            <p:nvPicPr>
              <p:cNvPr id="5" name="Ink 4">
                <a:extLst>
                  <a:ext uri="{FF2B5EF4-FFF2-40B4-BE49-F238E27FC236}">
                    <a16:creationId xmlns:a16="http://schemas.microsoft.com/office/drawing/2014/main" id="{B0CAA9EB-BD36-C8F7-55F3-D08E2294DB88}"/>
                  </a:ext>
                </a:extLst>
              </p:cNvPr>
              <p:cNvPicPr/>
              <p:nvPr/>
            </p:nvPicPr>
            <p:blipFill>
              <a:blip r:embed="rId6"/>
              <a:stretch>
                <a:fillRect/>
              </a:stretch>
            </p:blipFill>
            <p:spPr>
              <a:xfrm>
                <a:off x="2766888" y="302616"/>
                <a:ext cx="1612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89053D8-083A-D7AD-B1CB-9613116E8941}"/>
                  </a:ext>
                </a:extLst>
              </p14:cNvPr>
              <p14:cNvContentPartPr/>
              <p14:nvPr/>
            </p14:nvContentPartPr>
            <p14:xfrm>
              <a:off x="897408" y="2057256"/>
              <a:ext cx="136440" cy="28080"/>
            </p14:xfrm>
          </p:contentPart>
        </mc:Choice>
        <mc:Fallback xmlns="">
          <p:pic>
            <p:nvPicPr>
              <p:cNvPr id="6" name="Ink 5">
                <a:extLst>
                  <a:ext uri="{FF2B5EF4-FFF2-40B4-BE49-F238E27FC236}">
                    <a16:creationId xmlns:a16="http://schemas.microsoft.com/office/drawing/2014/main" id="{189053D8-083A-D7AD-B1CB-9613116E8941}"/>
                  </a:ext>
                </a:extLst>
              </p:cNvPr>
              <p:cNvPicPr/>
              <p:nvPr/>
            </p:nvPicPr>
            <p:blipFill>
              <a:blip r:embed="rId8"/>
              <a:stretch>
                <a:fillRect/>
              </a:stretch>
            </p:blipFill>
            <p:spPr>
              <a:xfrm>
                <a:off x="843408" y="1949256"/>
                <a:ext cx="2440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A0ACFF83-DEFE-FD6B-A1BE-48E10196C5D3}"/>
                  </a:ext>
                </a:extLst>
              </p14:cNvPr>
              <p14:cNvContentPartPr/>
              <p14:nvPr/>
            </p14:nvContentPartPr>
            <p14:xfrm>
              <a:off x="357408" y="2441016"/>
              <a:ext cx="1819080" cy="65160"/>
            </p14:xfrm>
          </p:contentPart>
        </mc:Choice>
        <mc:Fallback xmlns="">
          <p:pic>
            <p:nvPicPr>
              <p:cNvPr id="7" name="Ink 6">
                <a:extLst>
                  <a:ext uri="{FF2B5EF4-FFF2-40B4-BE49-F238E27FC236}">
                    <a16:creationId xmlns:a16="http://schemas.microsoft.com/office/drawing/2014/main" id="{A0ACFF83-DEFE-FD6B-A1BE-48E10196C5D3}"/>
                  </a:ext>
                </a:extLst>
              </p:cNvPr>
              <p:cNvPicPr/>
              <p:nvPr/>
            </p:nvPicPr>
            <p:blipFill>
              <a:blip r:embed="rId10"/>
              <a:stretch>
                <a:fillRect/>
              </a:stretch>
            </p:blipFill>
            <p:spPr>
              <a:xfrm>
                <a:off x="303768" y="2333016"/>
                <a:ext cx="19267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CEEB1CE5-03C0-6088-9839-8BC5FCAA908C}"/>
                  </a:ext>
                </a:extLst>
              </p14:cNvPr>
              <p14:cNvContentPartPr/>
              <p14:nvPr/>
            </p14:nvContentPartPr>
            <p14:xfrm>
              <a:off x="428688" y="2614536"/>
              <a:ext cx="787680" cy="37440"/>
            </p14:xfrm>
          </p:contentPart>
        </mc:Choice>
        <mc:Fallback xmlns="">
          <p:pic>
            <p:nvPicPr>
              <p:cNvPr id="8" name="Ink 7">
                <a:extLst>
                  <a:ext uri="{FF2B5EF4-FFF2-40B4-BE49-F238E27FC236}">
                    <a16:creationId xmlns:a16="http://schemas.microsoft.com/office/drawing/2014/main" id="{CEEB1CE5-03C0-6088-9839-8BC5FCAA908C}"/>
                  </a:ext>
                </a:extLst>
              </p:cNvPr>
              <p:cNvPicPr/>
              <p:nvPr/>
            </p:nvPicPr>
            <p:blipFill>
              <a:blip r:embed="rId12"/>
              <a:stretch>
                <a:fillRect/>
              </a:stretch>
            </p:blipFill>
            <p:spPr>
              <a:xfrm>
                <a:off x="374688" y="2506896"/>
                <a:ext cx="8953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CB5BD7C4-DD25-9BD7-4E4D-DABFEB2BB42B}"/>
                  </a:ext>
                </a:extLst>
              </p14:cNvPr>
              <p14:cNvContentPartPr/>
              <p14:nvPr/>
            </p14:nvContentPartPr>
            <p14:xfrm>
              <a:off x="5879088" y="612216"/>
              <a:ext cx="1170000" cy="19800"/>
            </p14:xfrm>
          </p:contentPart>
        </mc:Choice>
        <mc:Fallback xmlns="">
          <p:pic>
            <p:nvPicPr>
              <p:cNvPr id="9" name="Ink 8">
                <a:extLst>
                  <a:ext uri="{FF2B5EF4-FFF2-40B4-BE49-F238E27FC236}">
                    <a16:creationId xmlns:a16="http://schemas.microsoft.com/office/drawing/2014/main" id="{CB5BD7C4-DD25-9BD7-4E4D-DABFEB2BB42B}"/>
                  </a:ext>
                </a:extLst>
              </p:cNvPr>
              <p:cNvPicPr/>
              <p:nvPr/>
            </p:nvPicPr>
            <p:blipFill>
              <a:blip r:embed="rId14"/>
              <a:stretch>
                <a:fillRect/>
              </a:stretch>
            </p:blipFill>
            <p:spPr>
              <a:xfrm>
                <a:off x="5825448" y="504216"/>
                <a:ext cx="12776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3592C0EA-FF3E-7125-A0CB-76C3C469E46C}"/>
                  </a:ext>
                </a:extLst>
              </p14:cNvPr>
              <p14:cNvContentPartPr/>
              <p14:nvPr/>
            </p14:nvContentPartPr>
            <p14:xfrm>
              <a:off x="2661768" y="621576"/>
              <a:ext cx="1297800" cy="19800"/>
            </p14:xfrm>
          </p:contentPart>
        </mc:Choice>
        <mc:Fallback xmlns="">
          <p:pic>
            <p:nvPicPr>
              <p:cNvPr id="10" name="Ink 9">
                <a:extLst>
                  <a:ext uri="{FF2B5EF4-FFF2-40B4-BE49-F238E27FC236}">
                    <a16:creationId xmlns:a16="http://schemas.microsoft.com/office/drawing/2014/main" id="{3592C0EA-FF3E-7125-A0CB-76C3C469E46C}"/>
                  </a:ext>
                </a:extLst>
              </p:cNvPr>
              <p:cNvPicPr/>
              <p:nvPr/>
            </p:nvPicPr>
            <p:blipFill>
              <a:blip r:embed="rId16"/>
              <a:stretch>
                <a:fillRect/>
              </a:stretch>
            </p:blipFill>
            <p:spPr>
              <a:xfrm>
                <a:off x="2608128" y="513936"/>
                <a:ext cx="1405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CB74E281-5592-5E85-1B76-C7BD93C5D38E}"/>
                  </a:ext>
                </a:extLst>
              </p14:cNvPr>
              <p14:cNvContentPartPr/>
              <p14:nvPr/>
            </p14:nvContentPartPr>
            <p14:xfrm>
              <a:off x="4993848" y="795096"/>
              <a:ext cx="5558760" cy="56160"/>
            </p14:xfrm>
          </p:contentPart>
        </mc:Choice>
        <mc:Fallback xmlns="">
          <p:pic>
            <p:nvPicPr>
              <p:cNvPr id="11" name="Ink 10">
                <a:extLst>
                  <a:ext uri="{FF2B5EF4-FFF2-40B4-BE49-F238E27FC236}">
                    <a16:creationId xmlns:a16="http://schemas.microsoft.com/office/drawing/2014/main" id="{CB74E281-5592-5E85-1B76-C7BD93C5D38E}"/>
                  </a:ext>
                </a:extLst>
              </p:cNvPr>
              <p:cNvPicPr/>
              <p:nvPr/>
            </p:nvPicPr>
            <p:blipFill>
              <a:blip r:embed="rId18"/>
              <a:stretch>
                <a:fillRect/>
              </a:stretch>
            </p:blipFill>
            <p:spPr>
              <a:xfrm>
                <a:off x="4939848" y="687456"/>
                <a:ext cx="56664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E6ECC7AD-529A-15B5-F812-8664B0115A03}"/>
                  </a:ext>
                </a:extLst>
              </p14:cNvPr>
              <p14:cNvContentPartPr/>
              <p14:nvPr/>
            </p14:nvContentPartPr>
            <p14:xfrm>
              <a:off x="4947768" y="1051056"/>
              <a:ext cx="5833080" cy="93240"/>
            </p14:xfrm>
          </p:contentPart>
        </mc:Choice>
        <mc:Fallback xmlns="">
          <p:pic>
            <p:nvPicPr>
              <p:cNvPr id="12" name="Ink 11">
                <a:extLst>
                  <a:ext uri="{FF2B5EF4-FFF2-40B4-BE49-F238E27FC236}">
                    <a16:creationId xmlns:a16="http://schemas.microsoft.com/office/drawing/2014/main" id="{E6ECC7AD-529A-15B5-F812-8664B0115A03}"/>
                  </a:ext>
                </a:extLst>
              </p:cNvPr>
              <p:cNvPicPr/>
              <p:nvPr/>
            </p:nvPicPr>
            <p:blipFill>
              <a:blip r:embed="rId20"/>
              <a:stretch>
                <a:fillRect/>
              </a:stretch>
            </p:blipFill>
            <p:spPr>
              <a:xfrm>
                <a:off x="4893768" y="943056"/>
                <a:ext cx="59407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A77A8D5D-8019-6B33-EB7F-FB81BC85B53F}"/>
                  </a:ext>
                </a:extLst>
              </p14:cNvPr>
              <p14:cNvContentPartPr/>
              <p14:nvPr/>
            </p14:nvContentPartPr>
            <p14:xfrm>
              <a:off x="10926648" y="1029456"/>
              <a:ext cx="663480" cy="22320"/>
            </p14:xfrm>
          </p:contentPart>
        </mc:Choice>
        <mc:Fallback xmlns="">
          <p:pic>
            <p:nvPicPr>
              <p:cNvPr id="13" name="Ink 12">
                <a:extLst>
                  <a:ext uri="{FF2B5EF4-FFF2-40B4-BE49-F238E27FC236}">
                    <a16:creationId xmlns:a16="http://schemas.microsoft.com/office/drawing/2014/main" id="{A77A8D5D-8019-6B33-EB7F-FB81BC85B53F}"/>
                  </a:ext>
                </a:extLst>
              </p:cNvPr>
              <p:cNvPicPr/>
              <p:nvPr/>
            </p:nvPicPr>
            <p:blipFill>
              <a:blip r:embed="rId22"/>
              <a:stretch>
                <a:fillRect/>
              </a:stretch>
            </p:blipFill>
            <p:spPr>
              <a:xfrm>
                <a:off x="10873008" y="921816"/>
                <a:ext cx="7711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90DC2415-0A1F-4EDA-C334-7F3461CEC3AE}"/>
                  </a:ext>
                </a:extLst>
              </p14:cNvPr>
              <p14:cNvContentPartPr/>
              <p14:nvPr/>
            </p14:nvContentPartPr>
            <p14:xfrm>
              <a:off x="2724768" y="1297296"/>
              <a:ext cx="1215360" cy="20160"/>
            </p14:xfrm>
          </p:contentPart>
        </mc:Choice>
        <mc:Fallback xmlns="">
          <p:pic>
            <p:nvPicPr>
              <p:cNvPr id="14" name="Ink 13">
                <a:extLst>
                  <a:ext uri="{FF2B5EF4-FFF2-40B4-BE49-F238E27FC236}">
                    <a16:creationId xmlns:a16="http://schemas.microsoft.com/office/drawing/2014/main" id="{90DC2415-0A1F-4EDA-C334-7F3461CEC3AE}"/>
                  </a:ext>
                </a:extLst>
              </p:cNvPr>
              <p:cNvPicPr/>
              <p:nvPr/>
            </p:nvPicPr>
            <p:blipFill>
              <a:blip r:embed="rId24"/>
              <a:stretch>
                <a:fillRect/>
              </a:stretch>
            </p:blipFill>
            <p:spPr>
              <a:xfrm>
                <a:off x="2670768" y="1189656"/>
                <a:ext cx="1323000" cy="235800"/>
              </a:xfrm>
              <a:prstGeom prst="rect">
                <a:avLst/>
              </a:prstGeom>
            </p:spPr>
          </p:pic>
        </mc:Fallback>
      </mc:AlternateContent>
      <p:grpSp>
        <p:nvGrpSpPr>
          <p:cNvPr id="17" name="Group 16">
            <a:extLst>
              <a:ext uri="{FF2B5EF4-FFF2-40B4-BE49-F238E27FC236}">
                <a16:creationId xmlns:a16="http://schemas.microsoft.com/office/drawing/2014/main" id="{8FC5662F-3609-3D9A-32DF-C3B23DB16733}"/>
              </a:ext>
            </a:extLst>
          </p:cNvPr>
          <p:cNvGrpSpPr/>
          <p:nvPr/>
        </p:nvGrpSpPr>
        <p:grpSpPr>
          <a:xfrm>
            <a:off x="2712888" y="1393416"/>
            <a:ext cx="542520" cy="97560"/>
            <a:chOff x="2712888" y="1393416"/>
            <a:chExt cx="542520" cy="97560"/>
          </a:xfrm>
        </p:grpSpPr>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C63B1068-57D5-72C3-810B-151FE83215B9}"/>
                    </a:ext>
                  </a:extLst>
                </p14:cNvPr>
                <p14:cNvContentPartPr/>
                <p14:nvPr/>
              </p14:nvContentPartPr>
              <p14:xfrm>
                <a:off x="2712888" y="1393416"/>
                <a:ext cx="542520" cy="43200"/>
              </p14:xfrm>
            </p:contentPart>
          </mc:Choice>
          <mc:Fallback xmlns="">
            <p:pic>
              <p:nvPicPr>
                <p:cNvPr id="15" name="Ink 14">
                  <a:extLst>
                    <a:ext uri="{FF2B5EF4-FFF2-40B4-BE49-F238E27FC236}">
                      <a16:creationId xmlns:a16="http://schemas.microsoft.com/office/drawing/2014/main" id="{C63B1068-57D5-72C3-810B-151FE83215B9}"/>
                    </a:ext>
                  </a:extLst>
                </p:cNvPr>
                <p:cNvPicPr/>
                <p:nvPr/>
              </p:nvPicPr>
              <p:blipFill>
                <a:blip r:embed="rId26"/>
                <a:stretch>
                  <a:fillRect/>
                </a:stretch>
              </p:blipFill>
              <p:spPr>
                <a:xfrm>
                  <a:off x="2706768" y="1387296"/>
                  <a:ext cx="5547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853F8D6-EC9C-398D-B7A6-12FF5CA5088C}"/>
                    </a:ext>
                  </a:extLst>
                </p14:cNvPr>
                <p14:cNvContentPartPr/>
                <p14:nvPr/>
              </p14:nvContentPartPr>
              <p14:xfrm>
                <a:off x="2954448" y="1462896"/>
                <a:ext cx="108720" cy="28080"/>
              </p14:xfrm>
            </p:contentPart>
          </mc:Choice>
          <mc:Fallback xmlns="">
            <p:pic>
              <p:nvPicPr>
                <p:cNvPr id="16" name="Ink 15">
                  <a:extLst>
                    <a:ext uri="{FF2B5EF4-FFF2-40B4-BE49-F238E27FC236}">
                      <a16:creationId xmlns:a16="http://schemas.microsoft.com/office/drawing/2014/main" id="{0853F8D6-EC9C-398D-B7A6-12FF5CA5088C}"/>
                    </a:ext>
                  </a:extLst>
                </p:cNvPr>
                <p:cNvPicPr/>
                <p:nvPr/>
              </p:nvPicPr>
              <p:blipFill>
                <a:blip r:embed="rId28"/>
                <a:stretch>
                  <a:fillRect/>
                </a:stretch>
              </p:blipFill>
              <p:spPr>
                <a:xfrm>
                  <a:off x="2948328" y="1456776"/>
                  <a:ext cx="120960" cy="4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835A9B28-03A4-4623-0EE2-A72954DDA87B}"/>
                  </a:ext>
                </a:extLst>
              </p14:cNvPr>
              <p14:cNvContentPartPr/>
              <p14:nvPr/>
            </p14:nvContentPartPr>
            <p14:xfrm>
              <a:off x="4151088" y="1260576"/>
              <a:ext cx="7625160" cy="129960"/>
            </p14:xfrm>
          </p:contentPart>
        </mc:Choice>
        <mc:Fallback xmlns="">
          <p:pic>
            <p:nvPicPr>
              <p:cNvPr id="18" name="Ink 17">
                <a:extLst>
                  <a:ext uri="{FF2B5EF4-FFF2-40B4-BE49-F238E27FC236}">
                    <a16:creationId xmlns:a16="http://schemas.microsoft.com/office/drawing/2014/main" id="{835A9B28-03A4-4623-0EE2-A72954DDA87B}"/>
                  </a:ext>
                </a:extLst>
              </p:cNvPr>
              <p:cNvPicPr/>
              <p:nvPr/>
            </p:nvPicPr>
            <p:blipFill>
              <a:blip r:embed="rId30"/>
              <a:stretch>
                <a:fillRect/>
              </a:stretch>
            </p:blipFill>
            <p:spPr>
              <a:xfrm>
                <a:off x="4097448" y="1152936"/>
                <a:ext cx="773280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3B006498-0AAE-CAED-5240-07CAA707314D}"/>
                  </a:ext>
                </a:extLst>
              </p14:cNvPr>
              <p14:cNvContentPartPr/>
              <p14:nvPr/>
            </p14:nvContentPartPr>
            <p14:xfrm>
              <a:off x="2661768" y="1552176"/>
              <a:ext cx="657720" cy="12600"/>
            </p14:xfrm>
          </p:contentPart>
        </mc:Choice>
        <mc:Fallback xmlns="">
          <p:pic>
            <p:nvPicPr>
              <p:cNvPr id="19" name="Ink 18">
                <a:extLst>
                  <a:ext uri="{FF2B5EF4-FFF2-40B4-BE49-F238E27FC236}">
                    <a16:creationId xmlns:a16="http://schemas.microsoft.com/office/drawing/2014/main" id="{3B006498-0AAE-CAED-5240-07CAA707314D}"/>
                  </a:ext>
                </a:extLst>
              </p:cNvPr>
              <p:cNvPicPr/>
              <p:nvPr/>
            </p:nvPicPr>
            <p:blipFill>
              <a:blip r:embed="rId32"/>
              <a:stretch>
                <a:fillRect/>
              </a:stretch>
            </p:blipFill>
            <p:spPr>
              <a:xfrm>
                <a:off x="2608128" y="1444176"/>
                <a:ext cx="765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0BF1504E-E075-94C3-7730-09654F11C4F9}"/>
                  </a:ext>
                </a:extLst>
              </p14:cNvPr>
              <p14:cNvContentPartPr/>
              <p14:nvPr/>
            </p14:nvContentPartPr>
            <p14:xfrm>
              <a:off x="3448368" y="1480536"/>
              <a:ext cx="4150440" cy="55800"/>
            </p14:xfrm>
          </p:contentPart>
        </mc:Choice>
        <mc:Fallback xmlns="">
          <p:pic>
            <p:nvPicPr>
              <p:cNvPr id="20" name="Ink 19">
                <a:extLst>
                  <a:ext uri="{FF2B5EF4-FFF2-40B4-BE49-F238E27FC236}">
                    <a16:creationId xmlns:a16="http://schemas.microsoft.com/office/drawing/2014/main" id="{0BF1504E-E075-94C3-7730-09654F11C4F9}"/>
                  </a:ext>
                </a:extLst>
              </p:cNvPr>
              <p:cNvPicPr/>
              <p:nvPr/>
            </p:nvPicPr>
            <p:blipFill>
              <a:blip r:embed="rId34"/>
              <a:stretch>
                <a:fillRect/>
              </a:stretch>
            </p:blipFill>
            <p:spPr>
              <a:xfrm>
                <a:off x="3394728" y="1372896"/>
                <a:ext cx="42580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37F84655-BA70-0994-A68F-A98ECD33D583}"/>
                  </a:ext>
                </a:extLst>
              </p14:cNvPr>
              <p14:cNvContentPartPr/>
              <p14:nvPr/>
            </p14:nvContentPartPr>
            <p14:xfrm>
              <a:off x="9354168" y="5687496"/>
              <a:ext cx="360" cy="360"/>
            </p14:xfrm>
          </p:contentPart>
        </mc:Choice>
        <mc:Fallback xmlns="">
          <p:pic>
            <p:nvPicPr>
              <p:cNvPr id="21" name="Ink 20">
                <a:extLst>
                  <a:ext uri="{FF2B5EF4-FFF2-40B4-BE49-F238E27FC236}">
                    <a16:creationId xmlns:a16="http://schemas.microsoft.com/office/drawing/2014/main" id="{37F84655-BA70-0994-A68F-A98ECD33D583}"/>
                  </a:ext>
                </a:extLst>
              </p:cNvPr>
              <p:cNvPicPr/>
              <p:nvPr/>
            </p:nvPicPr>
            <p:blipFill>
              <a:blip r:embed="rId36"/>
              <a:stretch>
                <a:fillRect/>
              </a:stretch>
            </p:blipFill>
            <p:spPr>
              <a:xfrm>
                <a:off x="9300528" y="557949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88A1D4A9-4CF3-87E8-2289-1C315DA045AD}"/>
                  </a:ext>
                </a:extLst>
              </p14:cNvPr>
              <p14:cNvContentPartPr/>
              <p14:nvPr/>
            </p14:nvContentPartPr>
            <p14:xfrm>
              <a:off x="7827048" y="1535616"/>
              <a:ext cx="3785040" cy="56520"/>
            </p14:xfrm>
          </p:contentPart>
        </mc:Choice>
        <mc:Fallback xmlns="">
          <p:pic>
            <p:nvPicPr>
              <p:cNvPr id="24" name="Ink 23">
                <a:extLst>
                  <a:ext uri="{FF2B5EF4-FFF2-40B4-BE49-F238E27FC236}">
                    <a16:creationId xmlns:a16="http://schemas.microsoft.com/office/drawing/2014/main" id="{88A1D4A9-4CF3-87E8-2289-1C315DA045AD}"/>
                  </a:ext>
                </a:extLst>
              </p:cNvPr>
              <p:cNvPicPr/>
              <p:nvPr/>
            </p:nvPicPr>
            <p:blipFill>
              <a:blip r:embed="rId38"/>
              <a:stretch>
                <a:fillRect/>
              </a:stretch>
            </p:blipFill>
            <p:spPr>
              <a:xfrm>
                <a:off x="7773408" y="1427976"/>
                <a:ext cx="3892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5DB67D52-083A-0F90-8153-49120B8649F7}"/>
                  </a:ext>
                </a:extLst>
              </p14:cNvPr>
              <p14:cNvContentPartPr/>
              <p14:nvPr/>
            </p14:nvContentPartPr>
            <p14:xfrm>
              <a:off x="2798928" y="1764576"/>
              <a:ext cx="529920" cy="360"/>
            </p14:xfrm>
          </p:contentPart>
        </mc:Choice>
        <mc:Fallback xmlns="">
          <p:pic>
            <p:nvPicPr>
              <p:cNvPr id="25" name="Ink 24">
                <a:extLst>
                  <a:ext uri="{FF2B5EF4-FFF2-40B4-BE49-F238E27FC236}">
                    <a16:creationId xmlns:a16="http://schemas.microsoft.com/office/drawing/2014/main" id="{5DB67D52-083A-0F90-8153-49120B8649F7}"/>
                  </a:ext>
                </a:extLst>
              </p:cNvPr>
              <p:cNvPicPr/>
              <p:nvPr/>
            </p:nvPicPr>
            <p:blipFill>
              <a:blip r:embed="rId40"/>
              <a:stretch>
                <a:fillRect/>
              </a:stretch>
            </p:blipFill>
            <p:spPr>
              <a:xfrm>
                <a:off x="2745288" y="1656576"/>
                <a:ext cx="637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7A0DA8B-8407-A2D0-17A4-2AE726B29D11}"/>
                  </a:ext>
                </a:extLst>
              </p14:cNvPr>
              <p14:cNvContentPartPr/>
              <p14:nvPr/>
            </p14:nvContentPartPr>
            <p14:xfrm>
              <a:off x="8631648" y="1682136"/>
              <a:ext cx="2601720" cy="51840"/>
            </p14:xfrm>
          </p:contentPart>
        </mc:Choice>
        <mc:Fallback xmlns="">
          <p:pic>
            <p:nvPicPr>
              <p:cNvPr id="26" name="Ink 25">
                <a:extLst>
                  <a:ext uri="{FF2B5EF4-FFF2-40B4-BE49-F238E27FC236}">
                    <a16:creationId xmlns:a16="http://schemas.microsoft.com/office/drawing/2014/main" id="{C7A0DA8B-8407-A2D0-17A4-2AE726B29D11}"/>
                  </a:ext>
                </a:extLst>
              </p:cNvPr>
              <p:cNvPicPr/>
              <p:nvPr/>
            </p:nvPicPr>
            <p:blipFill>
              <a:blip r:embed="rId42"/>
              <a:stretch>
                <a:fillRect/>
              </a:stretch>
            </p:blipFill>
            <p:spPr>
              <a:xfrm>
                <a:off x="8625528" y="1676016"/>
                <a:ext cx="26139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84889026-9500-653C-9049-52E85A5FCCC4}"/>
                  </a:ext>
                </a:extLst>
              </p14:cNvPr>
              <p14:cNvContentPartPr/>
              <p14:nvPr/>
            </p14:nvContentPartPr>
            <p14:xfrm>
              <a:off x="3465288" y="1626696"/>
              <a:ext cx="8018640" cy="286920"/>
            </p14:xfrm>
          </p:contentPart>
        </mc:Choice>
        <mc:Fallback xmlns="">
          <p:pic>
            <p:nvPicPr>
              <p:cNvPr id="38" name="Ink 37">
                <a:extLst>
                  <a:ext uri="{FF2B5EF4-FFF2-40B4-BE49-F238E27FC236}">
                    <a16:creationId xmlns:a16="http://schemas.microsoft.com/office/drawing/2014/main" id="{84889026-9500-653C-9049-52E85A5FCCC4}"/>
                  </a:ext>
                </a:extLst>
              </p:cNvPr>
              <p:cNvPicPr/>
              <p:nvPr/>
            </p:nvPicPr>
            <p:blipFill>
              <a:blip r:embed="rId44"/>
              <a:stretch>
                <a:fillRect/>
              </a:stretch>
            </p:blipFill>
            <p:spPr>
              <a:xfrm>
                <a:off x="3411288" y="1518696"/>
                <a:ext cx="81262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57057C9D-A30B-BA84-A0CD-AB5C12B3E122}"/>
                  </a:ext>
                </a:extLst>
              </p14:cNvPr>
              <p14:cNvContentPartPr/>
              <p14:nvPr/>
            </p14:nvContentPartPr>
            <p14:xfrm>
              <a:off x="2698488" y="1964736"/>
              <a:ext cx="3044520" cy="29160"/>
            </p14:xfrm>
          </p:contentPart>
        </mc:Choice>
        <mc:Fallback xmlns="">
          <p:pic>
            <p:nvPicPr>
              <p:cNvPr id="39" name="Ink 38">
                <a:extLst>
                  <a:ext uri="{FF2B5EF4-FFF2-40B4-BE49-F238E27FC236}">
                    <a16:creationId xmlns:a16="http://schemas.microsoft.com/office/drawing/2014/main" id="{57057C9D-A30B-BA84-A0CD-AB5C12B3E122}"/>
                  </a:ext>
                </a:extLst>
              </p:cNvPr>
              <p:cNvPicPr/>
              <p:nvPr/>
            </p:nvPicPr>
            <p:blipFill>
              <a:blip r:embed="rId46"/>
              <a:stretch>
                <a:fillRect/>
              </a:stretch>
            </p:blipFill>
            <p:spPr>
              <a:xfrm>
                <a:off x="2644488" y="1857096"/>
                <a:ext cx="31521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A208C1F9-C2D6-BC3D-E597-839DE6AED337}"/>
                  </a:ext>
                </a:extLst>
              </p14:cNvPr>
              <p14:cNvContentPartPr/>
              <p14:nvPr/>
            </p14:nvContentPartPr>
            <p14:xfrm>
              <a:off x="5242248" y="1737216"/>
              <a:ext cx="34200" cy="9720"/>
            </p14:xfrm>
          </p:contentPart>
        </mc:Choice>
        <mc:Fallback xmlns="">
          <p:pic>
            <p:nvPicPr>
              <p:cNvPr id="40" name="Ink 39">
                <a:extLst>
                  <a:ext uri="{FF2B5EF4-FFF2-40B4-BE49-F238E27FC236}">
                    <a16:creationId xmlns:a16="http://schemas.microsoft.com/office/drawing/2014/main" id="{A208C1F9-C2D6-BC3D-E597-839DE6AED337}"/>
                  </a:ext>
                </a:extLst>
              </p:cNvPr>
              <p:cNvPicPr/>
              <p:nvPr/>
            </p:nvPicPr>
            <p:blipFill>
              <a:blip r:embed="rId48"/>
              <a:stretch>
                <a:fillRect/>
              </a:stretch>
            </p:blipFill>
            <p:spPr>
              <a:xfrm>
                <a:off x="5188248" y="1629216"/>
                <a:ext cx="141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FE272413-7B56-99D5-DE40-76ADDFD5E5C7}"/>
                  </a:ext>
                </a:extLst>
              </p14:cNvPr>
              <p14:cNvContentPartPr/>
              <p14:nvPr/>
            </p14:nvContentPartPr>
            <p14:xfrm>
              <a:off x="5998248" y="1956096"/>
              <a:ext cx="1490040" cy="55800"/>
            </p14:xfrm>
          </p:contentPart>
        </mc:Choice>
        <mc:Fallback xmlns="">
          <p:pic>
            <p:nvPicPr>
              <p:cNvPr id="41" name="Ink 40">
                <a:extLst>
                  <a:ext uri="{FF2B5EF4-FFF2-40B4-BE49-F238E27FC236}">
                    <a16:creationId xmlns:a16="http://schemas.microsoft.com/office/drawing/2014/main" id="{FE272413-7B56-99D5-DE40-76ADDFD5E5C7}"/>
                  </a:ext>
                </a:extLst>
              </p:cNvPr>
              <p:cNvPicPr/>
              <p:nvPr/>
            </p:nvPicPr>
            <p:blipFill>
              <a:blip r:embed="rId50"/>
              <a:stretch>
                <a:fillRect/>
              </a:stretch>
            </p:blipFill>
            <p:spPr>
              <a:xfrm>
                <a:off x="5944248" y="1848456"/>
                <a:ext cx="1597680" cy="271440"/>
              </a:xfrm>
              <a:prstGeom prst="rect">
                <a:avLst/>
              </a:prstGeom>
            </p:spPr>
          </p:pic>
        </mc:Fallback>
      </mc:AlternateContent>
    </p:spTree>
    <p:extLst>
      <p:ext uri="{BB962C8B-B14F-4D97-AF65-F5344CB8AC3E}">
        <p14:creationId xmlns:p14="http://schemas.microsoft.com/office/powerpoint/2010/main" val="1163109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2" name="Picture 1">
            <a:extLst>
              <a:ext uri="{FF2B5EF4-FFF2-40B4-BE49-F238E27FC236}">
                <a16:creationId xmlns:a16="http://schemas.microsoft.com/office/drawing/2014/main" id="{65399099-78A0-AC09-E523-062044737F95}"/>
              </a:ext>
            </a:extLst>
          </p:cNvPr>
          <p:cNvPicPr>
            <a:picLocks noChangeAspect="1"/>
          </p:cNvPicPr>
          <p:nvPr/>
        </p:nvPicPr>
        <p:blipFill>
          <a:blip r:embed="rId4"/>
          <a:stretch>
            <a:fillRect/>
          </a:stretch>
        </p:blipFill>
        <p:spPr>
          <a:xfrm>
            <a:off x="64008" y="73152"/>
            <a:ext cx="6493103" cy="5746108"/>
          </a:xfrm>
          <a:prstGeom prst="rect">
            <a:avLst/>
          </a:prstGeom>
        </p:spPr>
      </p:pic>
      <p:pic>
        <p:nvPicPr>
          <p:cNvPr id="5" name="Picture 4">
            <a:extLst>
              <a:ext uri="{FF2B5EF4-FFF2-40B4-BE49-F238E27FC236}">
                <a16:creationId xmlns:a16="http://schemas.microsoft.com/office/drawing/2014/main" id="{359F4EDC-6BFC-FCE6-360C-222CCF04F3F2}"/>
              </a:ext>
            </a:extLst>
          </p:cNvPr>
          <p:cNvPicPr>
            <a:picLocks noChangeAspect="1"/>
          </p:cNvPicPr>
          <p:nvPr/>
        </p:nvPicPr>
        <p:blipFill>
          <a:blip r:embed="rId5"/>
          <a:stretch>
            <a:fillRect/>
          </a:stretch>
        </p:blipFill>
        <p:spPr>
          <a:xfrm>
            <a:off x="6280204" y="421190"/>
            <a:ext cx="5911796" cy="539807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7"/>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9"/>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11"/>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3"/>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5"/>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7"/>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9"/>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21"/>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3"/>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5"/>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7"/>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9"/>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31"/>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3"/>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5"/>
              <a:stretch>
                <a:fillRect/>
              </a:stretch>
            </p:blipFill>
            <p:spPr>
              <a:xfrm>
                <a:off x="6887448" y="5588496"/>
                <a:ext cx="591480" cy="225720"/>
              </a:xfrm>
              <a:prstGeom prst="rect">
                <a:avLst/>
              </a:prstGeom>
            </p:spPr>
          </p:pic>
        </mc:Fallback>
      </mc:AlternateContent>
    </p:spTree>
    <p:extLst>
      <p:ext uri="{BB962C8B-B14F-4D97-AF65-F5344CB8AC3E}">
        <p14:creationId xmlns:p14="http://schemas.microsoft.com/office/powerpoint/2010/main" val="1681179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p:pic>
        <p:nvPicPr>
          <p:cNvPr id="4" name="Picture 3">
            <a:extLst>
              <a:ext uri="{FF2B5EF4-FFF2-40B4-BE49-F238E27FC236}">
                <a16:creationId xmlns:a16="http://schemas.microsoft.com/office/drawing/2014/main" id="{CB3EF95E-8E0E-BD4E-CDD8-BACE856BC94B}"/>
              </a:ext>
            </a:extLst>
          </p:cNvPr>
          <p:cNvPicPr>
            <a:picLocks noChangeAspect="1"/>
          </p:cNvPicPr>
          <p:nvPr/>
        </p:nvPicPr>
        <p:blipFill>
          <a:blip r:embed="rId4"/>
          <a:stretch>
            <a:fillRect/>
          </a:stretch>
        </p:blipFill>
        <p:spPr>
          <a:xfrm>
            <a:off x="256952" y="103298"/>
            <a:ext cx="11678096" cy="2841286"/>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BE8637-15AA-117B-03C7-34574AD0C421}"/>
                  </a:ext>
                </a:extLst>
              </p14:cNvPr>
              <p14:cNvContentPartPr/>
              <p14:nvPr/>
            </p14:nvContentPartPr>
            <p14:xfrm>
              <a:off x="841968" y="2267136"/>
              <a:ext cx="154800" cy="10080"/>
            </p14:xfrm>
          </p:contentPart>
        </mc:Choice>
        <mc:Fallback xmlns="">
          <p:pic>
            <p:nvPicPr>
              <p:cNvPr id="5" name="Ink 4">
                <a:extLst>
                  <a:ext uri="{FF2B5EF4-FFF2-40B4-BE49-F238E27FC236}">
                    <a16:creationId xmlns:a16="http://schemas.microsoft.com/office/drawing/2014/main" id="{7ABE8637-15AA-117B-03C7-34574AD0C421}"/>
                  </a:ext>
                </a:extLst>
              </p:cNvPr>
              <p:cNvPicPr/>
              <p:nvPr/>
            </p:nvPicPr>
            <p:blipFill>
              <a:blip r:embed="rId6"/>
              <a:stretch>
                <a:fillRect/>
              </a:stretch>
            </p:blipFill>
            <p:spPr>
              <a:xfrm>
                <a:off x="788328" y="2159136"/>
                <a:ext cx="262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35D7466-B420-E8D4-8CBF-0A1B58F85103}"/>
                  </a:ext>
                </a:extLst>
              </p14:cNvPr>
              <p14:cNvContentPartPr/>
              <p14:nvPr/>
            </p14:nvContentPartPr>
            <p14:xfrm>
              <a:off x="1076328" y="2810736"/>
              <a:ext cx="387000" cy="5760"/>
            </p14:xfrm>
          </p:contentPart>
        </mc:Choice>
        <mc:Fallback xmlns="">
          <p:pic>
            <p:nvPicPr>
              <p:cNvPr id="6" name="Ink 5">
                <a:extLst>
                  <a:ext uri="{FF2B5EF4-FFF2-40B4-BE49-F238E27FC236}">
                    <a16:creationId xmlns:a16="http://schemas.microsoft.com/office/drawing/2014/main" id="{935D7466-B420-E8D4-8CBF-0A1B58F85103}"/>
                  </a:ext>
                </a:extLst>
              </p:cNvPr>
              <p:cNvPicPr/>
              <p:nvPr/>
            </p:nvPicPr>
            <p:blipFill>
              <a:blip r:embed="rId8"/>
              <a:stretch>
                <a:fillRect/>
              </a:stretch>
            </p:blipFill>
            <p:spPr>
              <a:xfrm>
                <a:off x="1022328" y="2702736"/>
                <a:ext cx="494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6DB91AD6-7817-3ADF-3A75-2755C5E8B225}"/>
                  </a:ext>
                </a:extLst>
              </p14:cNvPr>
              <p14:cNvContentPartPr/>
              <p14:nvPr/>
            </p14:nvContentPartPr>
            <p14:xfrm>
              <a:off x="2742768" y="630216"/>
              <a:ext cx="3205440" cy="57960"/>
            </p14:xfrm>
          </p:contentPart>
        </mc:Choice>
        <mc:Fallback xmlns="">
          <p:pic>
            <p:nvPicPr>
              <p:cNvPr id="7" name="Ink 6">
                <a:extLst>
                  <a:ext uri="{FF2B5EF4-FFF2-40B4-BE49-F238E27FC236}">
                    <a16:creationId xmlns:a16="http://schemas.microsoft.com/office/drawing/2014/main" id="{6DB91AD6-7817-3ADF-3A75-2755C5E8B225}"/>
                  </a:ext>
                </a:extLst>
              </p:cNvPr>
              <p:cNvPicPr/>
              <p:nvPr/>
            </p:nvPicPr>
            <p:blipFill>
              <a:blip r:embed="rId10"/>
              <a:stretch>
                <a:fillRect/>
              </a:stretch>
            </p:blipFill>
            <p:spPr>
              <a:xfrm>
                <a:off x="2689128" y="522216"/>
                <a:ext cx="33130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4B28B647-3AA0-2E8C-AD48-175493AF194E}"/>
                  </a:ext>
                </a:extLst>
              </p14:cNvPr>
              <p14:cNvContentPartPr/>
              <p14:nvPr/>
            </p14:nvContentPartPr>
            <p14:xfrm>
              <a:off x="10917648" y="1078416"/>
              <a:ext cx="849240" cy="28080"/>
            </p14:xfrm>
          </p:contentPart>
        </mc:Choice>
        <mc:Fallback xmlns="">
          <p:pic>
            <p:nvPicPr>
              <p:cNvPr id="8" name="Ink 7">
                <a:extLst>
                  <a:ext uri="{FF2B5EF4-FFF2-40B4-BE49-F238E27FC236}">
                    <a16:creationId xmlns:a16="http://schemas.microsoft.com/office/drawing/2014/main" id="{4B28B647-3AA0-2E8C-AD48-175493AF194E}"/>
                  </a:ext>
                </a:extLst>
              </p:cNvPr>
              <p:cNvPicPr/>
              <p:nvPr/>
            </p:nvPicPr>
            <p:blipFill>
              <a:blip r:embed="rId12"/>
              <a:stretch>
                <a:fillRect/>
              </a:stretch>
            </p:blipFill>
            <p:spPr>
              <a:xfrm>
                <a:off x="10864008" y="970776"/>
                <a:ext cx="9568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EC299F5C-0BCF-6205-DDE3-DC108EC24D58}"/>
                  </a:ext>
                </a:extLst>
              </p14:cNvPr>
              <p14:cNvContentPartPr/>
              <p14:nvPr/>
            </p14:nvContentPartPr>
            <p14:xfrm>
              <a:off x="2779488" y="1260576"/>
              <a:ext cx="3662640" cy="56160"/>
            </p14:xfrm>
          </p:contentPart>
        </mc:Choice>
        <mc:Fallback xmlns="">
          <p:pic>
            <p:nvPicPr>
              <p:cNvPr id="9" name="Ink 8">
                <a:extLst>
                  <a:ext uri="{FF2B5EF4-FFF2-40B4-BE49-F238E27FC236}">
                    <a16:creationId xmlns:a16="http://schemas.microsoft.com/office/drawing/2014/main" id="{EC299F5C-0BCF-6205-DDE3-DC108EC24D58}"/>
                  </a:ext>
                </a:extLst>
              </p:cNvPr>
              <p:cNvPicPr/>
              <p:nvPr/>
            </p:nvPicPr>
            <p:blipFill>
              <a:blip r:embed="rId14"/>
              <a:stretch>
                <a:fillRect/>
              </a:stretch>
            </p:blipFill>
            <p:spPr>
              <a:xfrm>
                <a:off x="2725848" y="1152936"/>
                <a:ext cx="37702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D43DB0AB-ECFE-E4FA-151A-113CA1FA5BA5}"/>
                  </a:ext>
                </a:extLst>
              </p14:cNvPr>
              <p14:cNvContentPartPr/>
              <p14:nvPr/>
            </p14:nvContentPartPr>
            <p14:xfrm>
              <a:off x="6301368" y="1325736"/>
              <a:ext cx="950040" cy="55440"/>
            </p14:xfrm>
          </p:contentPart>
        </mc:Choice>
        <mc:Fallback xmlns="">
          <p:pic>
            <p:nvPicPr>
              <p:cNvPr id="10" name="Ink 9">
                <a:extLst>
                  <a:ext uri="{FF2B5EF4-FFF2-40B4-BE49-F238E27FC236}">
                    <a16:creationId xmlns:a16="http://schemas.microsoft.com/office/drawing/2014/main" id="{D43DB0AB-ECFE-E4FA-151A-113CA1FA5BA5}"/>
                  </a:ext>
                </a:extLst>
              </p:cNvPr>
              <p:cNvPicPr/>
              <p:nvPr/>
            </p:nvPicPr>
            <p:blipFill>
              <a:blip r:embed="rId16"/>
              <a:stretch>
                <a:fillRect/>
              </a:stretch>
            </p:blipFill>
            <p:spPr>
              <a:xfrm>
                <a:off x="6247368" y="1217736"/>
                <a:ext cx="1057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C62A1AFF-58AB-D737-BF53-937BDA372267}"/>
                  </a:ext>
                </a:extLst>
              </p14:cNvPr>
              <p14:cNvContentPartPr/>
              <p14:nvPr/>
            </p14:nvContentPartPr>
            <p14:xfrm>
              <a:off x="8915328" y="1315656"/>
              <a:ext cx="2946960" cy="57240"/>
            </p14:xfrm>
          </p:contentPart>
        </mc:Choice>
        <mc:Fallback xmlns="">
          <p:pic>
            <p:nvPicPr>
              <p:cNvPr id="11" name="Ink 10">
                <a:extLst>
                  <a:ext uri="{FF2B5EF4-FFF2-40B4-BE49-F238E27FC236}">
                    <a16:creationId xmlns:a16="http://schemas.microsoft.com/office/drawing/2014/main" id="{C62A1AFF-58AB-D737-BF53-937BDA372267}"/>
                  </a:ext>
                </a:extLst>
              </p:cNvPr>
              <p:cNvPicPr/>
              <p:nvPr/>
            </p:nvPicPr>
            <p:blipFill>
              <a:blip r:embed="rId18"/>
              <a:stretch>
                <a:fillRect/>
              </a:stretch>
            </p:blipFill>
            <p:spPr>
              <a:xfrm>
                <a:off x="8861688" y="1208016"/>
                <a:ext cx="3054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BC04F8D9-B4A7-8579-2B1E-6F6860383CF6}"/>
                  </a:ext>
                </a:extLst>
              </p14:cNvPr>
              <p14:cNvContentPartPr/>
              <p14:nvPr/>
            </p14:nvContentPartPr>
            <p14:xfrm>
              <a:off x="2784168" y="1572696"/>
              <a:ext cx="2409840" cy="28080"/>
            </p14:xfrm>
          </p:contentPart>
        </mc:Choice>
        <mc:Fallback xmlns="">
          <p:pic>
            <p:nvPicPr>
              <p:cNvPr id="12" name="Ink 11">
                <a:extLst>
                  <a:ext uri="{FF2B5EF4-FFF2-40B4-BE49-F238E27FC236}">
                    <a16:creationId xmlns:a16="http://schemas.microsoft.com/office/drawing/2014/main" id="{BC04F8D9-B4A7-8579-2B1E-6F6860383CF6}"/>
                  </a:ext>
                </a:extLst>
              </p:cNvPr>
              <p:cNvPicPr/>
              <p:nvPr/>
            </p:nvPicPr>
            <p:blipFill>
              <a:blip r:embed="rId20"/>
              <a:stretch>
                <a:fillRect/>
              </a:stretch>
            </p:blipFill>
            <p:spPr>
              <a:xfrm>
                <a:off x="2730528" y="1464696"/>
                <a:ext cx="25174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D62FAF3D-3F0C-669C-E88A-1EABB26C50A4}"/>
                  </a:ext>
                </a:extLst>
              </p14:cNvPr>
              <p14:cNvContentPartPr/>
              <p14:nvPr/>
            </p14:nvContentPartPr>
            <p14:xfrm>
              <a:off x="5495328" y="1726416"/>
              <a:ext cx="5858280" cy="169200"/>
            </p14:xfrm>
          </p:contentPart>
        </mc:Choice>
        <mc:Fallback xmlns="">
          <p:pic>
            <p:nvPicPr>
              <p:cNvPr id="13" name="Ink 12">
                <a:extLst>
                  <a:ext uri="{FF2B5EF4-FFF2-40B4-BE49-F238E27FC236}">
                    <a16:creationId xmlns:a16="http://schemas.microsoft.com/office/drawing/2014/main" id="{D62FAF3D-3F0C-669C-E88A-1EABB26C50A4}"/>
                  </a:ext>
                </a:extLst>
              </p:cNvPr>
              <p:cNvPicPr/>
              <p:nvPr/>
            </p:nvPicPr>
            <p:blipFill>
              <a:blip r:embed="rId22"/>
              <a:stretch>
                <a:fillRect/>
              </a:stretch>
            </p:blipFill>
            <p:spPr>
              <a:xfrm>
                <a:off x="5441328" y="1618416"/>
                <a:ext cx="59659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0DFD1258-329D-1F2F-DB62-C06100F81E34}"/>
                  </a:ext>
                </a:extLst>
              </p14:cNvPr>
              <p14:cNvContentPartPr/>
              <p14:nvPr/>
            </p14:nvContentPartPr>
            <p14:xfrm>
              <a:off x="11239128" y="1773576"/>
              <a:ext cx="99720" cy="9720"/>
            </p14:xfrm>
          </p:contentPart>
        </mc:Choice>
        <mc:Fallback xmlns="">
          <p:pic>
            <p:nvPicPr>
              <p:cNvPr id="14" name="Ink 13">
                <a:extLst>
                  <a:ext uri="{FF2B5EF4-FFF2-40B4-BE49-F238E27FC236}">
                    <a16:creationId xmlns:a16="http://schemas.microsoft.com/office/drawing/2014/main" id="{0DFD1258-329D-1F2F-DB62-C06100F81E34}"/>
                  </a:ext>
                </a:extLst>
              </p:cNvPr>
              <p:cNvPicPr/>
              <p:nvPr/>
            </p:nvPicPr>
            <p:blipFill>
              <a:blip r:embed="rId24"/>
              <a:stretch>
                <a:fillRect/>
              </a:stretch>
            </p:blipFill>
            <p:spPr>
              <a:xfrm>
                <a:off x="11185128" y="1665576"/>
                <a:ext cx="207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94177627-30F6-6813-14E5-13A9A0CEDEB2}"/>
                  </a:ext>
                </a:extLst>
              </p14:cNvPr>
              <p14:cNvContentPartPr/>
              <p14:nvPr/>
            </p14:nvContentPartPr>
            <p14:xfrm>
              <a:off x="2762208" y="2001456"/>
              <a:ext cx="3300480" cy="37800"/>
            </p14:xfrm>
          </p:contentPart>
        </mc:Choice>
        <mc:Fallback xmlns="">
          <p:pic>
            <p:nvPicPr>
              <p:cNvPr id="15" name="Ink 14">
                <a:extLst>
                  <a:ext uri="{FF2B5EF4-FFF2-40B4-BE49-F238E27FC236}">
                    <a16:creationId xmlns:a16="http://schemas.microsoft.com/office/drawing/2014/main" id="{94177627-30F6-6813-14E5-13A9A0CEDEB2}"/>
                  </a:ext>
                </a:extLst>
              </p:cNvPr>
              <p:cNvPicPr/>
              <p:nvPr/>
            </p:nvPicPr>
            <p:blipFill>
              <a:blip r:embed="rId26"/>
              <a:stretch>
                <a:fillRect/>
              </a:stretch>
            </p:blipFill>
            <p:spPr>
              <a:xfrm>
                <a:off x="2708568" y="1893456"/>
                <a:ext cx="3408120" cy="253440"/>
              </a:xfrm>
              <a:prstGeom prst="rect">
                <a:avLst/>
              </a:prstGeom>
            </p:spPr>
          </p:pic>
        </mc:Fallback>
      </mc:AlternateContent>
      <p:pic>
        <p:nvPicPr>
          <p:cNvPr id="17" name="Picture 16">
            <a:extLst>
              <a:ext uri="{FF2B5EF4-FFF2-40B4-BE49-F238E27FC236}">
                <a16:creationId xmlns:a16="http://schemas.microsoft.com/office/drawing/2014/main" id="{449E10C9-6531-CF32-F506-2EF6331C09A4}"/>
              </a:ext>
            </a:extLst>
          </p:cNvPr>
          <p:cNvPicPr>
            <a:picLocks noChangeAspect="1"/>
          </p:cNvPicPr>
          <p:nvPr/>
        </p:nvPicPr>
        <p:blipFill>
          <a:blip r:embed="rId27"/>
          <a:stretch>
            <a:fillRect/>
          </a:stretch>
        </p:blipFill>
        <p:spPr>
          <a:xfrm>
            <a:off x="9720931" y="3685896"/>
            <a:ext cx="2398609" cy="1935720"/>
          </a:xfrm>
          <a:prstGeom prst="rect">
            <a:avLst/>
          </a:prstGeom>
        </p:spPr>
      </p:pic>
      <p:pic>
        <p:nvPicPr>
          <p:cNvPr id="19" name="Picture 18">
            <a:extLst>
              <a:ext uri="{FF2B5EF4-FFF2-40B4-BE49-F238E27FC236}">
                <a16:creationId xmlns:a16="http://schemas.microsoft.com/office/drawing/2014/main" id="{65D95098-EC95-4A1C-DD32-306A7628F412}"/>
              </a:ext>
            </a:extLst>
          </p:cNvPr>
          <p:cNvPicPr>
            <a:picLocks noChangeAspect="1"/>
          </p:cNvPicPr>
          <p:nvPr/>
        </p:nvPicPr>
        <p:blipFill>
          <a:blip r:embed="rId28"/>
          <a:stretch>
            <a:fillRect/>
          </a:stretch>
        </p:blipFill>
        <p:spPr>
          <a:xfrm>
            <a:off x="6315158" y="3956603"/>
            <a:ext cx="3318832" cy="1630449"/>
          </a:xfrm>
          <a:prstGeom prst="rect">
            <a:avLst/>
          </a:prstGeom>
        </p:spPr>
      </p:pic>
      <p:pic>
        <p:nvPicPr>
          <p:cNvPr id="21" name="Picture 20">
            <a:extLst>
              <a:ext uri="{FF2B5EF4-FFF2-40B4-BE49-F238E27FC236}">
                <a16:creationId xmlns:a16="http://schemas.microsoft.com/office/drawing/2014/main" id="{17234AB3-B204-8A16-03FF-B764B5A4A0DA}"/>
              </a:ext>
            </a:extLst>
          </p:cNvPr>
          <p:cNvPicPr>
            <a:picLocks noChangeAspect="1"/>
          </p:cNvPicPr>
          <p:nvPr/>
        </p:nvPicPr>
        <p:blipFill>
          <a:blip r:embed="rId29"/>
          <a:stretch>
            <a:fillRect/>
          </a:stretch>
        </p:blipFill>
        <p:spPr>
          <a:xfrm>
            <a:off x="3415615" y="3913416"/>
            <a:ext cx="2812602" cy="1665469"/>
          </a:xfrm>
          <a:prstGeom prst="rect">
            <a:avLst/>
          </a:prstGeom>
        </p:spPr>
      </p:pic>
      <p:pic>
        <p:nvPicPr>
          <p:cNvPr id="23" name="Picture 22">
            <a:extLst>
              <a:ext uri="{FF2B5EF4-FFF2-40B4-BE49-F238E27FC236}">
                <a16:creationId xmlns:a16="http://schemas.microsoft.com/office/drawing/2014/main" id="{F9DC1636-442F-A308-65B9-7287BF8D8B32}"/>
              </a:ext>
            </a:extLst>
          </p:cNvPr>
          <p:cNvPicPr>
            <a:picLocks noChangeAspect="1"/>
          </p:cNvPicPr>
          <p:nvPr/>
        </p:nvPicPr>
        <p:blipFill>
          <a:blip r:embed="rId30"/>
          <a:stretch>
            <a:fillRect/>
          </a:stretch>
        </p:blipFill>
        <p:spPr>
          <a:xfrm>
            <a:off x="41871" y="3739449"/>
            <a:ext cx="3256215" cy="1828613"/>
          </a:xfrm>
          <a:prstGeom prst="rect">
            <a:avLst/>
          </a:prstGeom>
        </p:spPr>
      </p:pic>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6CB08E9E-1E60-6C2C-6E4C-BD65E7EDC80D}"/>
                  </a:ext>
                </a:extLst>
              </p14:cNvPr>
              <p14:cNvContentPartPr/>
              <p14:nvPr/>
            </p14:nvContentPartPr>
            <p14:xfrm>
              <a:off x="658728" y="4158216"/>
              <a:ext cx="1161000" cy="30960"/>
            </p14:xfrm>
          </p:contentPart>
        </mc:Choice>
        <mc:Fallback xmlns="">
          <p:pic>
            <p:nvPicPr>
              <p:cNvPr id="24" name="Ink 23">
                <a:extLst>
                  <a:ext uri="{FF2B5EF4-FFF2-40B4-BE49-F238E27FC236}">
                    <a16:creationId xmlns:a16="http://schemas.microsoft.com/office/drawing/2014/main" id="{6CB08E9E-1E60-6C2C-6E4C-BD65E7EDC80D}"/>
                  </a:ext>
                </a:extLst>
              </p:cNvPr>
              <p:cNvPicPr/>
              <p:nvPr/>
            </p:nvPicPr>
            <p:blipFill>
              <a:blip r:embed="rId32"/>
              <a:stretch>
                <a:fillRect/>
              </a:stretch>
            </p:blipFill>
            <p:spPr>
              <a:xfrm>
                <a:off x="605088" y="4050216"/>
                <a:ext cx="1268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E1C21D1C-84D5-3504-E698-663F1D447336}"/>
                  </a:ext>
                </a:extLst>
              </p14:cNvPr>
              <p14:cNvContentPartPr/>
              <p14:nvPr/>
            </p14:nvContentPartPr>
            <p14:xfrm>
              <a:off x="695808" y="4507416"/>
              <a:ext cx="547920" cy="19080"/>
            </p14:xfrm>
          </p:contentPart>
        </mc:Choice>
        <mc:Fallback xmlns="">
          <p:pic>
            <p:nvPicPr>
              <p:cNvPr id="25" name="Ink 24">
                <a:extLst>
                  <a:ext uri="{FF2B5EF4-FFF2-40B4-BE49-F238E27FC236}">
                    <a16:creationId xmlns:a16="http://schemas.microsoft.com/office/drawing/2014/main" id="{E1C21D1C-84D5-3504-E698-663F1D447336}"/>
                  </a:ext>
                </a:extLst>
              </p:cNvPr>
              <p:cNvPicPr/>
              <p:nvPr/>
            </p:nvPicPr>
            <p:blipFill>
              <a:blip r:embed="rId34"/>
              <a:stretch>
                <a:fillRect/>
              </a:stretch>
            </p:blipFill>
            <p:spPr>
              <a:xfrm>
                <a:off x="641808" y="4399776"/>
                <a:ext cx="655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9CFA288D-4DDD-0B45-63BE-AA8000720883}"/>
                  </a:ext>
                </a:extLst>
              </p14:cNvPr>
              <p14:cNvContentPartPr/>
              <p14:nvPr/>
            </p14:nvContentPartPr>
            <p14:xfrm>
              <a:off x="568008" y="5274936"/>
              <a:ext cx="657360" cy="29160"/>
            </p14:xfrm>
          </p:contentPart>
        </mc:Choice>
        <mc:Fallback xmlns="">
          <p:pic>
            <p:nvPicPr>
              <p:cNvPr id="26" name="Ink 25">
                <a:extLst>
                  <a:ext uri="{FF2B5EF4-FFF2-40B4-BE49-F238E27FC236}">
                    <a16:creationId xmlns:a16="http://schemas.microsoft.com/office/drawing/2014/main" id="{9CFA288D-4DDD-0B45-63BE-AA8000720883}"/>
                  </a:ext>
                </a:extLst>
              </p:cNvPr>
              <p:cNvPicPr/>
              <p:nvPr/>
            </p:nvPicPr>
            <p:blipFill>
              <a:blip r:embed="rId36"/>
              <a:stretch>
                <a:fillRect/>
              </a:stretch>
            </p:blipFill>
            <p:spPr>
              <a:xfrm>
                <a:off x="514368" y="5167296"/>
                <a:ext cx="7650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716CAEA2-E9D7-FAA7-B5DF-1EA266741163}"/>
                  </a:ext>
                </a:extLst>
              </p14:cNvPr>
              <p14:cNvContentPartPr/>
              <p14:nvPr/>
            </p14:nvContentPartPr>
            <p14:xfrm>
              <a:off x="640728" y="4891176"/>
              <a:ext cx="1105560" cy="10440"/>
            </p14:xfrm>
          </p:contentPart>
        </mc:Choice>
        <mc:Fallback xmlns="">
          <p:pic>
            <p:nvPicPr>
              <p:cNvPr id="27" name="Ink 26">
                <a:extLst>
                  <a:ext uri="{FF2B5EF4-FFF2-40B4-BE49-F238E27FC236}">
                    <a16:creationId xmlns:a16="http://schemas.microsoft.com/office/drawing/2014/main" id="{716CAEA2-E9D7-FAA7-B5DF-1EA266741163}"/>
                  </a:ext>
                </a:extLst>
              </p:cNvPr>
              <p:cNvPicPr/>
              <p:nvPr/>
            </p:nvPicPr>
            <p:blipFill>
              <a:blip r:embed="rId38"/>
              <a:stretch>
                <a:fillRect/>
              </a:stretch>
            </p:blipFill>
            <p:spPr>
              <a:xfrm>
                <a:off x="587088" y="4783176"/>
                <a:ext cx="1213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BE765FED-8B48-6A80-FFFD-871C721F6E5A}"/>
                  </a:ext>
                </a:extLst>
              </p14:cNvPr>
              <p14:cNvContentPartPr/>
              <p14:nvPr/>
            </p14:nvContentPartPr>
            <p14:xfrm>
              <a:off x="4024008" y="4068936"/>
              <a:ext cx="1215360" cy="66600"/>
            </p14:xfrm>
          </p:contentPart>
        </mc:Choice>
        <mc:Fallback xmlns="">
          <p:pic>
            <p:nvPicPr>
              <p:cNvPr id="28" name="Ink 27">
                <a:extLst>
                  <a:ext uri="{FF2B5EF4-FFF2-40B4-BE49-F238E27FC236}">
                    <a16:creationId xmlns:a16="http://schemas.microsoft.com/office/drawing/2014/main" id="{BE765FED-8B48-6A80-FFFD-871C721F6E5A}"/>
                  </a:ext>
                </a:extLst>
              </p:cNvPr>
              <p:cNvPicPr/>
              <p:nvPr/>
            </p:nvPicPr>
            <p:blipFill>
              <a:blip r:embed="rId40"/>
              <a:stretch>
                <a:fillRect/>
              </a:stretch>
            </p:blipFill>
            <p:spPr>
              <a:xfrm>
                <a:off x="3970368" y="3961296"/>
                <a:ext cx="13230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C3130ECB-5CEE-3103-1AC5-DE5C28AA0CDF}"/>
                  </a:ext>
                </a:extLst>
              </p14:cNvPr>
              <p14:cNvContentPartPr/>
              <p14:nvPr/>
            </p14:nvContentPartPr>
            <p14:xfrm>
              <a:off x="4113648" y="4470336"/>
              <a:ext cx="870120" cy="17640"/>
            </p14:xfrm>
          </p:contentPart>
        </mc:Choice>
        <mc:Fallback xmlns="">
          <p:pic>
            <p:nvPicPr>
              <p:cNvPr id="29" name="Ink 28">
                <a:extLst>
                  <a:ext uri="{FF2B5EF4-FFF2-40B4-BE49-F238E27FC236}">
                    <a16:creationId xmlns:a16="http://schemas.microsoft.com/office/drawing/2014/main" id="{C3130ECB-5CEE-3103-1AC5-DE5C28AA0CDF}"/>
                  </a:ext>
                </a:extLst>
              </p:cNvPr>
              <p:cNvPicPr/>
              <p:nvPr/>
            </p:nvPicPr>
            <p:blipFill>
              <a:blip r:embed="rId42"/>
              <a:stretch>
                <a:fillRect/>
              </a:stretch>
            </p:blipFill>
            <p:spPr>
              <a:xfrm>
                <a:off x="4060008" y="4362696"/>
                <a:ext cx="977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FBC20F0D-427F-3CB6-82B0-E55CD54A8F0D}"/>
                  </a:ext>
                </a:extLst>
              </p14:cNvPr>
              <p14:cNvContentPartPr/>
              <p14:nvPr/>
            </p14:nvContentPartPr>
            <p14:xfrm>
              <a:off x="3997368" y="4999536"/>
              <a:ext cx="1087200" cy="39240"/>
            </p14:xfrm>
          </p:contentPart>
        </mc:Choice>
        <mc:Fallback xmlns="">
          <p:pic>
            <p:nvPicPr>
              <p:cNvPr id="30" name="Ink 29">
                <a:extLst>
                  <a:ext uri="{FF2B5EF4-FFF2-40B4-BE49-F238E27FC236}">
                    <a16:creationId xmlns:a16="http://schemas.microsoft.com/office/drawing/2014/main" id="{FBC20F0D-427F-3CB6-82B0-E55CD54A8F0D}"/>
                  </a:ext>
                </a:extLst>
              </p:cNvPr>
              <p:cNvPicPr/>
              <p:nvPr/>
            </p:nvPicPr>
            <p:blipFill>
              <a:blip r:embed="rId44"/>
              <a:stretch>
                <a:fillRect/>
              </a:stretch>
            </p:blipFill>
            <p:spPr>
              <a:xfrm>
                <a:off x="3943368" y="4891536"/>
                <a:ext cx="11948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9F742C59-49A0-6204-79E3-0769725B8324}"/>
                  </a:ext>
                </a:extLst>
              </p14:cNvPr>
              <p14:cNvContentPartPr/>
              <p14:nvPr/>
            </p14:nvContentPartPr>
            <p14:xfrm>
              <a:off x="4152168" y="5403096"/>
              <a:ext cx="886320" cy="20160"/>
            </p14:xfrm>
          </p:contentPart>
        </mc:Choice>
        <mc:Fallback xmlns="">
          <p:pic>
            <p:nvPicPr>
              <p:cNvPr id="31" name="Ink 30">
                <a:extLst>
                  <a:ext uri="{FF2B5EF4-FFF2-40B4-BE49-F238E27FC236}">
                    <a16:creationId xmlns:a16="http://schemas.microsoft.com/office/drawing/2014/main" id="{9F742C59-49A0-6204-79E3-0769725B8324}"/>
                  </a:ext>
                </a:extLst>
              </p:cNvPr>
              <p:cNvPicPr/>
              <p:nvPr/>
            </p:nvPicPr>
            <p:blipFill>
              <a:blip r:embed="rId46"/>
              <a:stretch>
                <a:fillRect/>
              </a:stretch>
            </p:blipFill>
            <p:spPr>
              <a:xfrm>
                <a:off x="4098168" y="5295096"/>
                <a:ext cx="9939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0D9695FB-3E08-4128-037C-247297E6DF62}"/>
                  </a:ext>
                </a:extLst>
              </p14:cNvPr>
              <p14:cNvContentPartPr/>
              <p14:nvPr/>
            </p14:nvContentPartPr>
            <p14:xfrm>
              <a:off x="6977808" y="4068936"/>
              <a:ext cx="227880" cy="360"/>
            </p14:xfrm>
          </p:contentPart>
        </mc:Choice>
        <mc:Fallback xmlns="">
          <p:pic>
            <p:nvPicPr>
              <p:cNvPr id="32" name="Ink 31">
                <a:extLst>
                  <a:ext uri="{FF2B5EF4-FFF2-40B4-BE49-F238E27FC236}">
                    <a16:creationId xmlns:a16="http://schemas.microsoft.com/office/drawing/2014/main" id="{0D9695FB-3E08-4128-037C-247297E6DF62}"/>
                  </a:ext>
                </a:extLst>
              </p:cNvPr>
              <p:cNvPicPr/>
              <p:nvPr/>
            </p:nvPicPr>
            <p:blipFill>
              <a:blip r:embed="rId48"/>
              <a:stretch>
                <a:fillRect/>
              </a:stretch>
            </p:blipFill>
            <p:spPr>
              <a:xfrm>
                <a:off x="6923808" y="3961296"/>
                <a:ext cx="335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F093142D-E877-91F1-63BE-274EB8715E81}"/>
                  </a:ext>
                </a:extLst>
              </p14:cNvPr>
              <p14:cNvContentPartPr/>
              <p14:nvPr/>
            </p14:nvContentPartPr>
            <p14:xfrm>
              <a:off x="7014168" y="4288536"/>
              <a:ext cx="438120" cy="360"/>
            </p14:xfrm>
          </p:contentPart>
        </mc:Choice>
        <mc:Fallback xmlns="">
          <p:pic>
            <p:nvPicPr>
              <p:cNvPr id="33" name="Ink 32">
                <a:extLst>
                  <a:ext uri="{FF2B5EF4-FFF2-40B4-BE49-F238E27FC236}">
                    <a16:creationId xmlns:a16="http://schemas.microsoft.com/office/drawing/2014/main" id="{F093142D-E877-91F1-63BE-274EB8715E81}"/>
                  </a:ext>
                </a:extLst>
              </p:cNvPr>
              <p:cNvPicPr/>
              <p:nvPr/>
            </p:nvPicPr>
            <p:blipFill>
              <a:blip r:embed="rId50"/>
              <a:stretch>
                <a:fillRect/>
              </a:stretch>
            </p:blipFill>
            <p:spPr>
              <a:xfrm>
                <a:off x="6960528" y="4180536"/>
                <a:ext cx="545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24F9C6E5-F631-B167-C0B5-3620C0C9A03C}"/>
                  </a:ext>
                </a:extLst>
              </p14:cNvPr>
              <p14:cNvContentPartPr/>
              <p14:nvPr/>
            </p14:nvContentPartPr>
            <p14:xfrm>
              <a:off x="7095528" y="4551336"/>
              <a:ext cx="2276280" cy="58320"/>
            </p14:xfrm>
          </p:contentPart>
        </mc:Choice>
        <mc:Fallback xmlns="">
          <p:pic>
            <p:nvPicPr>
              <p:cNvPr id="34" name="Ink 33">
                <a:extLst>
                  <a:ext uri="{FF2B5EF4-FFF2-40B4-BE49-F238E27FC236}">
                    <a16:creationId xmlns:a16="http://schemas.microsoft.com/office/drawing/2014/main" id="{24F9C6E5-F631-B167-C0B5-3620C0C9A03C}"/>
                  </a:ext>
                </a:extLst>
              </p:cNvPr>
              <p:cNvPicPr/>
              <p:nvPr/>
            </p:nvPicPr>
            <p:blipFill>
              <a:blip r:embed="rId52"/>
              <a:stretch>
                <a:fillRect/>
              </a:stretch>
            </p:blipFill>
            <p:spPr>
              <a:xfrm>
                <a:off x="7041528" y="4443336"/>
                <a:ext cx="23839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1A61A67E-E87C-893F-C508-0F695D48F7D6}"/>
                  </a:ext>
                </a:extLst>
              </p14:cNvPr>
              <p14:cNvContentPartPr/>
              <p14:nvPr/>
            </p14:nvContentPartPr>
            <p14:xfrm>
              <a:off x="6950448" y="4581216"/>
              <a:ext cx="136440" cy="360"/>
            </p14:xfrm>
          </p:contentPart>
        </mc:Choice>
        <mc:Fallback xmlns="">
          <p:pic>
            <p:nvPicPr>
              <p:cNvPr id="35" name="Ink 34">
                <a:extLst>
                  <a:ext uri="{FF2B5EF4-FFF2-40B4-BE49-F238E27FC236}">
                    <a16:creationId xmlns:a16="http://schemas.microsoft.com/office/drawing/2014/main" id="{1A61A67E-E87C-893F-C508-0F695D48F7D6}"/>
                  </a:ext>
                </a:extLst>
              </p:cNvPr>
              <p:cNvPicPr/>
              <p:nvPr/>
            </p:nvPicPr>
            <p:blipFill>
              <a:blip r:embed="rId54"/>
              <a:stretch>
                <a:fillRect/>
              </a:stretch>
            </p:blipFill>
            <p:spPr>
              <a:xfrm>
                <a:off x="6896448" y="4473216"/>
                <a:ext cx="244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A6EAE245-A628-7A9B-C432-79B19D85C530}"/>
                  </a:ext>
                </a:extLst>
              </p14:cNvPr>
              <p14:cNvContentPartPr/>
              <p14:nvPr/>
            </p14:nvContentPartPr>
            <p14:xfrm>
              <a:off x="6895368" y="5090976"/>
              <a:ext cx="1746000" cy="41040"/>
            </p14:xfrm>
          </p:contentPart>
        </mc:Choice>
        <mc:Fallback xmlns="">
          <p:pic>
            <p:nvPicPr>
              <p:cNvPr id="36" name="Ink 35">
                <a:extLst>
                  <a:ext uri="{FF2B5EF4-FFF2-40B4-BE49-F238E27FC236}">
                    <a16:creationId xmlns:a16="http://schemas.microsoft.com/office/drawing/2014/main" id="{A6EAE245-A628-7A9B-C432-79B19D85C530}"/>
                  </a:ext>
                </a:extLst>
              </p:cNvPr>
              <p:cNvPicPr/>
              <p:nvPr/>
            </p:nvPicPr>
            <p:blipFill>
              <a:blip r:embed="rId56"/>
              <a:stretch>
                <a:fillRect/>
              </a:stretch>
            </p:blipFill>
            <p:spPr>
              <a:xfrm>
                <a:off x="6841728" y="4982976"/>
                <a:ext cx="18536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9CC6A197-CCD3-AC7E-4538-9E061D8A2093}"/>
                  </a:ext>
                </a:extLst>
              </p14:cNvPr>
              <p14:cNvContentPartPr/>
              <p14:nvPr/>
            </p14:nvContentPartPr>
            <p14:xfrm>
              <a:off x="10242288" y="4151016"/>
              <a:ext cx="721440" cy="37440"/>
            </p14:xfrm>
          </p:contentPart>
        </mc:Choice>
        <mc:Fallback xmlns="">
          <p:pic>
            <p:nvPicPr>
              <p:cNvPr id="37" name="Ink 36">
                <a:extLst>
                  <a:ext uri="{FF2B5EF4-FFF2-40B4-BE49-F238E27FC236}">
                    <a16:creationId xmlns:a16="http://schemas.microsoft.com/office/drawing/2014/main" id="{9CC6A197-CCD3-AC7E-4538-9E061D8A2093}"/>
                  </a:ext>
                </a:extLst>
              </p:cNvPr>
              <p:cNvPicPr/>
              <p:nvPr/>
            </p:nvPicPr>
            <p:blipFill>
              <a:blip r:embed="rId58"/>
              <a:stretch>
                <a:fillRect/>
              </a:stretch>
            </p:blipFill>
            <p:spPr>
              <a:xfrm>
                <a:off x="10188288" y="4043016"/>
                <a:ext cx="829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036A5A31-7BEC-2ABB-6146-2F7198E4577C}"/>
                  </a:ext>
                </a:extLst>
              </p14:cNvPr>
              <p14:cNvContentPartPr/>
              <p14:nvPr/>
            </p14:nvContentPartPr>
            <p14:xfrm>
              <a:off x="10461528" y="5193216"/>
              <a:ext cx="630360" cy="28440"/>
            </p14:xfrm>
          </p:contentPart>
        </mc:Choice>
        <mc:Fallback xmlns="">
          <p:pic>
            <p:nvPicPr>
              <p:cNvPr id="38" name="Ink 37">
                <a:extLst>
                  <a:ext uri="{FF2B5EF4-FFF2-40B4-BE49-F238E27FC236}">
                    <a16:creationId xmlns:a16="http://schemas.microsoft.com/office/drawing/2014/main" id="{036A5A31-7BEC-2ABB-6146-2F7198E4577C}"/>
                  </a:ext>
                </a:extLst>
              </p:cNvPr>
              <p:cNvPicPr/>
              <p:nvPr/>
            </p:nvPicPr>
            <p:blipFill>
              <a:blip r:embed="rId60"/>
              <a:stretch>
                <a:fillRect/>
              </a:stretch>
            </p:blipFill>
            <p:spPr>
              <a:xfrm>
                <a:off x="10407888" y="5085216"/>
                <a:ext cx="7380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772E5FC2-F4D7-15EE-FA89-63F7EF98960A}"/>
                  </a:ext>
                </a:extLst>
              </p14:cNvPr>
              <p14:cNvContentPartPr/>
              <p14:nvPr/>
            </p14:nvContentPartPr>
            <p14:xfrm>
              <a:off x="10342728" y="4651776"/>
              <a:ext cx="1379880" cy="21240"/>
            </p14:xfrm>
          </p:contentPart>
        </mc:Choice>
        <mc:Fallback xmlns="">
          <p:pic>
            <p:nvPicPr>
              <p:cNvPr id="40" name="Ink 39">
                <a:extLst>
                  <a:ext uri="{FF2B5EF4-FFF2-40B4-BE49-F238E27FC236}">
                    <a16:creationId xmlns:a16="http://schemas.microsoft.com/office/drawing/2014/main" id="{772E5FC2-F4D7-15EE-FA89-63F7EF98960A}"/>
                  </a:ext>
                </a:extLst>
              </p:cNvPr>
              <p:cNvPicPr/>
              <p:nvPr/>
            </p:nvPicPr>
            <p:blipFill>
              <a:blip r:embed="rId62"/>
              <a:stretch>
                <a:fillRect/>
              </a:stretch>
            </p:blipFill>
            <p:spPr>
              <a:xfrm>
                <a:off x="10289088" y="4543776"/>
                <a:ext cx="14875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4604592E-F410-1A74-0ED3-F420F122B9B2}"/>
                  </a:ext>
                </a:extLst>
              </p14:cNvPr>
              <p14:cNvContentPartPr/>
              <p14:nvPr/>
            </p14:nvContentPartPr>
            <p14:xfrm>
              <a:off x="6940368" y="4087296"/>
              <a:ext cx="360" cy="360"/>
            </p14:xfrm>
          </p:contentPart>
        </mc:Choice>
        <mc:Fallback xmlns="">
          <p:pic>
            <p:nvPicPr>
              <p:cNvPr id="41" name="Ink 40">
                <a:extLst>
                  <a:ext uri="{FF2B5EF4-FFF2-40B4-BE49-F238E27FC236}">
                    <a16:creationId xmlns:a16="http://schemas.microsoft.com/office/drawing/2014/main" id="{4604592E-F410-1A74-0ED3-F420F122B9B2}"/>
                  </a:ext>
                </a:extLst>
              </p:cNvPr>
              <p:cNvPicPr/>
              <p:nvPr/>
            </p:nvPicPr>
            <p:blipFill>
              <a:blip r:embed="rId64"/>
              <a:stretch>
                <a:fillRect/>
              </a:stretch>
            </p:blipFill>
            <p:spPr>
              <a:xfrm>
                <a:off x="6886368" y="397929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E32E7C83-F123-89A7-B6A9-E023A3DE40F3}"/>
                  </a:ext>
                </a:extLst>
              </p14:cNvPr>
              <p14:cNvContentPartPr/>
              <p14:nvPr/>
            </p14:nvContentPartPr>
            <p14:xfrm>
              <a:off x="6952248" y="4288536"/>
              <a:ext cx="34200" cy="360"/>
            </p14:xfrm>
          </p:contentPart>
        </mc:Choice>
        <mc:Fallback xmlns="">
          <p:pic>
            <p:nvPicPr>
              <p:cNvPr id="42" name="Ink 41">
                <a:extLst>
                  <a:ext uri="{FF2B5EF4-FFF2-40B4-BE49-F238E27FC236}">
                    <a16:creationId xmlns:a16="http://schemas.microsoft.com/office/drawing/2014/main" id="{E32E7C83-F123-89A7-B6A9-E023A3DE40F3}"/>
                  </a:ext>
                </a:extLst>
              </p:cNvPr>
              <p:cNvPicPr/>
              <p:nvPr/>
            </p:nvPicPr>
            <p:blipFill>
              <a:blip r:embed="rId66"/>
              <a:stretch>
                <a:fillRect/>
              </a:stretch>
            </p:blipFill>
            <p:spPr>
              <a:xfrm>
                <a:off x="6898248" y="4180536"/>
                <a:ext cx="141840" cy="216000"/>
              </a:xfrm>
              <a:prstGeom prst="rect">
                <a:avLst/>
              </a:prstGeom>
            </p:spPr>
          </p:pic>
        </mc:Fallback>
      </mc:AlternateContent>
    </p:spTree>
    <p:extLst>
      <p:ext uri="{BB962C8B-B14F-4D97-AF65-F5344CB8AC3E}">
        <p14:creationId xmlns:p14="http://schemas.microsoft.com/office/powerpoint/2010/main" val="2567260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pic>
        <p:nvPicPr>
          <p:cNvPr id="21" name="Picture 20">
            <a:extLst>
              <a:ext uri="{FF2B5EF4-FFF2-40B4-BE49-F238E27FC236}">
                <a16:creationId xmlns:a16="http://schemas.microsoft.com/office/drawing/2014/main" id="{C650C427-B731-2B7D-6C98-E9CDF1D0230B}"/>
              </a:ext>
            </a:extLst>
          </p:cNvPr>
          <p:cNvPicPr>
            <a:picLocks noChangeAspect="1"/>
          </p:cNvPicPr>
          <p:nvPr/>
        </p:nvPicPr>
        <p:blipFill>
          <a:blip r:embed="rId34"/>
          <a:stretch>
            <a:fillRect/>
          </a:stretch>
        </p:blipFill>
        <p:spPr>
          <a:xfrm>
            <a:off x="360060" y="157256"/>
            <a:ext cx="11471880" cy="2787328"/>
          </a:xfrm>
          <a:prstGeom prst="rect">
            <a:avLst/>
          </a:prstGeom>
        </p:spPr>
      </p:pic>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6AB13726-C825-C2D5-5D54-15DC8E75C0D9}"/>
                  </a:ext>
                </a:extLst>
              </p14:cNvPr>
              <p14:cNvContentPartPr/>
              <p14:nvPr/>
            </p14:nvContentPartPr>
            <p14:xfrm>
              <a:off x="2896128" y="328896"/>
              <a:ext cx="1621440" cy="174600"/>
            </p14:xfrm>
          </p:contentPart>
        </mc:Choice>
        <mc:Fallback xmlns="">
          <p:pic>
            <p:nvPicPr>
              <p:cNvPr id="22" name="Ink 21">
                <a:extLst>
                  <a:ext uri="{FF2B5EF4-FFF2-40B4-BE49-F238E27FC236}">
                    <a16:creationId xmlns:a16="http://schemas.microsoft.com/office/drawing/2014/main" id="{6AB13726-C825-C2D5-5D54-15DC8E75C0D9}"/>
                  </a:ext>
                </a:extLst>
              </p:cNvPr>
              <p:cNvPicPr/>
              <p:nvPr/>
            </p:nvPicPr>
            <p:blipFill>
              <a:blip r:embed="rId36"/>
              <a:stretch>
                <a:fillRect/>
              </a:stretch>
            </p:blipFill>
            <p:spPr>
              <a:xfrm>
                <a:off x="2842128" y="221256"/>
                <a:ext cx="172908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E7FE6CF5-8C83-038A-742C-22C5E298182B}"/>
                  </a:ext>
                </a:extLst>
              </p14:cNvPr>
              <p14:cNvContentPartPr/>
              <p14:nvPr/>
            </p14:nvContentPartPr>
            <p14:xfrm>
              <a:off x="1006128" y="2157696"/>
              <a:ext cx="118800" cy="27360"/>
            </p14:xfrm>
          </p:contentPart>
        </mc:Choice>
        <mc:Fallback xmlns="">
          <p:pic>
            <p:nvPicPr>
              <p:cNvPr id="23" name="Ink 22">
                <a:extLst>
                  <a:ext uri="{FF2B5EF4-FFF2-40B4-BE49-F238E27FC236}">
                    <a16:creationId xmlns:a16="http://schemas.microsoft.com/office/drawing/2014/main" id="{E7FE6CF5-8C83-038A-742C-22C5E298182B}"/>
                  </a:ext>
                </a:extLst>
              </p:cNvPr>
              <p:cNvPicPr/>
              <p:nvPr/>
            </p:nvPicPr>
            <p:blipFill>
              <a:blip r:embed="rId38"/>
              <a:stretch>
                <a:fillRect/>
              </a:stretch>
            </p:blipFill>
            <p:spPr>
              <a:xfrm>
                <a:off x="952488" y="2050056"/>
                <a:ext cx="226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0B9CB9BE-2BA4-3C43-C4C0-1A84BBCB5FD5}"/>
                  </a:ext>
                </a:extLst>
              </p14:cNvPr>
              <p14:cNvContentPartPr/>
              <p14:nvPr/>
            </p14:nvContentPartPr>
            <p14:xfrm>
              <a:off x="1097928" y="2778696"/>
              <a:ext cx="401760" cy="10440"/>
            </p14:xfrm>
          </p:contentPart>
        </mc:Choice>
        <mc:Fallback xmlns="">
          <p:pic>
            <p:nvPicPr>
              <p:cNvPr id="24" name="Ink 23">
                <a:extLst>
                  <a:ext uri="{FF2B5EF4-FFF2-40B4-BE49-F238E27FC236}">
                    <a16:creationId xmlns:a16="http://schemas.microsoft.com/office/drawing/2014/main" id="{0B9CB9BE-2BA4-3C43-C4C0-1A84BBCB5FD5}"/>
                  </a:ext>
                </a:extLst>
              </p:cNvPr>
              <p:cNvPicPr/>
              <p:nvPr/>
            </p:nvPicPr>
            <p:blipFill>
              <a:blip r:embed="rId40"/>
              <a:stretch>
                <a:fillRect/>
              </a:stretch>
            </p:blipFill>
            <p:spPr>
              <a:xfrm>
                <a:off x="1044288" y="2671056"/>
                <a:ext cx="509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53A43DB3-1A2C-C4A8-FC4E-2AEC9621DDA7}"/>
                  </a:ext>
                </a:extLst>
              </p14:cNvPr>
              <p14:cNvContentPartPr/>
              <p14:nvPr/>
            </p14:nvContentPartPr>
            <p14:xfrm>
              <a:off x="932688" y="2167056"/>
              <a:ext cx="360" cy="360"/>
            </p14:xfrm>
          </p:contentPart>
        </mc:Choice>
        <mc:Fallback xmlns="">
          <p:pic>
            <p:nvPicPr>
              <p:cNvPr id="25" name="Ink 24">
                <a:extLst>
                  <a:ext uri="{FF2B5EF4-FFF2-40B4-BE49-F238E27FC236}">
                    <a16:creationId xmlns:a16="http://schemas.microsoft.com/office/drawing/2014/main" id="{53A43DB3-1A2C-C4A8-FC4E-2AEC9621DDA7}"/>
                  </a:ext>
                </a:extLst>
              </p:cNvPr>
              <p:cNvPicPr/>
              <p:nvPr/>
            </p:nvPicPr>
            <p:blipFill>
              <a:blip r:embed="rId42"/>
              <a:stretch>
                <a:fillRect/>
              </a:stretch>
            </p:blipFill>
            <p:spPr>
              <a:xfrm>
                <a:off x="878688" y="20594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41483CD2-2A94-95D0-3E34-8B0CFAE1B95A}"/>
                  </a:ext>
                </a:extLst>
              </p14:cNvPr>
              <p14:cNvContentPartPr/>
              <p14:nvPr/>
            </p14:nvContentPartPr>
            <p14:xfrm>
              <a:off x="2825928" y="677016"/>
              <a:ext cx="1819800" cy="45360"/>
            </p14:xfrm>
          </p:contentPart>
        </mc:Choice>
        <mc:Fallback xmlns="">
          <p:pic>
            <p:nvPicPr>
              <p:cNvPr id="26" name="Ink 25">
                <a:extLst>
                  <a:ext uri="{FF2B5EF4-FFF2-40B4-BE49-F238E27FC236}">
                    <a16:creationId xmlns:a16="http://schemas.microsoft.com/office/drawing/2014/main" id="{41483CD2-2A94-95D0-3E34-8B0CFAE1B95A}"/>
                  </a:ext>
                </a:extLst>
              </p:cNvPr>
              <p:cNvPicPr/>
              <p:nvPr/>
            </p:nvPicPr>
            <p:blipFill>
              <a:blip r:embed="rId44"/>
              <a:stretch>
                <a:fillRect/>
              </a:stretch>
            </p:blipFill>
            <p:spPr>
              <a:xfrm>
                <a:off x="2771928" y="569016"/>
                <a:ext cx="1927440" cy="261000"/>
              </a:xfrm>
              <a:prstGeom prst="rect">
                <a:avLst/>
              </a:prstGeom>
            </p:spPr>
          </p:pic>
        </mc:Fallback>
      </mc:AlternateContent>
      <p:grpSp>
        <p:nvGrpSpPr>
          <p:cNvPr id="34" name="Group 33">
            <a:extLst>
              <a:ext uri="{FF2B5EF4-FFF2-40B4-BE49-F238E27FC236}">
                <a16:creationId xmlns:a16="http://schemas.microsoft.com/office/drawing/2014/main" id="{66AEC6D8-0A64-EE85-289C-E463B909F655}"/>
              </a:ext>
            </a:extLst>
          </p:cNvPr>
          <p:cNvGrpSpPr/>
          <p:nvPr/>
        </p:nvGrpSpPr>
        <p:grpSpPr>
          <a:xfrm>
            <a:off x="5201928" y="301176"/>
            <a:ext cx="1045080" cy="213840"/>
            <a:chOff x="5201928" y="301176"/>
            <a:chExt cx="1045080" cy="213840"/>
          </a:xfrm>
        </p:grpSpPr>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AD993E2E-7425-6F0A-2A2A-FB87BC4A6C21}"/>
                    </a:ext>
                  </a:extLst>
                </p14:cNvPr>
                <p14:cNvContentPartPr/>
                <p14:nvPr/>
              </p14:nvContentPartPr>
              <p14:xfrm>
                <a:off x="5201928" y="310536"/>
                <a:ext cx="256320" cy="204480"/>
              </p14:xfrm>
            </p:contentPart>
          </mc:Choice>
          <mc:Fallback xmlns="">
            <p:pic>
              <p:nvPicPr>
                <p:cNvPr id="31" name="Ink 30">
                  <a:extLst>
                    <a:ext uri="{FF2B5EF4-FFF2-40B4-BE49-F238E27FC236}">
                      <a16:creationId xmlns:a16="http://schemas.microsoft.com/office/drawing/2014/main" id="{AD993E2E-7425-6F0A-2A2A-FB87BC4A6C21}"/>
                    </a:ext>
                  </a:extLst>
                </p:cNvPr>
                <p:cNvPicPr/>
                <p:nvPr/>
              </p:nvPicPr>
              <p:blipFill>
                <a:blip r:embed="rId46"/>
                <a:stretch>
                  <a:fillRect/>
                </a:stretch>
              </p:blipFill>
              <p:spPr>
                <a:xfrm>
                  <a:off x="5195808" y="304416"/>
                  <a:ext cx="268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A540F7AE-7E83-C317-56C3-EF031D79E65F}"/>
                    </a:ext>
                  </a:extLst>
                </p14:cNvPr>
                <p14:cNvContentPartPr/>
                <p14:nvPr/>
              </p14:nvContentPartPr>
              <p14:xfrm>
                <a:off x="5648688" y="301176"/>
                <a:ext cx="223200" cy="174960"/>
              </p14:xfrm>
            </p:contentPart>
          </mc:Choice>
          <mc:Fallback xmlns="">
            <p:pic>
              <p:nvPicPr>
                <p:cNvPr id="32" name="Ink 31">
                  <a:extLst>
                    <a:ext uri="{FF2B5EF4-FFF2-40B4-BE49-F238E27FC236}">
                      <a16:creationId xmlns:a16="http://schemas.microsoft.com/office/drawing/2014/main" id="{A540F7AE-7E83-C317-56C3-EF031D79E65F}"/>
                    </a:ext>
                  </a:extLst>
                </p:cNvPr>
                <p:cNvPicPr/>
                <p:nvPr/>
              </p:nvPicPr>
              <p:blipFill>
                <a:blip r:embed="rId48"/>
                <a:stretch>
                  <a:fillRect/>
                </a:stretch>
              </p:blipFill>
              <p:spPr>
                <a:xfrm>
                  <a:off x="5642568" y="295056"/>
                  <a:ext cx="235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462C0F29-7B90-0086-0FA7-1DEB1069D5EA}"/>
                    </a:ext>
                  </a:extLst>
                </p14:cNvPr>
                <p14:cNvContentPartPr/>
                <p14:nvPr/>
              </p14:nvContentPartPr>
              <p14:xfrm>
                <a:off x="6007248" y="355176"/>
                <a:ext cx="239760" cy="122760"/>
              </p14:xfrm>
            </p:contentPart>
          </mc:Choice>
          <mc:Fallback xmlns="">
            <p:pic>
              <p:nvPicPr>
                <p:cNvPr id="33" name="Ink 32">
                  <a:extLst>
                    <a:ext uri="{FF2B5EF4-FFF2-40B4-BE49-F238E27FC236}">
                      <a16:creationId xmlns:a16="http://schemas.microsoft.com/office/drawing/2014/main" id="{462C0F29-7B90-0086-0FA7-1DEB1069D5EA}"/>
                    </a:ext>
                  </a:extLst>
                </p:cNvPr>
                <p:cNvPicPr/>
                <p:nvPr/>
              </p:nvPicPr>
              <p:blipFill>
                <a:blip r:embed="rId50"/>
                <a:stretch>
                  <a:fillRect/>
                </a:stretch>
              </p:blipFill>
              <p:spPr>
                <a:xfrm>
                  <a:off x="6001128" y="349056"/>
                  <a:ext cx="252000" cy="13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E6290C7F-6422-96B7-E333-F7568DFF09A1}"/>
                  </a:ext>
                </a:extLst>
              </p14:cNvPr>
              <p14:cNvContentPartPr/>
              <p14:nvPr/>
            </p14:nvContentPartPr>
            <p14:xfrm>
              <a:off x="1956528" y="5476896"/>
              <a:ext cx="360" cy="9720"/>
            </p14:xfrm>
          </p:contentPart>
        </mc:Choice>
        <mc:Fallback xmlns="">
          <p:pic>
            <p:nvPicPr>
              <p:cNvPr id="35" name="Ink 34">
                <a:extLst>
                  <a:ext uri="{FF2B5EF4-FFF2-40B4-BE49-F238E27FC236}">
                    <a16:creationId xmlns:a16="http://schemas.microsoft.com/office/drawing/2014/main" id="{E6290C7F-6422-96B7-E333-F7568DFF09A1}"/>
                  </a:ext>
                </a:extLst>
              </p:cNvPr>
              <p:cNvPicPr/>
              <p:nvPr/>
            </p:nvPicPr>
            <p:blipFill>
              <a:blip r:embed="rId52"/>
              <a:stretch>
                <a:fillRect/>
              </a:stretch>
            </p:blipFill>
            <p:spPr>
              <a:xfrm>
                <a:off x="1902888" y="5369256"/>
                <a:ext cx="108000" cy="225360"/>
              </a:xfrm>
              <a:prstGeom prst="rect">
                <a:avLst/>
              </a:prstGeom>
            </p:spPr>
          </p:pic>
        </mc:Fallback>
      </mc:AlternateContent>
      <p:pic>
        <p:nvPicPr>
          <p:cNvPr id="37" name="Picture 36">
            <a:extLst>
              <a:ext uri="{FF2B5EF4-FFF2-40B4-BE49-F238E27FC236}">
                <a16:creationId xmlns:a16="http://schemas.microsoft.com/office/drawing/2014/main" id="{440000D5-DF51-7A4F-3C22-4A18BAE7ED54}"/>
              </a:ext>
            </a:extLst>
          </p:cNvPr>
          <p:cNvPicPr>
            <a:picLocks noChangeAspect="1"/>
          </p:cNvPicPr>
          <p:nvPr/>
        </p:nvPicPr>
        <p:blipFill>
          <a:blip r:embed="rId53"/>
          <a:stretch>
            <a:fillRect/>
          </a:stretch>
        </p:blipFill>
        <p:spPr>
          <a:xfrm>
            <a:off x="360060" y="3020688"/>
            <a:ext cx="3856430" cy="3690364"/>
          </a:xfrm>
          <a:prstGeom prst="rect">
            <a:avLst/>
          </a:prstGeom>
        </p:spPr>
      </p:pic>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C52AC55C-73FF-BB48-A433-4375BA754F6A}"/>
                  </a:ext>
                </a:extLst>
              </p14:cNvPr>
              <p14:cNvContentPartPr/>
              <p14:nvPr/>
            </p14:nvContentPartPr>
            <p14:xfrm>
              <a:off x="1052208" y="3693816"/>
              <a:ext cx="301320" cy="10080"/>
            </p14:xfrm>
          </p:contentPart>
        </mc:Choice>
        <mc:Fallback xmlns="">
          <p:pic>
            <p:nvPicPr>
              <p:cNvPr id="38" name="Ink 37">
                <a:extLst>
                  <a:ext uri="{FF2B5EF4-FFF2-40B4-BE49-F238E27FC236}">
                    <a16:creationId xmlns:a16="http://schemas.microsoft.com/office/drawing/2014/main" id="{C52AC55C-73FF-BB48-A433-4375BA754F6A}"/>
                  </a:ext>
                </a:extLst>
              </p:cNvPr>
              <p:cNvPicPr/>
              <p:nvPr/>
            </p:nvPicPr>
            <p:blipFill>
              <a:blip r:embed="rId55"/>
              <a:stretch>
                <a:fillRect/>
              </a:stretch>
            </p:blipFill>
            <p:spPr>
              <a:xfrm>
                <a:off x="998568" y="3585816"/>
                <a:ext cx="408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05246F32-F3BF-E7E3-F360-CDDE66756674}"/>
                  </a:ext>
                </a:extLst>
              </p14:cNvPr>
              <p14:cNvContentPartPr/>
              <p14:nvPr/>
            </p14:nvContentPartPr>
            <p14:xfrm>
              <a:off x="958968" y="3902256"/>
              <a:ext cx="1564920" cy="75240"/>
            </p14:xfrm>
          </p:contentPart>
        </mc:Choice>
        <mc:Fallback xmlns="">
          <p:pic>
            <p:nvPicPr>
              <p:cNvPr id="39" name="Ink 38">
                <a:extLst>
                  <a:ext uri="{FF2B5EF4-FFF2-40B4-BE49-F238E27FC236}">
                    <a16:creationId xmlns:a16="http://schemas.microsoft.com/office/drawing/2014/main" id="{05246F32-F3BF-E7E3-F360-CDDE66756674}"/>
                  </a:ext>
                </a:extLst>
              </p:cNvPr>
              <p:cNvPicPr/>
              <p:nvPr/>
            </p:nvPicPr>
            <p:blipFill>
              <a:blip r:embed="rId57"/>
              <a:stretch>
                <a:fillRect/>
              </a:stretch>
            </p:blipFill>
            <p:spPr>
              <a:xfrm>
                <a:off x="904968" y="3794616"/>
                <a:ext cx="16725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B39BAF8F-2420-AE0C-C1E5-B00CE4541939}"/>
                  </a:ext>
                </a:extLst>
              </p14:cNvPr>
              <p14:cNvContentPartPr/>
              <p14:nvPr/>
            </p14:nvContentPartPr>
            <p14:xfrm>
              <a:off x="978408" y="5174496"/>
              <a:ext cx="2980080" cy="74160"/>
            </p14:xfrm>
          </p:contentPart>
        </mc:Choice>
        <mc:Fallback xmlns="">
          <p:pic>
            <p:nvPicPr>
              <p:cNvPr id="40" name="Ink 39">
                <a:extLst>
                  <a:ext uri="{FF2B5EF4-FFF2-40B4-BE49-F238E27FC236}">
                    <a16:creationId xmlns:a16="http://schemas.microsoft.com/office/drawing/2014/main" id="{B39BAF8F-2420-AE0C-C1E5-B00CE4541939}"/>
                  </a:ext>
                </a:extLst>
              </p:cNvPr>
              <p:cNvPicPr/>
              <p:nvPr/>
            </p:nvPicPr>
            <p:blipFill>
              <a:blip r:embed="rId59"/>
              <a:stretch>
                <a:fillRect/>
              </a:stretch>
            </p:blipFill>
            <p:spPr>
              <a:xfrm>
                <a:off x="924408" y="5066856"/>
                <a:ext cx="30877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F17148C7-3519-6EF2-1C68-EAC83517EA7E}"/>
                  </a:ext>
                </a:extLst>
              </p14:cNvPr>
              <p14:cNvContentPartPr/>
              <p14:nvPr/>
            </p14:nvContentPartPr>
            <p14:xfrm>
              <a:off x="1015848" y="6300216"/>
              <a:ext cx="255240" cy="360"/>
            </p14:xfrm>
          </p:contentPart>
        </mc:Choice>
        <mc:Fallback xmlns="">
          <p:pic>
            <p:nvPicPr>
              <p:cNvPr id="41" name="Ink 40">
                <a:extLst>
                  <a:ext uri="{FF2B5EF4-FFF2-40B4-BE49-F238E27FC236}">
                    <a16:creationId xmlns:a16="http://schemas.microsoft.com/office/drawing/2014/main" id="{F17148C7-3519-6EF2-1C68-EAC83517EA7E}"/>
                  </a:ext>
                </a:extLst>
              </p:cNvPr>
              <p:cNvPicPr/>
              <p:nvPr/>
            </p:nvPicPr>
            <p:blipFill>
              <a:blip r:embed="rId61"/>
              <a:stretch>
                <a:fillRect/>
              </a:stretch>
            </p:blipFill>
            <p:spPr>
              <a:xfrm>
                <a:off x="961848" y="6192216"/>
                <a:ext cx="362880" cy="216000"/>
              </a:xfrm>
              <a:prstGeom prst="rect">
                <a:avLst/>
              </a:prstGeom>
            </p:spPr>
          </p:pic>
        </mc:Fallback>
      </mc:AlternateContent>
      <p:pic>
        <p:nvPicPr>
          <p:cNvPr id="43" name="Picture 42">
            <a:extLst>
              <a:ext uri="{FF2B5EF4-FFF2-40B4-BE49-F238E27FC236}">
                <a16:creationId xmlns:a16="http://schemas.microsoft.com/office/drawing/2014/main" id="{4D4867A7-4953-CCAE-4EEB-633314FF529D}"/>
              </a:ext>
            </a:extLst>
          </p:cNvPr>
          <p:cNvPicPr>
            <a:picLocks noChangeAspect="1"/>
          </p:cNvPicPr>
          <p:nvPr/>
        </p:nvPicPr>
        <p:blipFill>
          <a:blip r:embed="rId62"/>
          <a:stretch>
            <a:fillRect/>
          </a:stretch>
        </p:blipFill>
        <p:spPr>
          <a:xfrm>
            <a:off x="4407480" y="3163445"/>
            <a:ext cx="4265150" cy="3404850"/>
          </a:xfrm>
          <a:prstGeom prst="rect">
            <a:avLst/>
          </a:prstGeom>
        </p:spPr>
      </p:pic>
      <p:pic>
        <p:nvPicPr>
          <p:cNvPr id="45" name="Picture 44">
            <a:extLst>
              <a:ext uri="{FF2B5EF4-FFF2-40B4-BE49-F238E27FC236}">
                <a16:creationId xmlns:a16="http://schemas.microsoft.com/office/drawing/2014/main" id="{AA1A7B75-375B-CF35-C78F-F66756D9A4A7}"/>
              </a:ext>
            </a:extLst>
          </p:cNvPr>
          <p:cNvPicPr>
            <a:picLocks noChangeAspect="1"/>
          </p:cNvPicPr>
          <p:nvPr/>
        </p:nvPicPr>
        <p:blipFill>
          <a:blip r:embed="rId63"/>
          <a:stretch>
            <a:fillRect/>
          </a:stretch>
        </p:blipFill>
        <p:spPr>
          <a:xfrm>
            <a:off x="8863620" y="4561787"/>
            <a:ext cx="3296110" cy="2010056"/>
          </a:xfrm>
          <a:prstGeom prst="rect">
            <a:avLst/>
          </a:prstGeom>
        </p:spPr>
      </p:pic>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1947E86E-F38F-4A78-7E1E-71E21A0B644E}"/>
                  </a:ext>
                </a:extLst>
              </p14:cNvPr>
              <p14:cNvContentPartPr/>
              <p14:nvPr/>
            </p14:nvContentPartPr>
            <p14:xfrm>
              <a:off x="5183568" y="3613536"/>
              <a:ext cx="1107720" cy="34920"/>
            </p14:xfrm>
          </p:contentPart>
        </mc:Choice>
        <mc:Fallback xmlns="">
          <p:pic>
            <p:nvPicPr>
              <p:cNvPr id="46" name="Ink 45">
                <a:extLst>
                  <a:ext uri="{FF2B5EF4-FFF2-40B4-BE49-F238E27FC236}">
                    <a16:creationId xmlns:a16="http://schemas.microsoft.com/office/drawing/2014/main" id="{1947E86E-F38F-4A78-7E1E-71E21A0B644E}"/>
                  </a:ext>
                </a:extLst>
              </p:cNvPr>
              <p:cNvPicPr/>
              <p:nvPr/>
            </p:nvPicPr>
            <p:blipFill>
              <a:blip r:embed="rId65"/>
              <a:stretch>
                <a:fillRect/>
              </a:stretch>
            </p:blipFill>
            <p:spPr>
              <a:xfrm>
                <a:off x="5129568" y="3505896"/>
                <a:ext cx="121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73A4747E-9533-5B1B-F11A-CBD0626FF21E}"/>
                  </a:ext>
                </a:extLst>
              </p14:cNvPr>
              <p14:cNvContentPartPr/>
              <p14:nvPr/>
            </p14:nvContentPartPr>
            <p14:xfrm>
              <a:off x="5166288" y="3346776"/>
              <a:ext cx="2861280" cy="82800"/>
            </p14:xfrm>
          </p:contentPart>
        </mc:Choice>
        <mc:Fallback xmlns="">
          <p:pic>
            <p:nvPicPr>
              <p:cNvPr id="47" name="Ink 46">
                <a:extLst>
                  <a:ext uri="{FF2B5EF4-FFF2-40B4-BE49-F238E27FC236}">
                    <a16:creationId xmlns:a16="http://schemas.microsoft.com/office/drawing/2014/main" id="{73A4747E-9533-5B1B-F11A-CBD0626FF21E}"/>
                  </a:ext>
                </a:extLst>
              </p:cNvPr>
              <p:cNvPicPr/>
              <p:nvPr/>
            </p:nvPicPr>
            <p:blipFill>
              <a:blip r:embed="rId67"/>
              <a:stretch>
                <a:fillRect/>
              </a:stretch>
            </p:blipFill>
            <p:spPr>
              <a:xfrm>
                <a:off x="5112288" y="3238776"/>
                <a:ext cx="29689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9899F102-1E37-8134-704D-6F737AB3320E}"/>
                  </a:ext>
                </a:extLst>
              </p14:cNvPr>
              <p14:cNvContentPartPr/>
              <p14:nvPr/>
            </p14:nvContentPartPr>
            <p14:xfrm>
              <a:off x="5185728" y="3958776"/>
              <a:ext cx="1928160" cy="66240"/>
            </p14:xfrm>
          </p:contentPart>
        </mc:Choice>
        <mc:Fallback xmlns="">
          <p:pic>
            <p:nvPicPr>
              <p:cNvPr id="48" name="Ink 47">
                <a:extLst>
                  <a:ext uri="{FF2B5EF4-FFF2-40B4-BE49-F238E27FC236}">
                    <a16:creationId xmlns:a16="http://schemas.microsoft.com/office/drawing/2014/main" id="{9899F102-1E37-8134-704D-6F737AB3320E}"/>
                  </a:ext>
                </a:extLst>
              </p:cNvPr>
              <p:cNvPicPr/>
              <p:nvPr/>
            </p:nvPicPr>
            <p:blipFill>
              <a:blip r:embed="rId69"/>
              <a:stretch>
                <a:fillRect/>
              </a:stretch>
            </p:blipFill>
            <p:spPr>
              <a:xfrm>
                <a:off x="5132088" y="3850776"/>
                <a:ext cx="20358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52039925-BA01-9EC0-3128-6B5D8B91AF87}"/>
                  </a:ext>
                </a:extLst>
              </p14:cNvPr>
              <p14:cNvContentPartPr/>
              <p14:nvPr/>
            </p14:nvContentPartPr>
            <p14:xfrm>
              <a:off x="5176368" y="5394096"/>
              <a:ext cx="273600" cy="10800"/>
            </p14:xfrm>
          </p:contentPart>
        </mc:Choice>
        <mc:Fallback xmlns="">
          <p:pic>
            <p:nvPicPr>
              <p:cNvPr id="51" name="Ink 50">
                <a:extLst>
                  <a:ext uri="{FF2B5EF4-FFF2-40B4-BE49-F238E27FC236}">
                    <a16:creationId xmlns:a16="http://schemas.microsoft.com/office/drawing/2014/main" id="{52039925-BA01-9EC0-3128-6B5D8B91AF87}"/>
                  </a:ext>
                </a:extLst>
              </p:cNvPr>
              <p:cNvPicPr/>
              <p:nvPr/>
            </p:nvPicPr>
            <p:blipFill>
              <a:blip r:embed="rId71"/>
              <a:stretch>
                <a:fillRect/>
              </a:stretch>
            </p:blipFill>
            <p:spPr>
              <a:xfrm>
                <a:off x="5122728" y="5286096"/>
                <a:ext cx="381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Ink 59">
                <a:extLst>
                  <a:ext uri="{FF2B5EF4-FFF2-40B4-BE49-F238E27FC236}">
                    <a16:creationId xmlns:a16="http://schemas.microsoft.com/office/drawing/2014/main" id="{B96AFDAC-B44C-A0A6-AE1D-D1CF351E5F2D}"/>
                  </a:ext>
                </a:extLst>
              </p14:cNvPr>
              <p14:cNvContentPartPr/>
              <p14:nvPr/>
            </p14:nvContentPartPr>
            <p14:xfrm>
              <a:off x="5821848" y="5367096"/>
              <a:ext cx="231480" cy="201960"/>
            </p14:xfrm>
          </p:contentPart>
        </mc:Choice>
        <mc:Fallback xmlns="">
          <p:pic>
            <p:nvPicPr>
              <p:cNvPr id="60" name="Ink 59">
                <a:extLst>
                  <a:ext uri="{FF2B5EF4-FFF2-40B4-BE49-F238E27FC236}">
                    <a16:creationId xmlns:a16="http://schemas.microsoft.com/office/drawing/2014/main" id="{B96AFDAC-B44C-A0A6-AE1D-D1CF351E5F2D}"/>
                  </a:ext>
                </a:extLst>
              </p:cNvPr>
              <p:cNvPicPr/>
              <p:nvPr/>
            </p:nvPicPr>
            <p:blipFill>
              <a:blip r:embed="rId73"/>
              <a:stretch>
                <a:fillRect/>
              </a:stretch>
            </p:blipFill>
            <p:spPr>
              <a:xfrm>
                <a:off x="5815728" y="5360976"/>
                <a:ext cx="243720" cy="214200"/>
              </a:xfrm>
              <a:prstGeom prst="rect">
                <a:avLst/>
              </a:prstGeom>
            </p:spPr>
          </p:pic>
        </mc:Fallback>
      </mc:AlternateContent>
      <p:grpSp>
        <p:nvGrpSpPr>
          <p:cNvPr id="63" name="Group 62">
            <a:extLst>
              <a:ext uri="{FF2B5EF4-FFF2-40B4-BE49-F238E27FC236}">
                <a16:creationId xmlns:a16="http://schemas.microsoft.com/office/drawing/2014/main" id="{A2088256-593E-DECE-DA70-B3E6DCE0FBB6}"/>
              </a:ext>
            </a:extLst>
          </p:cNvPr>
          <p:cNvGrpSpPr/>
          <p:nvPr/>
        </p:nvGrpSpPr>
        <p:grpSpPr>
          <a:xfrm>
            <a:off x="5962968" y="4423896"/>
            <a:ext cx="163800" cy="120960"/>
            <a:chOff x="5962968" y="4423896"/>
            <a:chExt cx="163800" cy="120960"/>
          </a:xfrm>
        </p:grpSpPr>
        <mc:AlternateContent xmlns:mc="http://schemas.openxmlformats.org/markup-compatibility/2006" xmlns:p14="http://schemas.microsoft.com/office/powerpoint/2010/main">
          <mc:Choice Requires="p14">
            <p:contentPart p14:bwMode="auto" r:id="rId74">
              <p14:nvContentPartPr>
                <p14:cNvPr id="61" name="Ink 60">
                  <a:extLst>
                    <a:ext uri="{FF2B5EF4-FFF2-40B4-BE49-F238E27FC236}">
                      <a16:creationId xmlns:a16="http://schemas.microsoft.com/office/drawing/2014/main" id="{112D6ED8-2C10-DAB9-1E69-A68F612DA2A0}"/>
                    </a:ext>
                  </a:extLst>
                </p14:cNvPr>
                <p14:cNvContentPartPr/>
                <p14:nvPr/>
              </p14:nvContentPartPr>
              <p14:xfrm>
                <a:off x="5962968" y="4423896"/>
                <a:ext cx="98280" cy="120960"/>
              </p14:xfrm>
            </p:contentPart>
          </mc:Choice>
          <mc:Fallback xmlns="">
            <p:pic>
              <p:nvPicPr>
                <p:cNvPr id="61" name="Ink 60">
                  <a:extLst>
                    <a:ext uri="{FF2B5EF4-FFF2-40B4-BE49-F238E27FC236}">
                      <a16:creationId xmlns:a16="http://schemas.microsoft.com/office/drawing/2014/main" id="{112D6ED8-2C10-DAB9-1E69-A68F612DA2A0}"/>
                    </a:ext>
                  </a:extLst>
                </p:cNvPr>
                <p:cNvPicPr/>
                <p:nvPr/>
              </p:nvPicPr>
              <p:blipFill>
                <a:blip r:embed="rId75"/>
                <a:stretch>
                  <a:fillRect/>
                </a:stretch>
              </p:blipFill>
              <p:spPr>
                <a:xfrm>
                  <a:off x="5956848" y="4417776"/>
                  <a:ext cx="110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Ink 61">
                  <a:extLst>
                    <a:ext uri="{FF2B5EF4-FFF2-40B4-BE49-F238E27FC236}">
                      <a16:creationId xmlns:a16="http://schemas.microsoft.com/office/drawing/2014/main" id="{374EB80D-A3BF-82C2-898E-3270E608B175}"/>
                    </a:ext>
                  </a:extLst>
                </p14:cNvPr>
                <p14:cNvContentPartPr/>
                <p14:nvPr/>
              </p14:nvContentPartPr>
              <p14:xfrm>
                <a:off x="5990328" y="4498056"/>
                <a:ext cx="136440" cy="10080"/>
              </p14:xfrm>
            </p:contentPart>
          </mc:Choice>
          <mc:Fallback xmlns="">
            <p:pic>
              <p:nvPicPr>
                <p:cNvPr id="62" name="Ink 61">
                  <a:extLst>
                    <a:ext uri="{FF2B5EF4-FFF2-40B4-BE49-F238E27FC236}">
                      <a16:creationId xmlns:a16="http://schemas.microsoft.com/office/drawing/2014/main" id="{374EB80D-A3BF-82C2-898E-3270E608B175}"/>
                    </a:ext>
                  </a:extLst>
                </p:cNvPr>
                <p:cNvPicPr/>
                <p:nvPr/>
              </p:nvPicPr>
              <p:blipFill>
                <a:blip r:embed="rId77"/>
                <a:stretch>
                  <a:fillRect/>
                </a:stretch>
              </p:blipFill>
              <p:spPr>
                <a:xfrm>
                  <a:off x="5984208" y="4491936"/>
                  <a:ext cx="148680" cy="2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64" name="Ink 63">
                <a:extLst>
                  <a:ext uri="{FF2B5EF4-FFF2-40B4-BE49-F238E27FC236}">
                    <a16:creationId xmlns:a16="http://schemas.microsoft.com/office/drawing/2014/main" id="{FBAA92A7-5104-19FB-1B93-E1324C2291A7}"/>
                  </a:ext>
                </a:extLst>
              </p14:cNvPr>
              <p14:cNvContentPartPr/>
              <p14:nvPr/>
            </p14:nvContentPartPr>
            <p14:xfrm>
              <a:off x="1696968" y="4167936"/>
              <a:ext cx="93600" cy="94680"/>
            </p14:xfrm>
          </p:contentPart>
        </mc:Choice>
        <mc:Fallback xmlns="">
          <p:pic>
            <p:nvPicPr>
              <p:cNvPr id="64" name="Ink 63">
                <a:extLst>
                  <a:ext uri="{FF2B5EF4-FFF2-40B4-BE49-F238E27FC236}">
                    <a16:creationId xmlns:a16="http://schemas.microsoft.com/office/drawing/2014/main" id="{FBAA92A7-5104-19FB-1B93-E1324C2291A7}"/>
                  </a:ext>
                </a:extLst>
              </p:cNvPr>
              <p:cNvPicPr/>
              <p:nvPr/>
            </p:nvPicPr>
            <p:blipFill>
              <a:blip r:embed="rId79"/>
              <a:stretch>
                <a:fillRect/>
              </a:stretch>
            </p:blipFill>
            <p:spPr>
              <a:xfrm>
                <a:off x="1690848" y="4161816"/>
                <a:ext cx="105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9" name="Ink 68">
                <a:extLst>
                  <a:ext uri="{FF2B5EF4-FFF2-40B4-BE49-F238E27FC236}">
                    <a16:creationId xmlns:a16="http://schemas.microsoft.com/office/drawing/2014/main" id="{00085879-9A33-C40C-F030-D5E094F854F1}"/>
                  </a:ext>
                </a:extLst>
              </p14:cNvPr>
              <p14:cNvContentPartPr/>
              <p14:nvPr/>
            </p14:nvContentPartPr>
            <p14:xfrm>
              <a:off x="1618488" y="5440176"/>
              <a:ext cx="165240" cy="113040"/>
            </p14:xfrm>
          </p:contentPart>
        </mc:Choice>
        <mc:Fallback xmlns="">
          <p:pic>
            <p:nvPicPr>
              <p:cNvPr id="69" name="Ink 68">
                <a:extLst>
                  <a:ext uri="{FF2B5EF4-FFF2-40B4-BE49-F238E27FC236}">
                    <a16:creationId xmlns:a16="http://schemas.microsoft.com/office/drawing/2014/main" id="{00085879-9A33-C40C-F030-D5E094F854F1}"/>
                  </a:ext>
                </a:extLst>
              </p:cNvPr>
              <p:cNvPicPr/>
              <p:nvPr/>
            </p:nvPicPr>
            <p:blipFill>
              <a:blip r:embed="rId81"/>
              <a:stretch>
                <a:fillRect/>
              </a:stretch>
            </p:blipFill>
            <p:spPr>
              <a:xfrm>
                <a:off x="1612368" y="5434056"/>
                <a:ext cx="177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0" name="Ink 69">
                <a:extLst>
                  <a:ext uri="{FF2B5EF4-FFF2-40B4-BE49-F238E27FC236}">
                    <a16:creationId xmlns:a16="http://schemas.microsoft.com/office/drawing/2014/main" id="{0111D82B-1778-7A02-8726-1B98EA42AD79}"/>
                  </a:ext>
                </a:extLst>
              </p14:cNvPr>
              <p14:cNvContentPartPr/>
              <p14:nvPr/>
            </p14:nvContentPartPr>
            <p14:xfrm>
              <a:off x="1524168" y="6327576"/>
              <a:ext cx="169560" cy="183240"/>
            </p14:xfrm>
          </p:contentPart>
        </mc:Choice>
        <mc:Fallback xmlns="">
          <p:pic>
            <p:nvPicPr>
              <p:cNvPr id="70" name="Ink 69">
                <a:extLst>
                  <a:ext uri="{FF2B5EF4-FFF2-40B4-BE49-F238E27FC236}">
                    <a16:creationId xmlns:a16="http://schemas.microsoft.com/office/drawing/2014/main" id="{0111D82B-1778-7A02-8726-1B98EA42AD79}"/>
                  </a:ext>
                </a:extLst>
              </p:cNvPr>
              <p:cNvPicPr/>
              <p:nvPr/>
            </p:nvPicPr>
            <p:blipFill>
              <a:blip r:embed="rId83"/>
              <a:stretch>
                <a:fillRect/>
              </a:stretch>
            </p:blipFill>
            <p:spPr>
              <a:xfrm>
                <a:off x="1518048" y="6321456"/>
                <a:ext cx="181800" cy="195480"/>
              </a:xfrm>
              <a:prstGeom prst="rect">
                <a:avLst/>
              </a:prstGeom>
            </p:spPr>
          </p:pic>
        </mc:Fallback>
      </mc:AlternateContent>
    </p:spTree>
    <p:extLst>
      <p:ext uri="{BB962C8B-B14F-4D97-AF65-F5344CB8AC3E}">
        <p14:creationId xmlns:p14="http://schemas.microsoft.com/office/powerpoint/2010/main" val="1880158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pic>
        <p:nvPicPr>
          <p:cNvPr id="5" name="Picture 4">
            <a:extLst>
              <a:ext uri="{FF2B5EF4-FFF2-40B4-BE49-F238E27FC236}">
                <a16:creationId xmlns:a16="http://schemas.microsoft.com/office/drawing/2014/main" id="{C1CBAAFE-130F-F49C-A0E2-805CBD8A2BB4}"/>
              </a:ext>
            </a:extLst>
          </p:cNvPr>
          <p:cNvPicPr>
            <a:picLocks noChangeAspect="1"/>
          </p:cNvPicPr>
          <p:nvPr/>
        </p:nvPicPr>
        <p:blipFill>
          <a:blip r:embed="rId34"/>
          <a:stretch>
            <a:fillRect/>
          </a:stretch>
        </p:blipFill>
        <p:spPr>
          <a:xfrm>
            <a:off x="222432" y="94799"/>
            <a:ext cx="11747136" cy="2796937"/>
          </a:xfrm>
          <a:prstGeom prst="rect">
            <a:avLst/>
          </a:prstGeom>
        </p:spPr>
      </p:pic>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BFB38137-5B00-4ACD-0F88-D5496DBD48CA}"/>
                  </a:ext>
                </a:extLst>
              </p14:cNvPr>
              <p14:cNvContentPartPr/>
              <p14:nvPr/>
            </p14:nvContentPartPr>
            <p14:xfrm>
              <a:off x="732168" y="2084256"/>
              <a:ext cx="301320" cy="10800"/>
            </p14:xfrm>
          </p:contentPart>
        </mc:Choice>
        <mc:Fallback xmlns="">
          <p:pic>
            <p:nvPicPr>
              <p:cNvPr id="21" name="Ink 20">
                <a:extLst>
                  <a:ext uri="{FF2B5EF4-FFF2-40B4-BE49-F238E27FC236}">
                    <a16:creationId xmlns:a16="http://schemas.microsoft.com/office/drawing/2014/main" id="{BFB38137-5B00-4ACD-0F88-D5496DBD48CA}"/>
                  </a:ext>
                </a:extLst>
              </p:cNvPr>
              <p:cNvPicPr/>
              <p:nvPr/>
            </p:nvPicPr>
            <p:blipFill>
              <a:blip r:embed="rId36"/>
              <a:stretch>
                <a:fillRect/>
              </a:stretch>
            </p:blipFill>
            <p:spPr>
              <a:xfrm>
                <a:off x="678528" y="1976616"/>
                <a:ext cx="4089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5F52232F-CDE1-81F5-3897-E7CABC7222C4}"/>
                  </a:ext>
                </a:extLst>
              </p14:cNvPr>
              <p14:cNvContentPartPr/>
              <p14:nvPr/>
            </p14:nvContentPartPr>
            <p14:xfrm>
              <a:off x="960768" y="2687976"/>
              <a:ext cx="502200" cy="19800"/>
            </p14:xfrm>
          </p:contentPart>
        </mc:Choice>
        <mc:Fallback xmlns="">
          <p:pic>
            <p:nvPicPr>
              <p:cNvPr id="22" name="Ink 21">
                <a:extLst>
                  <a:ext uri="{FF2B5EF4-FFF2-40B4-BE49-F238E27FC236}">
                    <a16:creationId xmlns:a16="http://schemas.microsoft.com/office/drawing/2014/main" id="{5F52232F-CDE1-81F5-3897-E7CABC7222C4}"/>
                  </a:ext>
                </a:extLst>
              </p:cNvPr>
              <p:cNvPicPr/>
              <p:nvPr/>
            </p:nvPicPr>
            <p:blipFill>
              <a:blip r:embed="rId38"/>
              <a:stretch>
                <a:fillRect/>
              </a:stretch>
            </p:blipFill>
            <p:spPr>
              <a:xfrm>
                <a:off x="907128" y="2580336"/>
                <a:ext cx="6098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8B6D9B34-515B-537C-4D38-D126FEB57A87}"/>
                  </a:ext>
                </a:extLst>
              </p14:cNvPr>
              <p14:cNvContentPartPr/>
              <p14:nvPr/>
            </p14:nvContentPartPr>
            <p14:xfrm>
              <a:off x="979128" y="2148696"/>
              <a:ext cx="27000" cy="16920"/>
            </p14:xfrm>
          </p:contentPart>
        </mc:Choice>
        <mc:Fallback xmlns="">
          <p:pic>
            <p:nvPicPr>
              <p:cNvPr id="23" name="Ink 22">
                <a:extLst>
                  <a:ext uri="{FF2B5EF4-FFF2-40B4-BE49-F238E27FC236}">
                    <a16:creationId xmlns:a16="http://schemas.microsoft.com/office/drawing/2014/main" id="{8B6D9B34-515B-537C-4D38-D126FEB57A87}"/>
                  </a:ext>
                </a:extLst>
              </p:cNvPr>
              <p:cNvPicPr/>
              <p:nvPr/>
            </p:nvPicPr>
            <p:blipFill>
              <a:blip r:embed="rId40"/>
              <a:stretch>
                <a:fillRect/>
              </a:stretch>
            </p:blipFill>
            <p:spPr>
              <a:xfrm>
                <a:off x="925128" y="2041056"/>
                <a:ext cx="1346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DF611155-E9EF-EC37-4A31-E2BD33258363}"/>
                  </a:ext>
                </a:extLst>
              </p14:cNvPr>
              <p14:cNvContentPartPr/>
              <p14:nvPr/>
            </p14:nvContentPartPr>
            <p14:xfrm>
              <a:off x="1052208" y="2770416"/>
              <a:ext cx="337680" cy="360"/>
            </p14:xfrm>
          </p:contentPart>
        </mc:Choice>
        <mc:Fallback xmlns="">
          <p:pic>
            <p:nvPicPr>
              <p:cNvPr id="24" name="Ink 23">
                <a:extLst>
                  <a:ext uri="{FF2B5EF4-FFF2-40B4-BE49-F238E27FC236}">
                    <a16:creationId xmlns:a16="http://schemas.microsoft.com/office/drawing/2014/main" id="{DF611155-E9EF-EC37-4A31-E2BD33258363}"/>
                  </a:ext>
                </a:extLst>
              </p:cNvPr>
              <p:cNvPicPr/>
              <p:nvPr/>
            </p:nvPicPr>
            <p:blipFill>
              <a:blip r:embed="rId42"/>
              <a:stretch>
                <a:fillRect/>
              </a:stretch>
            </p:blipFill>
            <p:spPr>
              <a:xfrm>
                <a:off x="998568" y="2662776"/>
                <a:ext cx="445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21516ADD-82EF-0FEA-3AB4-472F3FBC6E9C}"/>
                  </a:ext>
                </a:extLst>
              </p14:cNvPr>
              <p14:cNvContentPartPr/>
              <p14:nvPr/>
            </p14:nvContentPartPr>
            <p14:xfrm>
              <a:off x="2797848" y="575496"/>
              <a:ext cx="1672200" cy="66960"/>
            </p14:xfrm>
          </p:contentPart>
        </mc:Choice>
        <mc:Fallback xmlns="">
          <p:pic>
            <p:nvPicPr>
              <p:cNvPr id="25" name="Ink 24">
                <a:extLst>
                  <a:ext uri="{FF2B5EF4-FFF2-40B4-BE49-F238E27FC236}">
                    <a16:creationId xmlns:a16="http://schemas.microsoft.com/office/drawing/2014/main" id="{21516ADD-82EF-0FEA-3AB4-472F3FBC6E9C}"/>
                  </a:ext>
                </a:extLst>
              </p:cNvPr>
              <p:cNvPicPr/>
              <p:nvPr/>
            </p:nvPicPr>
            <p:blipFill>
              <a:blip r:embed="rId44"/>
              <a:stretch>
                <a:fillRect/>
              </a:stretch>
            </p:blipFill>
            <p:spPr>
              <a:xfrm>
                <a:off x="2744208" y="467856"/>
                <a:ext cx="1779840" cy="282600"/>
              </a:xfrm>
              <a:prstGeom prst="rect">
                <a:avLst/>
              </a:prstGeom>
            </p:spPr>
          </p:pic>
        </mc:Fallback>
      </mc:AlternateContent>
      <p:grpSp>
        <p:nvGrpSpPr>
          <p:cNvPr id="29" name="Group 28">
            <a:extLst>
              <a:ext uri="{FF2B5EF4-FFF2-40B4-BE49-F238E27FC236}">
                <a16:creationId xmlns:a16="http://schemas.microsoft.com/office/drawing/2014/main" id="{FCE86887-A9BF-E581-A7CD-A2F935179577}"/>
              </a:ext>
            </a:extLst>
          </p:cNvPr>
          <p:cNvGrpSpPr/>
          <p:nvPr/>
        </p:nvGrpSpPr>
        <p:grpSpPr>
          <a:xfrm>
            <a:off x="5881968" y="308736"/>
            <a:ext cx="1289160" cy="263880"/>
            <a:chOff x="5881968" y="308736"/>
            <a:chExt cx="1289160" cy="263880"/>
          </a:xfrm>
        </p:grpSpPr>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DF953B57-76BD-CCF7-299D-08621D9F4EBE}"/>
                    </a:ext>
                  </a:extLst>
                </p14:cNvPr>
                <p14:cNvContentPartPr/>
                <p14:nvPr/>
              </p14:nvContentPartPr>
              <p14:xfrm>
                <a:off x="5881968" y="309816"/>
                <a:ext cx="372600" cy="239760"/>
              </p14:xfrm>
            </p:contentPart>
          </mc:Choice>
          <mc:Fallback xmlns="">
            <p:pic>
              <p:nvPicPr>
                <p:cNvPr id="26" name="Ink 25">
                  <a:extLst>
                    <a:ext uri="{FF2B5EF4-FFF2-40B4-BE49-F238E27FC236}">
                      <a16:creationId xmlns:a16="http://schemas.microsoft.com/office/drawing/2014/main" id="{DF953B57-76BD-CCF7-299D-08621D9F4EBE}"/>
                    </a:ext>
                  </a:extLst>
                </p:cNvPr>
                <p:cNvPicPr/>
                <p:nvPr/>
              </p:nvPicPr>
              <p:blipFill>
                <a:blip r:embed="rId46"/>
                <a:stretch>
                  <a:fillRect/>
                </a:stretch>
              </p:blipFill>
              <p:spPr>
                <a:xfrm>
                  <a:off x="5875848" y="303696"/>
                  <a:ext cx="384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3F97E12D-E4C7-1626-1B8B-708B9E92F545}"/>
                    </a:ext>
                  </a:extLst>
                </p14:cNvPr>
                <p14:cNvContentPartPr/>
                <p14:nvPr/>
              </p14:nvContentPartPr>
              <p14:xfrm>
                <a:off x="6413688" y="311616"/>
                <a:ext cx="398880" cy="261000"/>
              </p14:xfrm>
            </p:contentPart>
          </mc:Choice>
          <mc:Fallback xmlns="">
            <p:pic>
              <p:nvPicPr>
                <p:cNvPr id="27" name="Ink 26">
                  <a:extLst>
                    <a:ext uri="{FF2B5EF4-FFF2-40B4-BE49-F238E27FC236}">
                      <a16:creationId xmlns:a16="http://schemas.microsoft.com/office/drawing/2014/main" id="{3F97E12D-E4C7-1626-1B8B-708B9E92F545}"/>
                    </a:ext>
                  </a:extLst>
                </p:cNvPr>
                <p:cNvPicPr/>
                <p:nvPr/>
              </p:nvPicPr>
              <p:blipFill>
                <a:blip r:embed="rId48"/>
                <a:stretch>
                  <a:fillRect/>
                </a:stretch>
              </p:blipFill>
              <p:spPr>
                <a:xfrm>
                  <a:off x="6407568" y="305496"/>
                  <a:ext cx="4111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EE0504B2-F0AF-9069-8B38-C1F31AFDD2C6}"/>
                    </a:ext>
                  </a:extLst>
                </p14:cNvPr>
                <p14:cNvContentPartPr/>
                <p14:nvPr/>
              </p14:nvContentPartPr>
              <p14:xfrm>
                <a:off x="6855768" y="308736"/>
                <a:ext cx="315360" cy="249840"/>
              </p14:xfrm>
            </p:contentPart>
          </mc:Choice>
          <mc:Fallback xmlns="">
            <p:pic>
              <p:nvPicPr>
                <p:cNvPr id="28" name="Ink 27">
                  <a:extLst>
                    <a:ext uri="{FF2B5EF4-FFF2-40B4-BE49-F238E27FC236}">
                      <a16:creationId xmlns:a16="http://schemas.microsoft.com/office/drawing/2014/main" id="{EE0504B2-F0AF-9069-8B38-C1F31AFDD2C6}"/>
                    </a:ext>
                  </a:extLst>
                </p:cNvPr>
                <p:cNvPicPr/>
                <p:nvPr/>
              </p:nvPicPr>
              <p:blipFill>
                <a:blip r:embed="rId50"/>
                <a:stretch>
                  <a:fillRect/>
                </a:stretch>
              </p:blipFill>
              <p:spPr>
                <a:xfrm>
                  <a:off x="6849648" y="302616"/>
                  <a:ext cx="327600" cy="26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C1F784BD-5C39-61BD-CBC1-ACC87DA6638A}"/>
                  </a:ext>
                </a:extLst>
              </p14:cNvPr>
              <p14:cNvContentPartPr/>
              <p14:nvPr/>
            </p14:nvContentPartPr>
            <p14:xfrm>
              <a:off x="2770488" y="1151856"/>
              <a:ext cx="382680" cy="46440"/>
            </p14:xfrm>
          </p:contentPart>
        </mc:Choice>
        <mc:Fallback xmlns="">
          <p:pic>
            <p:nvPicPr>
              <p:cNvPr id="30" name="Ink 29">
                <a:extLst>
                  <a:ext uri="{FF2B5EF4-FFF2-40B4-BE49-F238E27FC236}">
                    <a16:creationId xmlns:a16="http://schemas.microsoft.com/office/drawing/2014/main" id="{C1F784BD-5C39-61BD-CBC1-ACC87DA6638A}"/>
                  </a:ext>
                </a:extLst>
              </p:cNvPr>
              <p:cNvPicPr/>
              <p:nvPr/>
            </p:nvPicPr>
            <p:blipFill>
              <a:blip r:embed="rId52"/>
              <a:stretch>
                <a:fillRect/>
              </a:stretch>
            </p:blipFill>
            <p:spPr>
              <a:xfrm>
                <a:off x="2716848" y="1043856"/>
                <a:ext cx="490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D41DF3C7-B6D3-B232-857A-DAC283D261E4}"/>
                  </a:ext>
                </a:extLst>
              </p14:cNvPr>
              <p14:cNvContentPartPr/>
              <p14:nvPr/>
            </p14:nvContentPartPr>
            <p14:xfrm>
              <a:off x="7379208" y="1085976"/>
              <a:ext cx="1785960" cy="57600"/>
            </p14:xfrm>
          </p:contentPart>
        </mc:Choice>
        <mc:Fallback xmlns="">
          <p:pic>
            <p:nvPicPr>
              <p:cNvPr id="31" name="Ink 30">
                <a:extLst>
                  <a:ext uri="{FF2B5EF4-FFF2-40B4-BE49-F238E27FC236}">
                    <a16:creationId xmlns:a16="http://schemas.microsoft.com/office/drawing/2014/main" id="{D41DF3C7-B6D3-B232-857A-DAC283D261E4}"/>
                  </a:ext>
                </a:extLst>
              </p:cNvPr>
              <p:cNvPicPr/>
              <p:nvPr/>
            </p:nvPicPr>
            <p:blipFill>
              <a:blip r:embed="rId54"/>
              <a:stretch>
                <a:fillRect/>
              </a:stretch>
            </p:blipFill>
            <p:spPr>
              <a:xfrm>
                <a:off x="7325208" y="978336"/>
                <a:ext cx="18936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CB7C36BF-9D88-79C0-7150-BF348E2816B7}"/>
                  </a:ext>
                </a:extLst>
              </p14:cNvPr>
              <p14:cNvContentPartPr/>
              <p14:nvPr/>
            </p14:nvContentPartPr>
            <p14:xfrm>
              <a:off x="9701568" y="1170576"/>
              <a:ext cx="2029320" cy="37440"/>
            </p14:xfrm>
          </p:contentPart>
        </mc:Choice>
        <mc:Fallback xmlns="">
          <p:pic>
            <p:nvPicPr>
              <p:cNvPr id="32" name="Ink 31">
                <a:extLst>
                  <a:ext uri="{FF2B5EF4-FFF2-40B4-BE49-F238E27FC236}">
                    <a16:creationId xmlns:a16="http://schemas.microsoft.com/office/drawing/2014/main" id="{CB7C36BF-9D88-79C0-7150-BF348E2816B7}"/>
                  </a:ext>
                </a:extLst>
              </p:cNvPr>
              <p:cNvPicPr/>
              <p:nvPr/>
            </p:nvPicPr>
            <p:blipFill>
              <a:blip r:embed="rId56"/>
              <a:stretch>
                <a:fillRect/>
              </a:stretch>
            </p:blipFill>
            <p:spPr>
              <a:xfrm>
                <a:off x="9647928" y="1062576"/>
                <a:ext cx="21369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FAF6F567-D7F3-E272-BD54-D2ABA7D76C7A}"/>
                  </a:ext>
                </a:extLst>
              </p14:cNvPr>
              <p14:cNvContentPartPr/>
              <p14:nvPr/>
            </p14:nvContentPartPr>
            <p14:xfrm>
              <a:off x="2806848" y="1278936"/>
              <a:ext cx="3173760" cy="138600"/>
            </p14:xfrm>
          </p:contentPart>
        </mc:Choice>
        <mc:Fallback xmlns="">
          <p:pic>
            <p:nvPicPr>
              <p:cNvPr id="33" name="Ink 32">
                <a:extLst>
                  <a:ext uri="{FF2B5EF4-FFF2-40B4-BE49-F238E27FC236}">
                    <a16:creationId xmlns:a16="http://schemas.microsoft.com/office/drawing/2014/main" id="{FAF6F567-D7F3-E272-BD54-D2ABA7D76C7A}"/>
                  </a:ext>
                </a:extLst>
              </p:cNvPr>
              <p:cNvPicPr/>
              <p:nvPr/>
            </p:nvPicPr>
            <p:blipFill>
              <a:blip r:embed="rId58"/>
              <a:stretch>
                <a:fillRect/>
              </a:stretch>
            </p:blipFill>
            <p:spPr>
              <a:xfrm>
                <a:off x="2753208" y="1171296"/>
                <a:ext cx="32814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CAAB7876-F5A8-F9FB-9AFE-AC6603637BDE}"/>
                  </a:ext>
                </a:extLst>
              </p14:cNvPr>
              <p14:cNvContentPartPr/>
              <p14:nvPr/>
            </p14:nvContentPartPr>
            <p14:xfrm>
              <a:off x="9363168" y="1361376"/>
              <a:ext cx="2431800" cy="19800"/>
            </p14:xfrm>
          </p:contentPart>
        </mc:Choice>
        <mc:Fallback xmlns="">
          <p:pic>
            <p:nvPicPr>
              <p:cNvPr id="34" name="Ink 33">
                <a:extLst>
                  <a:ext uri="{FF2B5EF4-FFF2-40B4-BE49-F238E27FC236}">
                    <a16:creationId xmlns:a16="http://schemas.microsoft.com/office/drawing/2014/main" id="{CAAB7876-F5A8-F9FB-9AFE-AC6603637BDE}"/>
                  </a:ext>
                </a:extLst>
              </p:cNvPr>
              <p:cNvPicPr/>
              <p:nvPr/>
            </p:nvPicPr>
            <p:blipFill>
              <a:blip r:embed="rId60"/>
              <a:stretch>
                <a:fillRect/>
              </a:stretch>
            </p:blipFill>
            <p:spPr>
              <a:xfrm>
                <a:off x="9309528" y="1253376"/>
                <a:ext cx="2539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18120DDD-4858-DF36-72D7-6A562684D1B0}"/>
                  </a:ext>
                </a:extLst>
              </p14:cNvPr>
              <p14:cNvContentPartPr/>
              <p14:nvPr/>
            </p14:nvContentPartPr>
            <p14:xfrm>
              <a:off x="2753208" y="1608336"/>
              <a:ext cx="1325160" cy="67680"/>
            </p14:xfrm>
          </p:contentPart>
        </mc:Choice>
        <mc:Fallback xmlns="">
          <p:pic>
            <p:nvPicPr>
              <p:cNvPr id="35" name="Ink 34">
                <a:extLst>
                  <a:ext uri="{FF2B5EF4-FFF2-40B4-BE49-F238E27FC236}">
                    <a16:creationId xmlns:a16="http://schemas.microsoft.com/office/drawing/2014/main" id="{18120DDD-4858-DF36-72D7-6A562684D1B0}"/>
                  </a:ext>
                </a:extLst>
              </p:cNvPr>
              <p:cNvPicPr/>
              <p:nvPr/>
            </p:nvPicPr>
            <p:blipFill>
              <a:blip r:embed="rId62"/>
              <a:stretch>
                <a:fillRect/>
              </a:stretch>
            </p:blipFill>
            <p:spPr>
              <a:xfrm>
                <a:off x="2699208" y="1500696"/>
                <a:ext cx="14328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a:extLst>
                  <a:ext uri="{FF2B5EF4-FFF2-40B4-BE49-F238E27FC236}">
                    <a16:creationId xmlns:a16="http://schemas.microsoft.com/office/drawing/2014/main" id="{9D791BC2-FB05-4F20-314F-D308639663EC}"/>
                  </a:ext>
                </a:extLst>
              </p14:cNvPr>
              <p14:cNvContentPartPr/>
              <p14:nvPr/>
            </p14:nvContentPartPr>
            <p14:xfrm>
              <a:off x="4983408" y="1654056"/>
              <a:ext cx="694080" cy="28440"/>
            </p14:xfrm>
          </p:contentPart>
        </mc:Choice>
        <mc:Fallback xmlns="">
          <p:pic>
            <p:nvPicPr>
              <p:cNvPr id="36" name="Ink 35">
                <a:extLst>
                  <a:ext uri="{FF2B5EF4-FFF2-40B4-BE49-F238E27FC236}">
                    <a16:creationId xmlns:a16="http://schemas.microsoft.com/office/drawing/2014/main" id="{9D791BC2-FB05-4F20-314F-D308639663EC}"/>
                  </a:ext>
                </a:extLst>
              </p:cNvPr>
              <p:cNvPicPr/>
              <p:nvPr/>
            </p:nvPicPr>
            <p:blipFill>
              <a:blip r:embed="rId64"/>
              <a:stretch>
                <a:fillRect/>
              </a:stretch>
            </p:blipFill>
            <p:spPr>
              <a:xfrm>
                <a:off x="4929768" y="1546056"/>
                <a:ext cx="801720" cy="244080"/>
              </a:xfrm>
              <a:prstGeom prst="rect">
                <a:avLst/>
              </a:prstGeom>
            </p:spPr>
          </p:pic>
        </mc:Fallback>
      </mc:AlternateContent>
      <p:pic>
        <p:nvPicPr>
          <p:cNvPr id="38" name="Picture 37">
            <a:extLst>
              <a:ext uri="{FF2B5EF4-FFF2-40B4-BE49-F238E27FC236}">
                <a16:creationId xmlns:a16="http://schemas.microsoft.com/office/drawing/2014/main" id="{109A5F64-77B9-77EC-9164-7B75D1131339}"/>
              </a:ext>
            </a:extLst>
          </p:cNvPr>
          <p:cNvPicPr>
            <a:picLocks noChangeAspect="1"/>
          </p:cNvPicPr>
          <p:nvPr/>
        </p:nvPicPr>
        <p:blipFill>
          <a:blip r:embed="rId65"/>
          <a:stretch>
            <a:fillRect/>
          </a:stretch>
        </p:blipFill>
        <p:spPr>
          <a:xfrm>
            <a:off x="261504" y="3093950"/>
            <a:ext cx="2362463" cy="3631348"/>
          </a:xfrm>
          <a:prstGeom prst="rect">
            <a:avLst/>
          </a:prstGeom>
        </p:spPr>
      </p:pic>
      <p:pic>
        <p:nvPicPr>
          <p:cNvPr id="40" name="Picture 39">
            <a:extLst>
              <a:ext uri="{FF2B5EF4-FFF2-40B4-BE49-F238E27FC236}">
                <a16:creationId xmlns:a16="http://schemas.microsoft.com/office/drawing/2014/main" id="{6B867CFA-061E-6885-856C-6DCE5C03C4AC}"/>
              </a:ext>
            </a:extLst>
          </p:cNvPr>
          <p:cNvPicPr>
            <a:picLocks noChangeAspect="1"/>
          </p:cNvPicPr>
          <p:nvPr/>
        </p:nvPicPr>
        <p:blipFill>
          <a:blip r:embed="rId66"/>
          <a:stretch>
            <a:fillRect/>
          </a:stretch>
        </p:blipFill>
        <p:spPr>
          <a:xfrm>
            <a:off x="2869893" y="3966265"/>
            <a:ext cx="3543795" cy="2600688"/>
          </a:xfrm>
          <a:prstGeom prst="rect">
            <a:avLst/>
          </a:prstGeom>
        </p:spPr>
      </p:pic>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00DFDF09-C3F5-1DEE-18E3-1F92726C694C}"/>
                  </a:ext>
                </a:extLst>
              </p14:cNvPr>
              <p14:cNvContentPartPr/>
              <p14:nvPr/>
            </p14:nvContentPartPr>
            <p14:xfrm>
              <a:off x="835488" y="3144816"/>
              <a:ext cx="563760" cy="83160"/>
            </p14:xfrm>
          </p:contentPart>
        </mc:Choice>
        <mc:Fallback xmlns="">
          <p:pic>
            <p:nvPicPr>
              <p:cNvPr id="41" name="Ink 40">
                <a:extLst>
                  <a:ext uri="{FF2B5EF4-FFF2-40B4-BE49-F238E27FC236}">
                    <a16:creationId xmlns:a16="http://schemas.microsoft.com/office/drawing/2014/main" id="{00DFDF09-C3F5-1DEE-18E3-1F92726C694C}"/>
                  </a:ext>
                </a:extLst>
              </p:cNvPr>
              <p:cNvPicPr/>
              <p:nvPr/>
            </p:nvPicPr>
            <p:blipFill>
              <a:blip r:embed="rId68"/>
              <a:stretch>
                <a:fillRect/>
              </a:stretch>
            </p:blipFill>
            <p:spPr>
              <a:xfrm>
                <a:off x="781488" y="3036816"/>
                <a:ext cx="671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FC7BD846-9B05-94A3-8CBB-FF2BF02792DA}"/>
                  </a:ext>
                </a:extLst>
              </p14:cNvPr>
              <p14:cNvContentPartPr/>
              <p14:nvPr/>
            </p14:nvContentPartPr>
            <p14:xfrm>
              <a:off x="851328" y="3372336"/>
              <a:ext cx="456480" cy="57240"/>
            </p14:xfrm>
          </p:contentPart>
        </mc:Choice>
        <mc:Fallback xmlns="">
          <p:pic>
            <p:nvPicPr>
              <p:cNvPr id="42" name="Ink 41">
                <a:extLst>
                  <a:ext uri="{FF2B5EF4-FFF2-40B4-BE49-F238E27FC236}">
                    <a16:creationId xmlns:a16="http://schemas.microsoft.com/office/drawing/2014/main" id="{FC7BD846-9B05-94A3-8CBB-FF2BF02792DA}"/>
                  </a:ext>
                </a:extLst>
              </p:cNvPr>
              <p:cNvPicPr/>
              <p:nvPr/>
            </p:nvPicPr>
            <p:blipFill>
              <a:blip r:embed="rId70"/>
              <a:stretch>
                <a:fillRect/>
              </a:stretch>
            </p:blipFill>
            <p:spPr>
              <a:xfrm>
                <a:off x="797328" y="3264696"/>
                <a:ext cx="5641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3CD6F619-AE08-F96C-B3E3-4F77577B6390}"/>
                  </a:ext>
                </a:extLst>
              </p14:cNvPr>
              <p14:cNvContentPartPr/>
              <p14:nvPr/>
            </p14:nvContentPartPr>
            <p14:xfrm>
              <a:off x="807408" y="3392136"/>
              <a:ext cx="24840" cy="360"/>
            </p14:xfrm>
          </p:contentPart>
        </mc:Choice>
        <mc:Fallback xmlns="">
          <p:pic>
            <p:nvPicPr>
              <p:cNvPr id="43" name="Ink 42">
                <a:extLst>
                  <a:ext uri="{FF2B5EF4-FFF2-40B4-BE49-F238E27FC236}">
                    <a16:creationId xmlns:a16="http://schemas.microsoft.com/office/drawing/2014/main" id="{3CD6F619-AE08-F96C-B3E3-4F77577B6390}"/>
                  </a:ext>
                </a:extLst>
              </p:cNvPr>
              <p:cNvPicPr/>
              <p:nvPr/>
            </p:nvPicPr>
            <p:blipFill>
              <a:blip r:embed="rId72"/>
              <a:stretch>
                <a:fillRect/>
              </a:stretch>
            </p:blipFill>
            <p:spPr>
              <a:xfrm>
                <a:off x="753408" y="3284496"/>
                <a:ext cx="132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AFDFFD03-A9A7-9F2A-13BF-5E6964280137}"/>
                  </a:ext>
                </a:extLst>
              </p14:cNvPr>
              <p14:cNvContentPartPr/>
              <p14:nvPr/>
            </p14:nvContentPartPr>
            <p14:xfrm>
              <a:off x="1059768" y="3220056"/>
              <a:ext cx="220320" cy="53640"/>
            </p14:xfrm>
          </p:contentPart>
        </mc:Choice>
        <mc:Fallback xmlns="">
          <p:pic>
            <p:nvPicPr>
              <p:cNvPr id="44" name="Ink 43">
                <a:extLst>
                  <a:ext uri="{FF2B5EF4-FFF2-40B4-BE49-F238E27FC236}">
                    <a16:creationId xmlns:a16="http://schemas.microsoft.com/office/drawing/2014/main" id="{AFDFFD03-A9A7-9F2A-13BF-5E6964280137}"/>
                  </a:ext>
                </a:extLst>
              </p:cNvPr>
              <p:cNvPicPr/>
              <p:nvPr/>
            </p:nvPicPr>
            <p:blipFill>
              <a:blip r:embed="rId74"/>
              <a:stretch>
                <a:fillRect/>
              </a:stretch>
            </p:blipFill>
            <p:spPr>
              <a:xfrm>
                <a:off x="1006128" y="3112056"/>
                <a:ext cx="3279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D92E48F8-284B-9ACA-89CD-FD7BD84F1C5E}"/>
                  </a:ext>
                </a:extLst>
              </p14:cNvPr>
              <p14:cNvContentPartPr/>
              <p14:nvPr/>
            </p14:nvContentPartPr>
            <p14:xfrm>
              <a:off x="701568" y="3684456"/>
              <a:ext cx="1456920" cy="37080"/>
            </p14:xfrm>
          </p:contentPart>
        </mc:Choice>
        <mc:Fallback xmlns="">
          <p:pic>
            <p:nvPicPr>
              <p:cNvPr id="45" name="Ink 44">
                <a:extLst>
                  <a:ext uri="{FF2B5EF4-FFF2-40B4-BE49-F238E27FC236}">
                    <a16:creationId xmlns:a16="http://schemas.microsoft.com/office/drawing/2014/main" id="{D92E48F8-284B-9ACA-89CD-FD7BD84F1C5E}"/>
                  </a:ext>
                </a:extLst>
              </p:cNvPr>
              <p:cNvPicPr/>
              <p:nvPr/>
            </p:nvPicPr>
            <p:blipFill>
              <a:blip r:embed="rId76"/>
              <a:stretch>
                <a:fillRect/>
              </a:stretch>
            </p:blipFill>
            <p:spPr>
              <a:xfrm>
                <a:off x="647568" y="3576816"/>
                <a:ext cx="15645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D68E9131-280C-90B6-D68D-D6363B7D1AC6}"/>
                  </a:ext>
                </a:extLst>
              </p14:cNvPr>
              <p14:cNvContentPartPr/>
              <p14:nvPr/>
            </p14:nvContentPartPr>
            <p14:xfrm>
              <a:off x="832968" y="4251816"/>
              <a:ext cx="1453320" cy="74160"/>
            </p14:xfrm>
          </p:contentPart>
        </mc:Choice>
        <mc:Fallback xmlns="">
          <p:pic>
            <p:nvPicPr>
              <p:cNvPr id="46" name="Ink 45">
                <a:extLst>
                  <a:ext uri="{FF2B5EF4-FFF2-40B4-BE49-F238E27FC236}">
                    <a16:creationId xmlns:a16="http://schemas.microsoft.com/office/drawing/2014/main" id="{D68E9131-280C-90B6-D68D-D6363B7D1AC6}"/>
                  </a:ext>
                </a:extLst>
              </p:cNvPr>
              <p:cNvPicPr/>
              <p:nvPr/>
            </p:nvPicPr>
            <p:blipFill>
              <a:blip r:embed="rId78"/>
              <a:stretch>
                <a:fillRect/>
              </a:stretch>
            </p:blipFill>
            <p:spPr>
              <a:xfrm>
                <a:off x="778968" y="4143816"/>
                <a:ext cx="15609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Ink 46">
                <a:extLst>
                  <a:ext uri="{FF2B5EF4-FFF2-40B4-BE49-F238E27FC236}">
                    <a16:creationId xmlns:a16="http://schemas.microsoft.com/office/drawing/2014/main" id="{2422D22F-100A-DC67-07F5-23C52E4A8B01}"/>
                  </a:ext>
                </a:extLst>
              </p14:cNvPr>
              <p14:cNvContentPartPr/>
              <p14:nvPr/>
            </p14:nvContentPartPr>
            <p14:xfrm>
              <a:off x="776088" y="4845816"/>
              <a:ext cx="1656360" cy="39240"/>
            </p14:xfrm>
          </p:contentPart>
        </mc:Choice>
        <mc:Fallback xmlns="">
          <p:pic>
            <p:nvPicPr>
              <p:cNvPr id="47" name="Ink 46">
                <a:extLst>
                  <a:ext uri="{FF2B5EF4-FFF2-40B4-BE49-F238E27FC236}">
                    <a16:creationId xmlns:a16="http://schemas.microsoft.com/office/drawing/2014/main" id="{2422D22F-100A-DC67-07F5-23C52E4A8B01}"/>
                  </a:ext>
                </a:extLst>
              </p:cNvPr>
              <p:cNvPicPr/>
              <p:nvPr/>
            </p:nvPicPr>
            <p:blipFill>
              <a:blip r:embed="rId80"/>
              <a:stretch>
                <a:fillRect/>
              </a:stretch>
            </p:blipFill>
            <p:spPr>
              <a:xfrm>
                <a:off x="722448" y="4738176"/>
                <a:ext cx="17640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8" name="Ink 47">
                <a:extLst>
                  <a:ext uri="{FF2B5EF4-FFF2-40B4-BE49-F238E27FC236}">
                    <a16:creationId xmlns:a16="http://schemas.microsoft.com/office/drawing/2014/main" id="{B2FB6221-AE41-03A7-2AC9-F52617CC3E62}"/>
                  </a:ext>
                </a:extLst>
              </p14:cNvPr>
              <p14:cNvContentPartPr/>
              <p14:nvPr/>
            </p14:nvContentPartPr>
            <p14:xfrm>
              <a:off x="823968" y="5358096"/>
              <a:ext cx="1260720" cy="83520"/>
            </p14:xfrm>
          </p:contentPart>
        </mc:Choice>
        <mc:Fallback xmlns="">
          <p:pic>
            <p:nvPicPr>
              <p:cNvPr id="48" name="Ink 47">
                <a:extLst>
                  <a:ext uri="{FF2B5EF4-FFF2-40B4-BE49-F238E27FC236}">
                    <a16:creationId xmlns:a16="http://schemas.microsoft.com/office/drawing/2014/main" id="{B2FB6221-AE41-03A7-2AC9-F52617CC3E62}"/>
                  </a:ext>
                </a:extLst>
              </p:cNvPr>
              <p:cNvPicPr/>
              <p:nvPr/>
            </p:nvPicPr>
            <p:blipFill>
              <a:blip r:embed="rId82"/>
              <a:stretch>
                <a:fillRect/>
              </a:stretch>
            </p:blipFill>
            <p:spPr>
              <a:xfrm>
                <a:off x="770328" y="5250456"/>
                <a:ext cx="13683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Ink 48">
                <a:extLst>
                  <a:ext uri="{FF2B5EF4-FFF2-40B4-BE49-F238E27FC236}">
                    <a16:creationId xmlns:a16="http://schemas.microsoft.com/office/drawing/2014/main" id="{C05375E5-BEA8-6428-DFCC-71F00726F5A6}"/>
                  </a:ext>
                </a:extLst>
              </p14:cNvPr>
              <p14:cNvContentPartPr/>
              <p14:nvPr/>
            </p14:nvContentPartPr>
            <p14:xfrm>
              <a:off x="796248" y="6116976"/>
              <a:ext cx="895680" cy="73800"/>
            </p14:xfrm>
          </p:contentPart>
        </mc:Choice>
        <mc:Fallback xmlns="">
          <p:pic>
            <p:nvPicPr>
              <p:cNvPr id="49" name="Ink 48">
                <a:extLst>
                  <a:ext uri="{FF2B5EF4-FFF2-40B4-BE49-F238E27FC236}">
                    <a16:creationId xmlns:a16="http://schemas.microsoft.com/office/drawing/2014/main" id="{C05375E5-BEA8-6428-DFCC-71F00726F5A6}"/>
                  </a:ext>
                </a:extLst>
              </p:cNvPr>
              <p:cNvPicPr/>
              <p:nvPr/>
            </p:nvPicPr>
            <p:blipFill>
              <a:blip r:embed="rId84"/>
              <a:stretch>
                <a:fillRect/>
              </a:stretch>
            </p:blipFill>
            <p:spPr>
              <a:xfrm>
                <a:off x="742608" y="6008976"/>
                <a:ext cx="10033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Ink 49">
                <a:extLst>
                  <a:ext uri="{FF2B5EF4-FFF2-40B4-BE49-F238E27FC236}">
                    <a16:creationId xmlns:a16="http://schemas.microsoft.com/office/drawing/2014/main" id="{3E9BBA6D-C5EE-0207-C461-48DA9790893C}"/>
                  </a:ext>
                </a:extLst>
              </p14:cNvPr>
              <p14:cNvContentPartPr/>
              <p14:nvPr/>
            </p14:nvContentPartPr>
            <p14:xfrm>
              <a:off x="3557808" y="4123656"/>
              <a:ext cx="1178640" cy="19080"/>
            </p14:xfrm>
          </p:contentPart>
        </mc:Choice>
        <mc:Fallback xmlns="">
          <p:pic>
            <p:nvPicPr>
              <p:cNvPr id="50" name="Ink 49">
                <a:extLst>
                  <a:ext uri="{FF2B5EF4-FFF2-40B4-BE49-F238E27FC236}">
                    <a16:creationId xmlns:a16="http://schemas.microsoft.com/office/drawing/2014/main" id="{3E9BBA6D-C5EE-0207-C461-48DA9790893C}"/>
                  </a:ext>
                </a:extLst>
              </p:cNvPr>
              <p:cNvPicPr/>
              <p:nvPr/>
            </p:nvPicPr>
            <p:blipFill>
              <a:blip r:embed="rId86"/>
              <a:stretch>
                <a:fillRect/>
              </a:stretch>
            </p:blipFill>
            <p:spPr>
              <a:xfrm>
                <a:off x="3504168" y="4015656"/>
                <a:ext cx="12862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1" name="Ink 50">
                <a:extLst>
                  <a:ext uri="{FF2B5EF4-FFF2-40B4-BE49-F238E27FC236}">
                    <a16:creationId xmlns:a16="http://schemas.microsoft.com/office/drawing/2014/main" id="{4C6D0EB8-D211-B9ED-2C1B-4080C8598BDC}"/>
                  </a:ext>
                </a:extLst>
              </p14:cNvPr>
              <p14:cNvContentPartPr/>
              <p14:nvPr/>
            </p14:nvContentPartPr>
            <p14:xfrm>
              <a:off x="4761288" y="4506696"/>
              <a:ext cx="131760" cy="196920"/>
            </p14:xfrm>
          </p:contentPart>
        </mc:Choice>
        <mc:Fallback xmlns="">
          <p:pic>
            <p:nvPicPr>
              <p:cNvPr id="51" name="Ink 50">
                <a:extLst>
                  <a:ext uri="{FF2B5EF4-FFF2-40B4-BE49-F238E27FC236}">
                    <a16:creationId xmlns:a16="http://schemas.microsoft.com/office/drawing/2014/main" id="{4C6D0EB8-D211-B9ED-2C1B-4080C8598BDC}"/>
                  </a:ext>
                </a:extLst>
              </p:cNvPr>
              <p:cNvPicPr/>
              <p:nvPr/>
            </p:nvPicPr>
            <p:blipFill>
              <a:blip r:embed="rId88"/>
              <a:stretch>
                <a:fillRect/>
              </a:stretch>
            </p:blipFill>
            <p:spPr>
              <a:xfrm>
                <a:off x="4755168" y="4500576"/>
                <a:ext cx="144000" cy="209160"/>
              </a:xfrm>
              <a:prstGeom prst="rect">
                <a:avLst/>
              </a:prstGeom>
            </p:spPr>
          </p:pic>
        </mc:Fallback>
      </mc:AlternateContent>
      <p:grpSp>
        <p:nvGrpSpPr>
          <p:cNvPr id="58" name="Group 57">
            <a:extLst>
              <a:ext uri="{FF2B5EF4-FFF2-40B4-BE49-F238E27FC236}">
                <a16:creationId xmlns:a16="http://schemas.microsoft.com/office/drawing/2014/main" id="{39F68BB9-FBA1-A5B7-B9DD-44371DD6034E}"/>
              </a:ext>
            </a:extLst>
          </p:cNvPr>
          <p:cNvGrpSpPr/>
          <p:nvPr/>
        </p:nvGrpSpPr>
        <p:grpSpPr>
          <a:xfrm>
            <a:off x="5110128" y="4535136"/>
            <a:ext cx="913320" cy="285480"/>
            <a:chOff x="5110128" y="4535136"/>
            <a:chExt cx="913320" cy="285480"/>
          </a:xfrm>
        </p:grpSpPr>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id="{EAF6025A-D41D-3CA4-5DFD-E44F4A205564}"/>
                    </a:ext>
                  </a:extLst>
                </p14:cNvPr>
                <p14:cNvContentPartPr/>
                <p14:nvPr/>
              </p14:nvContentPartPr>
              <p14:xfrm>
                <a:off x="5110128" y="4535136"/>
                <a:ext cx="173520" cy="257400"/>
              </p14:xfrm>
            </p:contentPart>
          </mc:Choice>
          <mc:Fallback xmlns="">
            <p:pic>
              <p:nvPicPr>
                <p:cNvPr id="52" name="Ink 51">
                  <a:extLst>
                    <a:ext uri="{FF2B5EF4-FFF2-40B4-BE49-F238E27FC236}">
                      <a16:creationId xmlns:a16="http://schemas.microsoft.com/office/drawing/2014/main" id="{EAF6025A-D41D-3CA4-5DFD-E44F4A205564}"/>
                    </a:ext>
                  </a:extLst>
                </p:cNvPr>
                <p:cNvPicPr/>
                <p:nvPr/>
              </p:nvPicPr>
              <p:blipFill>
                <a:blip r:embed="rId90"/>
                <a:stretch>
                  <a:fillRect/>
                </a:stretch>
              </p:blipFill>
              <p:spPr>
                <a:xfrm>
                  <a:off x="5104008" y="4529016"/>
                  <a:ext cx="1857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id="{0E0AEAC7-CD18-BE11-6AC3-BCED0544576B}"/>
                    </a:ext>
                  </a:extLst>
                </p14:cNvPr>
                <p14:cNvContentPartPr/>
                <p14:nvPr/>
              </p14:nvContentPartPr>
              <p14:xfrm>
                <a:off x="5116248" y="4718016"/>
                <a:ext cx="142560" cy="102600"/>
              </p14:xfrm>
            </p:contentPart>
          </mc:Choice>
          <mc:Fallback xmlns="">
            <p:pic>
              <p:nvPicPr>
                <p:cNvPr id="53" name="Ink 52">
                  <a:extLst>
                    <a:ext uri="{FF2B5EF4-FFF2-40B4-BE49-F238E27FC236}">
                      <a16:creationId xmlns:a16="http://schemas.microsoft.com/office/drawing/2014/main" id="{0E0AEAC7-CD18-BE11-6AC3-BCED0544576B}"/>
                    </a:ext>
                  </a:extLst>
                </p:cNvPr>
                <p:cNvPicPr/>
                <p:nvPr/>
              </p:nvPicPr>
              <p:blipFill>
                <a:blip r:embed="rId92"/>
                <a:stretch>
                  <a:fillRect/>
                </a:stretch>
              </p:blipFill>
              <p:spPr>
                <a:xfrm>
                  <a:off x="5110128" y="4711896"/>
                  <a:ext cx="1548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id="{39F04E03-2177-2BBC-73CC-A061FB41ECBB}"/>
                    </a:ext>
                  </a:extLst>
                </p14:cNvPr>
                <p14:cNvContentPartPr/>
                <p14:nvPr/>
              </p14:nvContentPartPr>
              <p14:xfrm>
                <a:off x="5339088" y="4596336"/>
                <a:ext cx="158760" cy="215280"/>
              </p14:xfrm>
            </p:contentPart>
          </mc:Choice>
          <mc:Fallback xmlns="">
            <p:pic>
              <p:nvPicPr>
                <p:cNvPr id="54" name="Ink 53">
                  <a:extLst>
                    <a:ext uri="{FF2B5EF4-FFF2-40B4-BE49-F238E27FC236}">
                      <a16:creationId xmlns:a16="http://schemas.microsoft.com/office/drawing/2014/main" id="{39F04E03-2177-2BBC-73CC-A061FB41ECBB}"/>
                    </a:ext>
                  </a:extLst>
                </p:cNvPr>
                <p:cNvPicPr/>
                <p:nvPr/>
              </p:nvPicPr>
              <p:blipFill>
                <a:blip r:embed="rId94"/>
                <a:stretch>
                  <a:fillRect/>
                </a:stretch>
              </p:blipFill>
              <p:spPr>
                <a:xfrm>
                  <a:off x="5332968" y="4590216"/>
                  <a:ext cx="1710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id="{DD3D1E33-59EC-CDAF-5859-D78B87AC3E0A}"/>
                    </a:ext>
                  </a:extLst>
                </p14:cNvPr>
                <p14:cNvContentPartPr/>
                <p14:nvPr/>
              </p14:nvContentPartPr>
              <p14:xfrm>
                <a:off x="5576328" y="4626576"/>
                <a:ext cx="109800" cy="174960"/>
              </p14:xfrm>
            </p:contentPart>
          </mc:Choice>
          <mc:Fallback xmlns="">
            <p:pic>
              <p:nvPicPr>
                <p:cNvPr id="55" name="Ink 54">
                  <a:extLst>
                    <a:ext uri="{FF2B5EF4-FFF2-40B4-BE49-F238E27FC236}">
                      <a16:creationId xmlns:a16="http://schemas.microsoft.com/office/drawing/2014/main" id="{DD3D1E33-59EC-CDAF-5859-D78B87AC3E0A}"/>
                    </a:ext>
                  </a:extLst>
                </p:cNvPr>
                <p:cNvPicPr/>
                <p:nvPr/>
              </p:nvPicPr>
              <p:blipFill>
                <a:blip r:embed="rId96"/>
                <a:stretch>
                  <a:fillRect/>
                </a:stretch>
              </p:blipFill>
              <p:spPr>
                <a:xfrm>
                  <a:off x="5570208" y="4620456"/>
                  <a:ext cx="122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id="{6540E699-5AA9-8150-874E-B88215DAF1AB}"/>
                    </a:ext>
                  </a:extLst>
                </p14:cNvPr>
                <p14:cNvContentPartPr/>
                <p14:nvPr/>
              </p14:nvContentPartPr>
              <p14:xfrm>
                <a:off x="5769288" y="4625856"/>
                <a:ext cx="53640" cy="120960"/>
              </p14:xfrm>
            </p:contentPart>
          </mc:Choice>
          <mc:Fallback xmlns="">
            <p:pic>
              <p:nvPicPr>
                <p:cNvPr id="56" name="Ink 55">
                  <a:extLst>
                    <a:ext uri="{FF2B5EF4-FFF2-40B4-BE49-F238E27FC236}">
                      <a16:creationId xmlns:a16="http://schemas.microsoft.com/office/drawing/2014/main" id="{6540E699-5AA9-8150-874E-B88215DAF1AB}"/>
                    </a:ext>
                  </a:extLst>
                </p:cNvPr>
                <p:cNvPicPr/>
                <p:nvPr/>
              </p:nvPicPr>
              <p:blipFill>
                <a:blip r:embed="rId98"/>
                <a:stretch>
                  <a:fillRect/>
                </a:stretch>
              </p:blipFill>
              <p:spPr>
                <a:xfrm>
                  <a:off x="5763168" y="4619736"/>
                  <a:ext cx="658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id="{98DB8AED-E6CF-28F1-8511-87CE70B30D3A}"/>
                    </a:ext>
                  </a:extLst>
                </p14:cNvPr>
                <p14:cNvContentPartPr/>
                <p14:nvPr/>
              </p14:nvContentPartPr>
              <p14:xfrm>
                <a:off x="5950008" y="4617216"/>
                <a:ext cx="73440" cy="146160"/>
              </p14:xfrm>
            </p:contentPart>
          </mc:Choice>
          <mc:Fallback xmlns="">
            <p:pic>
              <p:nvPicPr>
                <p:cNvPr id="57" name="Ink 56">
                  <a:extLst>
                    <a:ext uri="{FF2B5EF4-FFF2-40B4-BE49-F238E27FC236}">
                      <a16:creationId xmlns:a16="http://schemas.microsoft.com/office/drawing/2014/main" id="{98DB8AED-E6CF-28F1-8511-87CE70B30D3A}"/>
                    </a:ext>
                  </a:extLst>
                </p:cNvPr>
                <p:cNvPicPr/>
                <p:nvPr/>
              </p:nvPicPr>
              <p:blipFill>
                <a:blip r:embed="rId100"/>
                <a:stretch>
                  <a:fillRect/>
                </a:stretch>
              </p:blipFill>
              <p:spPr>
                <a:xfrm>
                  <a:off x="5943888" y="4611096"/>
                  <a:ext cx="85680" cy="158400"/>
                </a:xfrm>
                <a:prstGeom prst="rect">
                  <a:avLst/>
                </a:prstGeom>
              </p:spPr>
            </p:pic>
          </mc:Fallback>
        </mc:AlternateContent>
      </p:grpSp>
    </p:spTree>
    <p:extLst>
      <p:ext uri="{BB962C8B-B14F-4D97-AF65-F5344CB8AC3E}">
        <p14:creationId xmlns:p14="http://schemas.microsoft.com/office/powerpoint/2010/main" val="3351271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pic>
        <p:nvPicPr>
          <p:cNvPr id="4" name="Picture 3">
            <a:extLst>
              <a:ext uri="{FF2B5EF4-FFF2-40B4-BE49-F238E27FC236}">
                <a16:creationId xmlns:a16="http://schemas.microsoft.com/office/drawing/2014/main" id="{E1CEB34A-25B0-DFBF-D266-AA9B2455AE47}"/>
              </a:ext>
            </a:extLst>
          </p:cNvPr>
          <p:cNvPicPr>
            <a:picLocks noChangeAspect="1"/>
          </p:cNvPicPr>
          <p:nvPr/>
        </p:nvPicPr>
        <p:blipFill>
          <a:blip r:embed="rId34"/>
          <a:stretch>
            <a:fillRect/>
          </a:stretch>
        </p:blipFill>
        <p:spPr>
          <a:xfrm>
            <a:off x="405780" y="77736"/>
            <a:ext cx="11380440" cy="2605840"/>
          </a:xfrm>
          <a:prstGeom prst="rect">
            <a:avLst/>
          </a:prstGeom>
        </p:spPr>
      </p:pic>
      <mc:AlternateContent xmlns:mc="http://schemas.openxmlformats.org/markup-compatibility/2006" xmlns:p14="http://schemas.microsoft.com/office/powerpoint/2010/main">
        <mc:Choice Requires="p14">
          <p:contentPart p14:bwMode="auto" r:id="rId35">
            <p14:nvContentPartPr>
              <p14:cNvPr id="5" name="Ink 4">
                <a:extLst>
                  <a:ext uri="{FF2B5EF4-FFF2-40B4-BE49-F238E27FC236}">
                    <a16:creationId xmlns:a16="http://schemas.microsoft.com/office/drawing/2014/main" id="{F0C112A0-3C0F-AC9D-8D90-D39C85888259}"/>
                  </a:ext>
                </a:extLst>
              </p14:cNvPr>
              <p14:cNvContentPartPr/>
              <p14:nvPr/>
            </p14:nvContentPartPr>
            <p14:xfrm>
              <a:off x="2899728" y="272376"/>
              <a:ext cx="1698840" cy="111600"/>
            </p14:xfrm>
          </p:contentPart>
        </mc:Choice>
        <mc:Fallback xmlns="">
          <p:pic>
            <p:nvPicPr>
              <p:cNvPr id="5" name="Ink 4">
                <a:extLst>
                  <a:ext uri="{FF2B5EF4-FFF2-40B4-BE49-F238E27FC236}">
                    <a16:creationId xmlns:a16="http://schemas.microsoft.com/office/drawing/2014/main" id="{F0C112A0-3C0F-AC9D-8D90-D39C85888259}"/>
                  </a:ext>
                </a:extLst>
              </p:cNvPr>
              <p:cNvPicPr/>
              <p:nvPr/>
            </p:nvPicPr>
            <p:blipFill>
              <a:blip r:embed="rId36"/>
              <a:stretch>
                <a:fillRect/>
              </a:stretch>
            </p:blipFill>
            <p:spPr>
              <a:xfrm>
                <a:off x="2846088" y="164376"/>
                <a:ext cx="18064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5A826D9B-4ED6-949E-BDF3-DA28CA9BEACC}"/>
                  </a:ext>
                </a:extLst>
              </p14:cNvPr>
              <p14:cNvContentPartPr/>
              <p14:nvPr/>
            </p14:nvContentPartPr>
            <p14:xfrm>
              <a:off x="851328" y="1992096"/>
              <a:ext cx="209880" cy="11160"/>
            </p14:xfrm>
          </p:contentPart>
        </mc:Choice>
        <mc:Fallback xmlns="">
          <p:pic>
            <p:nvPicPr>
              <p:cNvPr id="21" name="Ink 20">
                <a:extLst>
                  <a:ext uri="{FF2B5EF4-FFF2-40B4-BE49-F238E27FC236}">
                    <a16:creationId xmlns:a16="http://schemas.microsoft.com/office/drawing/2014/main" id="{5A826D9B-4ED6-949E-BDF3-DA28CA9BEACC}"/>
                  </a:ext>
                </a:extLst>
              </p:cNvPr>
              <p:cNvPicPr/>
              <p:nvPr/>
            </p:nvPicPr>
            <p:blipFill>
              <a:blip r:embed="rId38"/>
              <a:stretch>
                <a:fillRect/>
              </a:stretch>
            </p:blipFill>
            <p:spPr>
              <a:xfrm>
                <a:off x="797328" y="1884456"/>
                <a:ext cx="3175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CB799261-CBC8-840A-B2CD-3115BABFCC42}"/>
                  </a:ext>
                </a:extLst>
              </p14:cNvPr>
              <p14:cNvContentPartPr/>
              <p14:nvPr/>
            </p14:nvContentPartPr>
            <p14:xfrm>
              <a:off x="1116288" y="2530296"/>
              <a:ext cx="429120" cy="21240"/>
            </p14:xfrm>
          </p:contentPart>
        </mc:Choice>
        <mc:Fallback xmlns="">
          <p:pic>
            <p:nvPicPr>
              <p:cNvPr id="22" name="Ink 21">
                <a:extLst>
                  <a:ext uri="{FF2B5EF4-FFF2-40B4-BE49-F238E27FC236}">
                    <a16:creationId xmlns:a16="http://schemas.microsoft.com/office/drawing/2014/main" id="{CB799261-CBC8-840A-B2CD-3115BABFCC42}"/>
                  </a:ext>
                </a:extLst>
              </p:cNvPr>
              <p:cNvPicPr/>
              <p:nvPr/>
            </p:nvPicPr>
            <p:blipFill>
              <a:blip r:embed="rId40"/>
              <a:stretch>
                <a:fillRect/>
              </a:stretch>
            </p:blipFill>
            <p:spPr>
              <a:xfrm>
                <a:off x="1062648" y="2422656"/>
                <a:ext cx="5367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E8C66B8C-F0B7-45E7-6E99-B8C95AAC3575}"/>
                  </a:ext>
                </a:extLst>
              </p14:cNvPr>
              <p14:cNvContentPartPr/>
              <p14:nvPr/>
            </p14:nvContentPartPr>
            <p14:xfrm>
              <a:off x="5286168" y="850536"/>
              <a:ext cx="1151280" cy="55440"/>
            </p14:xfrm>
          </p:contentPart>
        </mc:Choice>
        <mc:Fallback xmlns="">
          <p:pic>
            <p:nvPicPr>
              <p:cNvPr id="23" name="Ink 22">
                <a:extLst>
                  <a:ext uri="{FF2B5EF4-FFF2-40B4-BE49-F238E27FC236}">
                    <a16:creationId xmlns:a16="http://schemas.microsoft.com/office/drawing/2014/main" id="{E8C66B8C-F0B7-45E7-6E99-B8C95AAC3575}"/>
                  </a:ext>
                </a:extLst>
              </p:cNvPr>
              <p:cNvPicPr/>
              <p:nvPr/>
            </p:nvPicPr>
            <p:blipFill>
              <a:blip r:embed="rId42"/>
              <a:stretch>
                <a:fillRect/>
              </a:stretch>
            </p:blipFill>
            <p:spPr>
              <a:xfrm>
                <a:off x="5232168" y="742536"/>
                <a:ext cx="12589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5BB7C098-C422-7EE8-3C5B-C77C728963C2}"/>
                  </a:ext>
                </a:extLst>
              </p14:cNvPr>
              <p14:cNvContentPartPr/>
              <p14:nvPr/>
            </p14:nvContentPartPr>
            <p14:xfrm>
              <a:off x="2761488" y="531216"/>
              <a:ext cx="1445040" cy="63360"/>
            </p14:xfrm>
          </p:contentPart>
        </mc:Choice>
        <mc:Fallback xmlns="">
          <p:pic>
            <p:nvPicPr>
              <p:cNvPr id="24" name="Ink 23">
                <a:extLst>
                  <a:ext uri="{FF2B5EF4-FFF2-40B4-BE49-F238E27FC236}">
                    <a16:creationId xmlns:a16="http://schemas.microsoft.com/office/drawing/2014/main" id="{5BB7C098-C422-7EE8-3C5B-C77C728963C2}"/>
                  </a:ext>
                </a:extLst>
              </p:cNvPr>
              <p:cNvPicPr/>
              <p:nvPr/>
            </p:nvPicPr>
            <p:blipFill>
              <a:blip r:embed="rId44"/>
              <a:stretch>
                <a:fillRect/>
              </a:stretch>
            </p:blipFill>
            <p:spPr>
              <a:xfrm>
                <a:off x="2707848" y="423216"/>
                <a:ext cx="15526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Ink 24">
                <a:extLst>
                  <a:ext uri="{FF2B5EF4-FFF2-40B4-BE49-F238E27FC236}">
                    <a16:creationId xmlns:a16="http://schemas.microsoft.com/office/drawing/2014/main" id="{7B83BEE5-2983-0342-EA7E-3430EA2C7171}"/>
                  </a:ext>
                </a:extLst>
              </p14:cNvPr>
              <p14:cNvContentPartPr/>
              <p14:nvPr/>
            </p14:nvContentPartPr>
            <p14:xfrm>
              <a:off x="2185128" y="4919616"/>
              <a:ext cx="360" cy="360"/>
            </p14:xfrm>
          </p:contentPart>
        </mc:Choice>
        <mc:Fallback xmlns="">
          <p:pic>
            <p:nvPicPr>
              <p:cNvPr id="25" name="Ink 24">
                <a:extLst>
                  <a:ext uri="{FF2B5EF4-FFF2-40B4-BE49-F238E27FC236}">
                    <a16:creationId xmlns:a16="http://schemas.microsoft.com/office/drawing/2014/main" id="{7B83BEE5-2983-0342-EA7E-3430EA2C7171}"/>
                  </a:ext>
                </a:extLst>
              </p:cNvPr>
              <p:cNvPicPr/>
              <p:nvPr/>
            </p:nvPicPr>
            <p:blipFill>
              <a:blip r:embed="rId46"/>
              <a:stretch>
                <a:fillRect/>
              </a:stretch>
            </p:blipFill>
            <p:spPr>
              <a:xfrm>
                <a:off x="2131488" y="481161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Ink 25">
                <a:extLst>
                  <a:ext uri="{FF2B5EF4-FFF2-40B4-BE49-F238E27FC236}">
                    <a16:creationId xmlns:a16="http://schemas.microsoft.com/office/drawing/2014/main" id="{0E419BC5-5F55-7782-D809-54E39B28F622}"/>
                  </a:ext>
                </a:extLst>
              </p14:cNvPr>
              <p14:cNvContentPartPr/>
              <p14:nvPr/>
            </p14:nvContentPartPr>
            <p14:xfrm>
              <a:off x="3757968" y="4973976"/>
              <a:ext cx="360" cy="360"/>
            </p14:xfrm>
          </p:contentPart>
        </mc:Choice>
        <mc:Fallback xmlns="">
          <p:pic>
            <p:nvPicPr>
              <p:cNvPr id="26" name="Ink 25">
                <a:extLst>
                  <a:ext uri="{FF2B5EF4-FFF2-40B4-BE49-F238E27FC236}">
                    <a16:creationId xmlns:a16="http://schemas.microsoft.com/office/drawing/2014/main" id="{0E419BC5-5F55-7782-D809-54E39B28F622}"/>
                  </a:ext>
                </a:extLst>
              </p:cNvPr>
              <p:cNvPicPr/>
              <p:nvPr/>
            </p:nvPicPr>
            <p:blipFill>
              <a:blip r:embed="rId46"/>
              <a:stretch>
                <a:fillRect/>
              </a:stretch>
            </p:blipFill>
            <p:spPr>
              <a:xfrm>
                <a:off x="3703968" y="4866336"/>
                <a:ext cx="108000" cy="216000"/>
              </a:xfrm>
              <a:prstGeom prst="rect">
                <a:avLst/>
              </a:prstGeom>
            </p:spPr>
          </p:pic>
        </mc:Fallback>
      </mc:AlternateContent>
      <p:pic>
        <p:nvPicPr>
          <p:cNvPr id="28" name="Picture 27">
            <a:extLst>
              <a:ext uri="{FF2B5EF4-FFF2-40B4-BE49-F238E27FC236}">
                <a16:creationId xmlns:a16="http://schemas.microsoft.com/office/drawing/2014/main" id="{1821D129-9F01-7552-6C2A-C68FE17AB658}"/>
              </a:ext>
            </a:extLst>
          </p:cNvPr>
          <p:cNvPicPr>
            <a:picLocks noChangeAspect="1"/>
          </p:cNvPicPr>
          <p:nvPr/>
        </p:nvPicPr>
        <p:blipFill>
          <a:blip r:embed="rId48"/>
          <a:stretch>
            <a:fillRect/>
          </a:stretch>
        </p:blipFill>
        <p:spPr>
          <a:xfrm>
            <a:off x="677448" y="2911456"/>
            <a:ext cx="7068536" cy="2848373"/>
          </a:xfrm>
          <a:prstGeom prst="rect">
            <a:avLst/>
          </a:prstGeom>
        </p:spPr>
      </p:pic>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AE3AF843-7768-C0E9-FE89-297ED6F060D0}"/>
                  </a:ext>
                </a:extLst>
              </p14:cNvPr>
              <p14:cNvContentPartPr/>
              <p14:nvPr/>
            </p14:nvContentPartPr>
            <p14:xfrm>
              <a:off x="2579688" y="3400776"/>
              <a:ext cx="236880" cy="19800"/>
            </p14:xfrm>
          </p:contentPart>
        </mc:Choice>
        <mc:Fallback xmlns="">
          <p:pic>
            <p:nvPicPr>
              <p:cNvPr id="29" name="Ink 28">
                <a:extLst>
                  <a:ext uri="{FF2B5EF4-FFF2-40B4-BE49-F238E27FC236}">
                    <a16:creationId xmlns:a16="http://schemas.microsoft.com/office/drawing/2014/main" id="{AE3AF843-7768-C0E9-FE89-297ED6F060D0}"/>
                  </a:ext>
                </a:extLst>
              </p:cNvPr>
              <p:cNvPicPr/>
              <p:nvPr/>
            </p:nvPicPr>
            <p:blipFill>
              <a:blip r:embed="rId50"/>
              <a:stretch>
                <a:fillRect/>
              </a:stretch>
            </p:blipFill>
            <p:spPr>
              <a:xfrm>
                <a:off x="2526048" y="3293136"/>
                <a:ext cx="3445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56BF935E-D2B0-F63C-A573-2E29CA2F0E14}"/>
                  </a:ext>
                </a:extLst>
              </p14:cNvPr>
              <p14:cNvContentPartPr/>
              <p14:nvPr/>
            </p14:nvContentPartPr>
            <p14:xfrm>
              <a:off x="1252728" y="3904056"/>
              <a:ext cx="675720" cy="46440"/>
            </p14:xfrm>
          </p:contentPart>
        </mc:Choice>
        <mc:Fallback xmlns="">
          <p:pic>
            <p:nvPicPr>
              <p:cNvPr id="30" name="Ink 29">
                <a:extLst>
                  <a:ext uri="{FF2B5EF4-FFF2-40B4-BE49-F238E27FC236}">
                    <a16:creationId xmlns:a16="http://schemas.microsoft.com/office/drawing/2014/main" id="{56BF935E-D2B0-F63C-A573-2E29CA2F0E14}"/>
                  </a:ext>
                </a:extLst>
              </p:cNvPr>
              <p:cNvPicPr/>
              <p:nvPr/>
            </p:nvPicPr>
            <p:blipFill>
              <a:blip r:embed="rId52"/>
              <a:stretch>
                <a:fillRect/>
              </a:stretch>
            </p:blipFill>
            <p:spPr>
              <a:xfrm>
                <a:off x="1198728" y="3796056"/>
                <a:ext cx="783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B9B07867-F53F-5AEA-ACEA-469A7770C873}"/>
                  </a:ext>
                </a:extLst>
              </p14:cNvPr>
              <p14:cNvContentPartPr/>
              <p14:nvPr/>
            </p14:nvContentPartPr>
            <p14:xfrm>
              <a:off x="2029248" y="3847536"/>
              <a:ext cx="5405040" cy="85320"/>
            </p14:xfrm>
          </p:contentPart>
        </mc:Choice>
        <mc:Fallback xmlns="">
          <p:pic>
            <p:nvPicPr>
              <p:cNvPr id="31" name="Ink 30">
                <a:extLst>
                  <a:ext uri="{FF2B5EF4-FFF2-40B4-BE49-F238E27FC236}">
                    <a16:creationId xmlns:a16="http://schemas.microsoft.com/office/drawing/2014/main" id="{B9B07867-F53F-5AEA-ACEA-469A7770C873}"/>
                  </a:ext>
                </a:extLst>
              </p:cNvPr>
              <p:cNvPicPr/>
              <p:nvPr/>
            </p:nvPicPr>
            <p:blipFill>
              <a:blip r:embed="rId54"/>
              <a:stretch>
                <a:fillRect/>
              </a:stretch>
            </p:blipFill>
            <p:spPr>
              <a:xfrm>
                <a:off x="1975608" y="3739896"/>
                <a:ext cx="55126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E23EB453-51FA-8FCB-377E-2543F34F6FAB}"/>
                  </a:ext>
                </a:extLst>
              </p14:cNvPr>
              <p14:cNvContentPartPr/>
              <p14:nvPr/>
            </p14:nvContentPartPr>
            <p14:xfrm>
              <a:off x="4473288" y="3428856"/>
              <a:ext cx="185400" cy="260640"/>
            </p14:xfrm>
          </p:contentPart>
        </mc:Choice>
        <mc:Fallback xmlns="">
          <p:pic>
            <p:nvPicPr>
              <p:cNvPr id="33" name="Ink 32">
                <a:extLst>
                  <a:ext uri="{FF2B5EF4-FFF2-40B4-BE49-F238E27FC236}">
                    <a16:creationId xmlns:a16="http://schemas.microsoft.com/office/drawing/2014/main" id="{E23EB453-51FA-8FCB-377E-2543F34F6FAB}"/>
                  </a:ext>
                </a:extLst>
              </p:cNvPr>
              <p:cNvPicPr/>
              <p:nvPr/>
            </p:nvPicPr>
            <p:blipFill>
              <a:blip r:embed="rId56"/>
              <a:stretch>
                <a:fillRect/>
              </a:stretch>
            </p:blipFill>
            <p:spPr>
              <a:xfrm>
                <a:off x="4467168" y="3422736"/>
                <a:ext cx="1976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12BAEDB4-A577-F745-0844-D4CD9B657660}"/>
                  </a:ext>
                </a:extLst>
              </p14:cNvPr>
              <p14:cNvContentPartPr/>
              <p14:nvPr/>
            </p14:nvContentPartPr>
            <p14:xfrm>
              <a:off x="4435488" y="4077936"/>
              <a:ext cx="328680" cy="9720"/>
            </p14:xfrm>
          </p:contentPart>
        </mc:Choice>
        <mc:Fallback xmlns="">
          <p:pic>
            <p:nvPicPr>
              <p:cNvPr id="34" name="Ink 33">
                <a:extLst>
                  <a:ext uri="{FF2B5EF4-FFF2-40B4-BE49-F238E27FC236}">
                    <a16:creationId xmlns:a16="http://schemas.microsoft.com/office/drawing/2014/main" id="{12BAEDB4-A577-F745-0844-D4CD9B657660}"/>
                  </a:ext>
                </a:extLst>
              </p:cNvPr>
              <p:cNvPicPr/>
              <p:nvPr/>
            </p:nvPicPr>
            <p:blipFill>
              <a:blip r:embed="rId58"/>
              <a:stretch>
                <a:fillRect/>
              </a:stretch>
            </p:blipFill>
            <p:spPr>
              <a:xfrm>
                <a:off x="4429368" y="4071816"/>
                <a:ext cx="340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8958D5E3-397D-01F3-D0CE-5C69E947BE89}"/>
                  </a:ext>
                </a:extLst>
              </p14:cNvPr>
              <p14:cNvContentPartPr/>
              <p14:nvPr/>
            </p14:nvContentPartPr>
            <p14:xfrm>
              <a:off x="3684168" y="4077216"/>
              <a:ext cx="238680" cy="26640"/>
            </p14:xfrm>
          </p:contentPart>
        </mc:Choice>
        <mc:Fallback xmlns="">
          <p:pic>
            <p:nvPicPr>
              <p:cNvPr id="35" name="Ink 34">
                <a:extLst>
                  <a:ext uri="{FF2B5EF4-FFF2-40B4-BE49-F238E27FC236}">
                    <a16:creationId xmlns:a16="http://schemas.microsoft.com/office/drawing/2014/main" id="{8958D5E3-397D-01F3-D0CE-5C69E947BE89}"/>
                  </a:ext>
                </a:extLst>
              </p:cNvPr>
              <p:cNvPicPr/>
              <p:nvPr/>
            </p:nvPicPr>
            <p:blipFill>
              <a:blip r:embed="rId60"/>
              <a:stretch>
                <a:fillRect/>
              </a:stretch>
            </p:blipFill>
            <p:spPr>
              <a:xfrm>
                <a:off x="3678048" y="4071096"/>
                <a:ext cx="2509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57FAC28D-B9B4-349E-FDBA-A6FA515A6B23}"/>
                  </a:ext>
                </a:extLst>
              </p14:cNvPr>
              <p14:cNvContentPartPr/>
              <p14:nvPr/>
            </p14:nvContentPartPr>
            <p14:xfrm>
              <a:off x="2890368" y="4086216"/>
              <a:ext cx="291960" cy="37800"/>
            </p14:xfrm>
          </p:contentPart>
        </mc:Choice>
        <mc:Fallback xmlns="">
          <p:pic>
            <p:nvPicPr>
              <p:cNvPr id="36" name="Ink 35">
                <a:extLst>
                  <a:ext uri="{FF2B5EF4-FFF2-40B4-BE49-F238E27FC236}">
                    <a16:creationId xmlns:a16="http://schemas.microsoft.com/office/drawing/2014/main" id="{57FAC28D-B9B4-349E-FDBA-A6FA515A6B23}"/>
                  </a:ext>
                </a:extLst>
              </p:cNvPr>
              <p:cNvPicPr/>
              <p:nvPr/>
            </p:nvPicPr>
            <p:blipFill>
              <a:blip r:embed="rId62"/>
              <a:stretch>
                <a:fillRect/>
              </a:stretch>
            </p:blipFill>
            <p:spPr>
              <a:xfrm>
                <a:off x="2884248" y="4080096"/>
                <a:ext cx="3042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87AC5DDD-6F7B-BE37-5FCD-916E79E224F4}"/>
                  </a:ext>
                </a:extLst>
              </p14:cNvPr>
              <p14:cNvContentPartPr/>
              <p14:nvPr/>
            </p14:nvContentPartPr>
            <p14:xfrm>
              <a:off x="1350648" y="4598136"/>
              <a:ext cx="2179080" cy="21960"/>
            </p14:xfrm>
          </p:contentPart>
        </mc:Choice>
        <mc:Fallback xmlns="">
          <p:pic>
            <p:nvPicPr>
              <p:cNvPr id="37" name="Ink 36">
                <a:extLst>
                  <a:ext uri="{FF2B5EF4-FFF2-40B4-BE49-F238E27FC236}">
                    <a16:creationId xmlns:a16="http://schemas.microsoft.com/office/drawing/2014/main" id="{87AC5DDD-6F7B-BE37-5FCD-916E79E224F4}"/>
                  </a:ext>
                </a:extLst>
              </p:cNvPr>
              <p:cNvPicPr/>
              <p:nvPr/>
            </p:nvPicPr>
            <p:blipFill>
              <a:blip r:embed="rId64"/>
              <a:stretch>
                <a:fillRect/>
              </a:stretch>
            </p:blipFill>
            <p:spPr>
              <a:xfrm>
                <a:off x="1296648" y="4490496"/>
                <a:ext cx="2286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DA180E3F-D08E-B61F-8F88-DE62A92EC7D5}"/>
                  </a:ext>
                </a:extLst>
              </p14:cNvPr>
              <p14:cNvContentPartPr/>
              <p14:nvPr/>
            </p14:nvContentPartPr>
            <p14:xfrm>
              <a:off x="2689488" y="5010336"/>
              <a:ext cx="639000" cy="19080"/>
            </p14:xfrm>
          </p:contentPart>
        </mc:Choice>
        <mc:Fallback xmlns="">
          <p:pic>
            <p:nvPicPr>
              <p:cNvPr id="38" name="Ink 37">
                <a:extLst>
                  <a:ext uri="{FF2B5EF4-FFF2-40B4-BE49-F238E27FC236}">
                    <a16:creationId xmlns:a16="http://schemas.microsoft.com/office/drawing/2014/main" id="{DA180E3F-D08E-B61F-8F88-DE62A92EC7D5}"/>
                  </a:ext>
                </a:extLst>
              </p:cNvPr>
              <p:cNvPicPr/>
              <p:nvPr/>
            </p:nvPicPr>
            <p:blipFill>
              <a:blip r:embed="rId66"/>
              <a:stretch>
                <a:fillRect/>
              </a:stretch>
            </p:blipFill>
            <p:spPr>
              <a:xfrm>
                <a:off x="2635848" y="4902336"/>
                <a:ext cx="7466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1D915A38-06F4-6658-9FDF-BAD6B0480DA6}"/>
                  </a:ext>
                </a:extLst>
              </p14:cNvPr>
              <p14:cNvContentPartPr/>
              <p14:nvPr/>
            </p14:nvContentPartPr>
            <p14:xfrm>
              <a:off x="9134928" y="5476896"/>
              <a:ext cx="1800" cy="360"/>
            </p14:xfrm>
          </p:contentPart>
        </mc:Choice>
        <mc:Fallback xmlns="">
          <p:pic>
            <p:nvPicPr>
              <p:cNvPr id="39" name="Ink 38">
                <a:extLst>
                  <a:ext uri="{FF2B5EF4-FFF2-40B4-BE49-F238E27FC236}">
                    <a16:creationId xmlns:a16="http://schemas.microsoft.com/office/drawing/2014/main" id="{1D915A38-06F4-6658-9FDF-BAD6B0480DA6}"/>
                  </a:ext>
                </a:extLst>
              </p:cNvPr>
              <p:cNvPicPr/>
              <p:nvPr/>
            </p:nvPicPr>
            <p:blipFill>
              <a:blip r:embed="rId68"/>
              <a:stretch>
                <a:fillRect/>
              </a:stretch>
            </p:blipFill>
            <p:spPr>
              <a:xfrm>
                <a:off x="9128808" y="5470776"/>
                <a:ext cx="14040" cy="12600"/>
              </a:xfrm>
              <a:prstGeom prst="rect">
                <a:avLst/>
              </a:prstGeom>
            </p:spPr>
          </p:pic>
        </mc:Fallback>
      </mc:AlternateContent>
      <p:pic>
        <p:nvPicPr>
          <p:cNvPr id="41" name="Picture 40">
            <a:extLst>
              <a:ext uri="{FF2B5EF4-FFF2-40B4-BE49-F238E27FC236}">
                <a16:creationId xmlns:a16="http://schemas.microsoft.com/office/drawing/2014/main" id="{9C9B6DE8-2614-ECCC-6E48-5587975AAEFB}"/>
              </a:ext>
            </a:extLst>
          </p:cNvPr>
          <p:cNvPicPr>
            <a:picLocks noChangeAspect="1"/>
          </p:cNvPicPr>
          <p:nvPr/>
        </p:nvPicPr>
        <p:blipFill>
          <a:blip r:embed="rId69"/>
          <a:stretch>
            <a:fillRect/>
          </a:stretch>
        </p:blipFill>
        <p:spPr>
          <a:xfrm>
            <a:off x="7912756" y="2867251"/>
            <a:ext cx="3972479" cy="3505689"/>
          </a:xfrm>
          <a:prstGeom prst="rect">
            <a:avLst/>
          </a:prstGeom>
        </p:spPr>
      </p:pic>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27F4EA3F-C616-63A0-EB9A-795E2AAC9D94}"/>
                  </a:ext>
                </a:extLst>
              </p14:cNvPr>
              <p14:cNvContentPartPr/>
              <p14:nvPr/>
            </p14:nvContentPartPr>
            <p14:xfrm>
              <a:off x="8513928" y="3081096"/>
              <a:ext cx="2029320" cy="10080"/>
            </p14:xfrm>
          </p:contentPart>
        </mc:Choice>
        <mc:Fallback xmlns="">
          <p:pic>
            <p:nvPicPr>
              <p:cNvPr id="42" name="Ink 41">
                <a:extLst>
                  <a:ext uri="{FF2B5EF4-FFF2-40B4-BE49-F238E27FC236}">
                    <a16:creationId xmlns:a16="http://schemas.microsoft.com/office/drawing/2014/main" id="{27F4EA3F-C616-63A0-EB9A-795E2AAC9D94}"/>
                  </a:ext>
                </a:extLst>
              </p:cNvPr>
              <p:cNvPicPr/>
              <p:nvPr/>
            </p:nvPicPr>
            <p:blipFill>
              <a:blip r:embed="rId71"/>
              <a:stretch>
                <a:fillRect/>
              </a:stretch>
            </p:blipFill>
            <p:spPr>
              <a:xfrm>
                <a:off x="8459928" y="2973456"/>
                <a:ext cx="2136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BD73442F-07F4-9859-5D55-F2720902D72B}"/>
                  </a:ext>
                </a:extLst>
              </p14:cNvPr>
              <p14:cNvContentPartPr/>
              <p14:nvPr/>
            </p14:nvContentPartPr>
            <p14:xfrm>
              <a:off x="8660088" y="3281976"/>
              <a:ext cx="484200" cy="28080"/>
            </p14:xfrm>
          </p:contentPart>
        </mc:Choice>
        <mc:Fallback xmlns="">
          <p:pic>
            <p:nvPicPr>
              <p:cNvPr id="43" name="Ink 42">
                <a:extLst>
                  <a:ext uri="{FF2B5EF4-FFF2-40B4-BE49-F238E27FC236}">
                    <a16:creationId xmlns:a16="http://schemas.microsoft.com/office/drawing/2014/main" id="{BD73442F-07F4-9859-5D55-F2720902D72B}"/>
                  </a:ext>
                </a:extLst>
              </p:cNvPr>
              <p:cNvPicPr/>
              <p:nvPr/>
            </p:nvPicPr>
            <p:blipFill>
              <a:blip r:embed="rId73"/>
              <a:stretch>
                <a:fillRect/>
              </a:stretch>
            </p:blipFill>
            <p:spPr>
              <a:xfrm>
                <a:off x="8606088" y="3174336"/>
                <a:ext cx="5918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6542586A-985E-D06E-8A51-036CDD5CE84C}"/>
                  </a:ext>
                </a:extLst>
              </p14:cNvPr>
              <p14:cNvContentPartPr/>
              <p14:nvPr/>
            </p14:nvContentPartPr>
            <p14:xfrm>
              <a:off x="8567568" y="3547296"/>
              <a:ext cx="1830240" cy="83160"/>
            </p14:xfrm>
          </p:contentPart>
        </mc:Choice>
        <mc:Fallback xmlns="">
          <p:pic>
            <p:nvPicPr>
              <p:cNvPr id="44" name="Ink 43">
                <a:extLst>
                  <a:ext uri="{FF2B5EF4-FFF2-40B4-BE49-F238E27FC236}">
                    <a16:creationId xmlns:a16="http://schemas.microsoft.com/office/drawing/2014/main" id="{6542586A-985E-D06E-8A51-036CDD5CE84C}"/>
                  </a:ext>
                </a:extLst>
              </p:cNvPr>
              <p:cNvPicPr/>
              <p:nvPr/>
            </p:nvPicPr>
            <p:blipFill>
              <a:blip r:embed="rId75"/>
              <a:stretch>
                <a:fillRect/>
              </a:stretch>
            </p:blipFill>
            <p:spPr>
              <a:xfrm>
                <a:off x="8513928" y="3439656"/>
                <a:ext cx="19378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7CFFC4BD-FCED-94B9-B3B2-AFE919817A88}"/>
                  </a:ext>
                </a:extLst>
              </p14:cNvPr>
              <p14:cNvContentPartPr/>
              <p14:nvPr/>
            </p14:nvContentPartPr>
            <p14:xfrm>
              <a:off x="8732088" y="4698936"/>
              <a:ext cx="2377080" cy="30600"/>
            </p14:xfrm>
          </p:contentPart>
        </mc:Choice>
        <mc:Fallback xmlns="">
          <p:pic>
            <p:nvPicPr>
              <p:cNvPr id="45" name="Ink 44">
                <a:extLst>
                  <a:ext uri="{FF2B5EF4-FFF2-40B4-BE49-F238E27FC236}">
                    <a16:creationId xmlns:a16="http://schemas.microsoft.com/office/drawing/2014/main" id="{7CFFC4BD-FCED-94B9-B3B2-AFE919817A88}"/>
                  </a:ext>
                </a:extLst>
              </p:cNvPr>
              <p:cNvPicPr/>
              <p:nvPr/>
            </p:nvPicPr>
            <p:blipFill>
              <a:blip r:embed="rId77"/>
              <a:stretch>
                <a:fillRect/>
              </a:stretch>
            </p:blipFill>
            <p:spPr>
              <a:xfrm>
                <a:off x="8678448" y="4591296"/>
                <a:ext cx="2484720" cy="246240"/>
              </a:xfrm>
              <a:prstGeom prst="rect">
                <a:avLst/>
              </a:prstGeom>
            </p:spPr>
          </p:pic>
        </mc:Fallback>
      </mc:AlternateContent>
    </p:spTree>
    <p:extLst>
      <p:ext uri="{BB962C8B-B14F-4D97-AF65-F5344CB8AC3E}">
        <p14:creationId xmlns:p14="http://schemas.microsoft.com/office/powerpoint/2010/main" val="38451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 name="Ink 1">
                <a:extLst>
                  <a:ext uri="{FF2B5EF4-FFF2-40B4-BE49-F238E27FC236}">
                    <a16:creationId xmlns:a16="http://schemas.microsoft.com/office/drawing/2014/main" id="{0F93C1D8-0BB1-18C5-338A-DE489579C258}"/>
                  </a:ext>
                </a:extLst>
              </p14:cNvPr>
              <p14:cNvContentPartPr/>
              <p14:nvPr/>
            </p14:nvContentPartPr>
            <p14:xfrm>
              <a:off x="1216008" y="2688336"/>
              <a:ext cx="360" cy="360"/>
            </p14:xfrm>
          </p:contentPart>
        </mc:Choice>
        <mc:Fallback xmlns="">
          <p:pic>
            <p:nvPicPr>
              <p:cNvPr id="2" name="Ink 1">
                <a:extLst>
                  <a:ext uri="{FF2B5EF4-FFF2-40B4-BE49-F238E27FC236}">
                    <a16:creationId xmlns:a16="http://schemas.microsoft.com/office/drawing/2014/main" id="{0F93C1D8-0BB1-18C5-338A-DE489579C258}"/>
                  </a:ext>
                </a:extLst>
              </p:cNvPr>
              <p:cNvPicPr/>
              <p:nvPr/>
            </p:nvPicPr>
            <p:blipFill>
              <a:blip r:embed="rId35"/>
              <a:stretch>
                <a:fillRect/>
              </a:stretch>
            </p:blipFill>
            <p:spPr>
              <a:xfrm>
                <a:off x="1162368" y="2580336"/>
                <a:ext cx="108000" cy="216000"/>
              </a:xfrm>
              <a:prstGeom prst="rect">
                <a:avLst/>
              </a:prstGeom>
            </p:spPr>
          </p:pic>
        </mc:Fallback>
      </mc:AlternateContent>
      <p:pic>
        <p:nvPicPr>
          <p:cNvPr id="5" name="Picture 4">
            <a:extLst>
              <a:ext uri="{FF2B5EF4-FFF2-40B4-BE49-F238E27FC236}">
                <a16:creationId xmlns:a16="http://schemas.microsoft.com/office/drawing/2014/main" id="{E652E9DE-2A49-F89E-F5B9-64405EEFB0AC}"/>
              </a:ext>
            </a:extLst>
          </p:cNvPr>
          <p:cNvPicPr>
            <a:picLocks noChangeAspect="1"/>
          </p:cNvPicPr>
          <p:nvPr/>
        </p:nvPicPr>
        <p:blipFill>
          <a:blip r:embed="rId36"/>
          <a:stretch>
            <a:fillRect/>
          </a:stretch>
        </p:blipFill>
        <p:spPr>
          <a:xfrm>
            <a:off x="156230" y="137127"/>
            <a:ext cx="1992610" cy="538775"/>
          </a:xfrm>
          <a:prstGeom prst="rect">
            <a:avLst/>
          </a:prstGeom>
        </p:spPr>
      </p:pic>
      <p:pic>
        <p:nvPicPr>
          <p:cNvPr id="22" name="Picture 21">
            <a:extLst>
              <a:ext uri="{FF2B5EF4-FFF2-40B4-BE49-F238E27FC236}">
                <a16:creationId xmlns:a16="http://schemas.microsoft.com/office/drawing/2014/main" id="{6BCAECE6-16B1-246C-30A6-29DAFA2AA546}"/>
              </a:ext>
            </a:extLst>
          </p:cNvPr>
          <p:cNvPicPr>
            <a:picLocks noChangeAspect="1"/>
          </p:cNvPicPr>
          <p:nvPr/>
        </p:nvPicPr>
        <p:blipFill>
          <a:blip r:embed="rId37"/>
          <a:stretch>
            <a:fillRect/>
          </a:stretch>
        </p:blipFill>
        <p:spPr>
          <a:xfrm>
            <a:off x="156230" y="804479"/>
            <a:ext cx="2303506" cy="669709"/>
          </a:xfrm>
          <a:prstGeom prst="rect">
            <a:avLst/>
          </a:prstGeom>
        </p:spPr>
      </p:pic>
      <p:pic>
        <p:nvPicPr>
          <p:cNvPr id="24" name="Picture 23">
            <a:extLst>
              <a:ext uri="{FF2B5EF4-FFF2-40B4-BE49-F238E27FC236}">
                <a16:creationId xmlns:a16="http://schemas.microsoft.com/office/drawing/2014/main" id="{11C17408-3A67-D1D9-4B96-AC7383415A01}"/>
              </a:ext>
            </a:extLst>
          </p:cNvPr>
          <p:cNvPicPr>
            <a:picLocks noChangeAspect="1"/>
          </p:cNvPicPr>
          <p:nvPr/>
        </p:nvPicPr>
        <p:blipFill>
          <a:blip r:embed="rId38"/>
          <a:stretch>
            <a:fillRect/>
          </a:stretch>
        </p:blipFill>
        <p:spPr>
          <a:xfrm>
            <a:off x="156230" y="1642400"/>
            <a:ext cx="4397482" cy="776465"/>
          </a:xfrm>
          <a:prstGeom prst="rect">
            <a:avLst/>
          </a:prstGeom>
        </p:spPr>
      </p:pic>
      <p:pic>
        <p:nvPicPr>
          <p:cNvPr id="26" name="Picture 25">
            <a:extLst>
              <a:ext uri="{FF2B5EF4-FFF2-40B4-BE49-F238E27FC236}">
                <a16:creationId xmlns:a16="http://schemas.microsoft.com/office/drawing/2014/main" id="{438BEF06-C7E9-B809-26CB-E996AA71F93C}"/>
              </a:ext>
            </a:extLst>
          </p:cNvPr>
          <p:cNvPicPr>
            <a:picLocks noChangeAspect="1"/>
          </p:cNvPicPr>
          <p:nvPr/>
        </p:nvPicPr>
        <p:blipFill>
          <a:blip r:embed="rId39"/>
          <a:stretch>
            <a:fillRect/>
          </a:stretch>
        </p:blipFill>
        <p:spPr>
          <a:xfrm>
            <a:off x="376639" y="2574047"/>
            <a:ext cx="3900409" cy="464853"/>
          </a:xfrm>
          <a:prstGeom prst="rect">
            <a:avLst/>
          </a:prstGeom>
        </p:spPr>
      </p:pic>
      <p:pic>
        <p:nvPicPr>
          <p:cNvPr id="28" name="Picture 27">
            <a:extLst>
              <a:ext uri="{FF2B5EF4-FFF2-40B4-BE49-F238E27FC236}">
                <a16:creationId xmlns:a16="http://schemas.microsoft.com/office/drawing/2014/main" id="{0D1BBF1B-DAB2-242A-1CAA-9DB084B3A823}"/>
              </a:ext>
            </a:extLst>
          </p:cNvPr>
          <p:cNvPicPr>
            <a:picLocks noChangeAspect="1"/>
          </p:cNvPicPr>
          <p:nvPr/>
        </p:nvPicPr>
        <p:blipFill>
          <a:blip r:embed="rId40"/>
          <a:stretch>
            <a:fillRect/>
          </a:stretch>
        </p:blipFill>
        <p:spPr>
          <a:xfrm>
            <a:off x="54021" y="3180101"/>
            <a:ext cx="4223027" cy="841626"/>
          </a:xfrm>
          <a:prstGeom prst="rect">
            <a:avLst/>
          </a:prstGeom>
        </p:spPr>
      </p:pic>
      <p:pic>
        <p:nvPicPr>
          <p:cNvPr id="30" name="Picture 29">
            <a:extLst>
              <a:ext uri="{FF2B5EF4-FFF2-40B4-BE49-F238E27FC236}">
                <a16:creationId xmlns:a16="http://schemas.microsoft.com/office/drawing/2014/main" id="{635AAC8D-567D-4FB3-5451-3C7E712A438D}"/>
              </a:ext>
            </a:extLst>
          </p:cNvPr>
          <p:cNvPicPr>
            <a:picLocks noChangeAspect="1"/>
          </p:cNvPicPr>
          <p:nvPr/>
        </p:nvPicPr>
        <p:blipFill>
          <a:blip r:embed="rId41"/>
          <a:stretch>
            <a:fillRect/>
          </a:stretch>
        </p:blipFill>
        <p:spPr>
          <a:xfrm>
            <a:off x="322979" y="4143642"/>
            <a:ext cx="2243977" cy="486829"/>
          </a:xfrm>
          <a:prstGeom prst="rect">
            <a:avLst/>
          </a:prstGeom>
        </p:spPr>
      </p:pic>
      <p:pic>
        <p:nvPicPr>
          <p:cNvPr id="32" name="Picture 31">
            <a:extLst>
              <a:ext uri="{FF2B5EF4-FFF2-40B4-BE49-F238E27FC236}">
                <a16:creationId xmlns:a16="http://schemas.microsoft.com/office/drawing/2014/main" id="{775C408D-11CE-BC0D-7AE3-5CCE6B4F091E}"/>
              </a:ext>
            </a:extLst>
          </p:cNvPr>
          <p:cNvPicPr>
            <a:picLocks noChangeAspect="1"/>
          </p:cNvPicPr>
          <p:nvPr/>
        </p:nvPicPr>
        <p:blipFill>
          <a:blip r:embed="rId42"/>
          <a:stretch>
            <a:fillRect/>
          </a:stretch>
        </p:blipFill>
        <p:spPr>
          <a:xfrm>
            <a:off x="54021" y="4744813"/>
            <a:ext cx="4738833" cy="856945"/>
          </a:xfrm>
          <a:prstGeom prst="rect">
            <a:avLst/>
          </a:prstGeom>
        </p:spPr>
      </p:pic>
      <p:pic>
        <p:nvPicPr>
          <p:cNvPr id="34" name="Picture 33">
            <a:extLst>
              <a:ext uri="{FF2B5EF4-FFF2-40B4-BE49-F238E27FC236}">
                <a16:creationId xmlns:a16="http://schemas.microsoft.com/office/drawing/2014/main" id="{125D8894-957E-E875-C391-FC7DDD788351}"/>
              </a:ext>
            </a:extLst>
          </p:cNvPr>
          <p:cNvPicPr>
            <a:picLocks noChangeAspect="1"/>
          </p:cNvPicPr>
          <p:nvPr/>
        </p:nvPicPr>
        <p:blipFill>
          <a:blip r:embed="rId43"/>
          <a:stretch>
            <a:fillRect/>
          </a:stretch>
        </p:blipFill>
        <p:spPr>
          <a:xfrm>
            <a:off x="237743" y="5700748"/>
            <a:ext cx="3219719" cy="524479"/>
          </a:xfrm>
          <a:prstGeom prst="rect">
            <a:avLst/>
          </a:prstGeom>
        </p:spPr>
      </p:pic>
      <p:pic>
        <p:nvPicPr>
          <p:cNvPr id="36" name="Picture 35">
            <a:extLst>
              <a:ext uri="{FF2B5EF4-FFF2-40B4-BE49-F238E27FC236}">
                <a16:creationId xmlns:a16="http://schemas.microsoft.com/office/drawing/2014/main" id="{CDF301D6-314F-EC47-7BFD-4AA2BAB5E24C}"/>
              </a:ext>
            </a:extLst>
          </p:cNvPr>
          <p:cNvPicPr>
            <a:picLocks noChangeAspect="1"/>
          </p:cNvPicPr>
          <p:nvPr/>
        </p:nvPicPr>
        <p:blipFill>
          <a:blip r:embed="rId44"/>
          <a:stretch>
            <a:fillRect/>
          </a:stretch>
        </p:blipFill>
        <p:spPr>
          <a:xfrm>
            <a:off x="253774" y="6336384"/>
            <a:ext cx="4146137" cy="471855"/>
          </a:xfrm>
          <a:prstGeom prst="rect">
            <a:avLst/>
          </a:prstGeom>
        </p:spPr>
      </p:pic>
      <p:pic>
        <p:nvPicPr>
          <p:cNvPr id="38" name="Picture 37">
            <a:extLst>
              <a:ext uri="{FF2B5EF4-FFF2-40B4-BE49-F238E27FC236}">
                <a16:creationId xmlns:a16="http://schemas.microsoft.com/office/drawing/2014/main" id="{DC1B4E29-77D1-21AB-7DA1-A81929015729}"/>
              </a:ext>
            </a:extLst>
          </p:cNvPr>
          <p:cNvPicPr>
            <a:picLocks noChangeAspect="1"/>
          </p:cNvPicPr>
          <p:nvPr/>
        </p:nvPicPr>
        <p:blipFill>
          <a:blip r:embed="rId45"/>
          <a:stretch>
            <a:fillRect/>
          </a:stretch>
        </p:blipFill>
        <p:spPr>
          <a:xfrm>
            <a:off x="5907888" y="223202"/>
            <a:ext cx="3769156" cy="856294"/>
          </a:xfrm>
          <a:prstGeom prst="rect">
            <a:avLst/>
          </a:prstGeom>
        </p:spPr>
      </p:pic>
      <p:pic>
        <p:nvPicPr>
          <p:cNvPr id="40" name="Picture 39">
            <a:extLst>
              <a:ext uri="{FF2B5EF4-FFF2-40B4-BE49-F238E27FC236}">
                <a16:creationId xmlns:a16="http://schemas.microsoft.com/office/drawing/2014/main" id="{AC6C58D2-DA13-F015-5B26-F805C3F7C7D1}"/>
              </a:ext>
            </a:extLst>
          </p:cNvPr>
          <p:cNvPicPr>
            <a:picLocks noChangeAspect="1"/>
          </p:cNvPicPr>
          <p:nvPr/>
        </p:nvPicPr>
        <p:blipFill>
          <a:blip r:embed="rId46"/>
          <a:stretch>
            <a:fillRect/>
          </a:stretch>
        </p:blipFill>
        <p:spPr>
          <a:xfrm>
            <a:off x="5907888" y="1175843"/>
            <a:ext cx="4300793" cy="751670"/>
          </a:xfrm>
          <a:prstGeom prst="rect">
            <a:avLst/>
          </a:prstGeom>
        </p:spPr>
      </p:pic>
      <p:pic>
        <p:nvPicPr>
          <p:cNvPr id="42" name="Picture 41">
            <a:extLst>
              <a:ext uri="{FF2B5EF4-FFF2-40B4-BE49-F238E27FC236}">
                <a16:creationId xmlns:a16="http://schemas.microsoft.com/office/drawing/2014/main" id="{E6F8BEAF-D249-7FE6-2DE4-49909FADC9BE}"/>
              </a:ext>
            </a:extLst>
          </p:cNvPr>
          <p:cNvPicPr>
            <a:picLocks noChangeAspect="1"/>
          </p:cNvPicPr>
          <p:nvPr/>
        </p:nvPicPr>
        <p:blipFill>
          <a:blip r:embed="rId47"/>
          <a:stretch>
            <a:fillRect/>
          </a:stretch>
        </p:blipFill>
        <p:spPr>
          <a:xfrm>
            <a:off x="6096000" y="1993870"/>
            <a:ext cx="4017375" cy="347897"/>
          </a:xfrm>
          <a:prstGeom prst="rect">
            <a:avLst/>
          </a:prstGeom>
        </p:spPr>
      </p:pic>
      <p:pic>
        <p:nvPicPr>
          <p:cNvPr id="44" name="Picture 43">
            <a:extLst>
              <a:ext uri="{FF2B5EF4-FFF2-40B4-BE49-F238E27FC236}">
                <a16:creationId xmlns:a16="http://schemas.microsoft.com/office/drawing/2014/main" id="{C0EA4B5C-2B70-F2FA-7287-08E81F5BEA1B}"/>
              </a:ext>
            </a:extLst>
          </p:cNvPr>
          <p:cNvPicPr>
            <a:picLocks noChangeAspect="1"/>
          </p:cNvPicPr>
          <p:nvPr/>
        </p:nvPicPr>
        <p:blipFill>
          <a:blip r:embed="rId48"/>
          <a:stretch>
            <a:fillRect/>
          </a:stretch>
        </p:blipFill>
        <p:spPr>
          <a:xfrm>
            <a:off x="6096000" y="2403459"/>
            <a:ext cx="4300793" cy="332018"/>
          </a:xfrm>
          <a:prstGeom prst="rect">
            <a:avLst/>
          </a:prstGeom>
        </p:spPr>
      </p:pic>
      <p:pic>
        <p:nvPicPr>
          <p:cNvPr id="46" name="Picture 45">
            <a:extLst>
              <a:ext uri="{FF2B5EF4-FFF2-40B4-BE49-F238E27FC236}">
                <a16:creationId xmlns:a16="http://schemas.microsoft.com/office/drawing/2014/main" id="{63362A9C-CDE3-A576-B439-4D17A67EC7C4}"/>
              </a:ext>
            </a:extLst>
          </p:cNvPr>
          <p:cNvPicPr>
            <a:picLocks noChangeAspect="1"/>
          </p:cNvPicPr>
          <p:nvPr/>
        </p:nvPicPr>
        <p:blipFill>
          <a:blip r:embed="rId49"/>
          <a:stretch>
            <a:fillRect/>
          </a:stretch>
        </p:blipFill>
        <p:spPr>
          <a:xfrm>
            <a:off x="6096000" y="2849902"/>
            <a:ext cx="1773128" cy="305712"/>
          </a:xfrm>
          <a:prstGeom prst="rect">
            <a:avLst/>
          </a:prstGeom>
        </p:spPr>
      </p:pic>
      <p:pic>
        <p:nvPicPr>
          <p:cNvPr id="48" name="Picture 47">
            <a:extLst>
              <a:ext uri="{FF2B5EF4-FFF2-40B4-BE49-F238E27FC236}">
                <a16:creationId xmlns:a16="http://schemas.microsoft.com/office/drawing/2014/main" id="{93922D51-BAFC-0A56-5BE8-B7DCDA89DF09}"/>
              </a:ext>
            </a:extLst>
          </p:cNvPr>
          <p:cNvPicPr>
            <a:picLocks noChangeAspect="1"/>
          </p:cNvPicPr>
          <p:nvPr/>
        </p:nvPicPr>
        <p:blipFill>
          <a:blip r:embed="rId50"/>
          <a:stretch>
            <a:fillRect/>
          </a:stretch>
        </p:blipFill>
        <p:spPr>
          <a:xfrm>
            <a:off x="6096000" y="3231491"/>
            <a:ext cx="2381582" cy="400106"/>
          </a:xfrm>
          <a:prstGeom prst="rect">
            <a:avLst/>
          </a:prstGeom>
        </p:spPr>
      </p:pic>
      <p:pic>
        <p:nvPicPr>
          <p:cNvPr id="50" name="Picture 49">
            <a:extLst>
              <a:ext uri="{FF2B5EF4-FFF2-40B4-BE49-F238E27FC236}">
                <a16:creationId xmlns:a16="http://schemas.microsoft.com/office/drawing/2014/main" id="{CCB2A79D-2814-5220-5762-B087DEBCF3A5}"/>
              </a:ext>
            </a:extLst>
          </p:cNvPr>
          <p:cNvPicPr>
            <a:picLocks noChangeAspect="1"/>
          </p:cNvPicPr>
          <p:nvPr/>
        </p:nvPicPr>
        <p:blipFill>
          <a:blip r:embed="rId51"/>
          <a:stretch>
            <a:fillRect/>
          </a:stretch>
        </p:blipFill>
        <p:spPr>
          <a:xfrm>
            <a:off x="6106886" y="3686359"/>
            <a:ext cx="1207522" cy="328577"/>
          </a:xfrm>
          <a:prstGeom prst="rect">
            <a:avLst/>
          </a:prstGeom>
        </p:spPr>
      </p:pic>
      <p:pic>
        <p:nvPicPr>
          <p:cNvPr id="52" name="Picture 51">
            <a:extLst>
              <a:ext uri="{FF2B5EF4-FFF2-40B4-BE49-F238E27FC236}">
                <a16:creationId xmlns:a16="http://schemas.microsoft.com/office/drawing/2014/main" id="{0A020342-60EE-EA53-02BA-2B24B409E02B}"/>
              </a:ext>
            </a:extLst>
          </p:cNvPr>
          <p:cNvPicPr>
            <a:picLocks noChangeAspect="1"/>
          </p:cNvPicPr>
          <p:nvPr/>
        </p:nvPicPr>
        <p:blipFill>
          <a:blip r:embed="rId52"/>
          <a:stretch>
            <a:fillRect/>
          </a:stretch>
        </p:blipFill>
        <p:spPr>
          <a:xfrm>
            <a:off x="6106886" y="4108337"/>
            <a:ext cx="2019582" cy="352474"/>
          </a:xfrm>
          <a:prstGeom prst="rect">
            <a:avLst/>
          </a:prstGeom>
        </p:spPr>
      </p:pic>
      <p:pic>
        <p:nvPicPr>
          <p:cNvPr id="54" name="Picture 53">
            <a:extLst>
              <a:ext uri="{FF2B5EF4-FFF2-40B4-BE49-F238E27FC236}">
                <a16:creationId xmlns:a16="http://schemas.microsoft.com/office/drawing/2014/main" id="{75846032-5F5E-62FF-3A92-C35CA19A5DBA}"/>
              </a:ext>
            </a:extLst>
          </p:cNvPr>
          <p:cNvPicPr>
            <a:picLocks noChangeAspect="1"/>
          </p:cNvPicPr>
          <p:nvPr/>
        </p:nvPicPr>
        <p:blipFill>
          <a:blip r:embed="rId53"/>
          <a:stretch>
            <a:fillRect/>
          </a:stretch>
        </p:blipFill>
        <p:spPr>
          <a:xfrm>
            <a:off x="5907888" y="4816707"/>
            <a:ext cx="3877216" cy="800212"/>
          </a:xfrm>
          <a:prstGeom prst="rect">
            <a:avLst/>
          </a:prstGeom>
        </p:spPr>
      </p:pic>
    </p:spTree>
    <p:extLst>
      <p:ext uri="{BB962C8B-B14F-4D97-AF65-F5344CB8AC3E}">
        <p14:creationId xmlns:p14="http://schemas.microsoft.com/office/powerpoint/2010/main" val="4184088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pic>
        <p:nvPicPr>
          <p:cNvPr id="4" name="Picture 3">
            <a:extLst>
              <a:ext uri="{FF2B5EF4-FFF2-40B4-BE49-F238E27FC236}">
                <a16:creationId xmlns:a16="http://schemas.microsoft.com/office/drawing/2014/main" id="{3362DDC7-3133-0CF1-E9E1-46094BF926AA}"/>
              </a:ext>
            </a:extLst>
          </p:cNvPr>
          <p:cNvPicPr>
            <a:picLocks noChangeAspect="1"/>
          </p:cNvPicPr>
          <p:nvPr/>
        </p:nvPicPr>
        <p:blipFill>
          <a:blip r:embed="rId34"/>
          <a:stretch>
            <a:fillRect/>
          </a:stretch>
        </p:blipFill>
        <p:spPr>
          <a:xfrm>
            <a:off x="405888" y="135707"/>
            <a:ext cx="11231880" cy="2603097"/>
          </a:xfrm>
          <a:prstGeom prst="rect">
            <a:avLst/>
          </a:prstGeom>
        </p:spPr>
      </p:pic>
      <mc:AlternateContent xmlns:mc="http://schemas.openxmlformats.org/markup-compatibility/2006" xmlns:p14="http://schemas.microsoft.com/office/powerpoint/2010/main">
        <mc:Choice Requires="p14">
          <p:contentPart p14:bwMode="auto" r:id="rId35">
            <p14:nvContentPartPr>
              <p14:cNvPr id="5" name="Ink 4">
                <a:extLst>
                  <a:ext uri="{FF2B5EF4-FFF2-40B4-BE49-F238E27FC236}">
                    <a16:creationId xmlns:a16="http://schemas.microsoft.com/office/drawing/2014/main" id="{FAE7FA48-DB53-9797-80FE-169010459235}"/>
                  </a:ext>
                </a:extLst>
              </p14:cNvPr>
              <p14:cNvContentPartPr/>
              <p14:nvPr/>
            </p14:nvContentPartPr>
            <p14:xfrm>
              <a:off x="2762208" y="327816"/>
              <a:ext cx="1892160" cy="19440"/>
            </p14:xfrm>
          </p:contentPart>
        </mc:Choice>
        <mc:Fallback xmlns="">
          <p:pic>
            <p:nvPicPr>
              <p:cNvPr id="5" name="Ink 4">
                <a:extLst>
                  <a:ext uri="{FF2B5EF4-FFF2-40B4-BE49-F238E27FC236}">
                    <a16:creationId xmlns:a16="http://schemas.microsoft.com/office/drawing/2014/main" id="{FAE7FA48-DB53-9797-80FE-169010459235}"/>
                  </a:ext>
                </a:extLst>
              </p:cNvPr>
              <p:cNvPicPr/>
              <p:nvPr/>
            </p:nvPicPr>
            <p:blipFill>
              <a:blip r:embed="rId36"/>
              <a:stretch>
                <a:fillRect/>
              </a:stretch>
            </p:blipFill>
            <p:spPr>
              <a:xfrm>
                <a:off x="2708568" y="220176"/>
                <a:ext cx="1999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D3A3E974-323D-F690-6721-F3E0BF5E9AD9}"/>
                  </a:ext>
                </a:extLst>
              </p14:cNvPr>
              <p14:cNvContentPartPr/>
              <p14:nvPr/>
            </p14:nvContentPartPr>
            <p14:xfrm>
              <a:off x="2753208" y="628416"/>
              <a:ext cx="1882800" cy="66600"/>
            </p14:xfrm>
          </p:contentPart>
        </mc:Choice>
        <mc:Fallback xmlns="">
          <p:pic>
            <p:nvPicPr>
              <p:cNvPr id="21" name="Ink 20">
                <a:extLst>
                  <a:ext uri="{FF2B5EF4-FFF2-40B4-BE49-F238E27FC236}">
                    <a16:creationId xmlns:a16="http://schemas.microsoft.com/office/drawing/2014/main" id="{D3A3E974-323D-F690-6721-F3E0BF5E9AD9}"/>
                  </a:ext>
                </a:extLst>
              </p:cNvPr>
              <p:cNvPicPr/>
              <p:nvPr/>
            </p:nvPicPr>
            <p:blipFill>
              <a:blip r:embed="rId38"/>
              <a:stretch>
                <a:fillRect/>
              </a:stretch>
            </p:blipFill>
            <p:spPr>
              <a:xfrm>
                <a:off x="2699208" y="520776"/>
                <a:ext cx="19904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094B9453-65AB-A4D1-3543-702AF857B8D9}"/>
                  </a:ext>
                </a:extLst>
              </p14:cNvPr>
              <p14:cNvContentPartPr/>
              <p14:nvPr/>
            </p14:nvContentPartPr>
            <p14:xfrm>
              <a:off x="952128" y="2093616"/>
              <a:ext cx="99720" cy="9720"/>
            </p14:xfrm>
          </p:contentPart>
        </mc:Choice>
        <mc:Fallback xmlns="">
          <p:pic>
            <p:nvPicPr>
              <p:cNvPr id="22" name="Ink 21">
                <a:extLst>
                  <a:ext uri="{FF2B5EF4-FFF2-40B4-BE49-F238E27FC236}">
                    <a16:creationId xmlns:a16="http://schemas.microsoft.com/office/drawing/2014/main" id="{094B9453-65AB-A4D1-3543-702AF857B8D9}"/>
                  </a:ext>
                </a:extLst>
              </p:cNvPr>
              <p:cNvPicPr/>
              <p:nvPr/>
            </p:nvPicPr>
            <p:blipFill>
              <a:blip r:embed="rId40"/>
              <a:stretch>
                <a:fillRect/>
              </a:stretch>
            </p:blipFill>
            <p:spPr>
              <a:xfrm>
                <a:off x="898128" y="1985616"/>
                <a:ext cx="207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97485ABD-5EDF-C7FF-D330-44B401757418}"/>
                  </a:ext>
                </a:extLst>
              </p14:cNvPr>
              <p14:cNvContentPartPr/>
              <p14:nvPr/>
            </p14:nvContentPartPr>
            <p14:xfrm>
              <a:off x="1070568" y="2614896"/>
              <a:ext cx="365400" cy="19080"/>
            </p14:xfrm>
          </p:contentPart>
        </mc:Choice>
        <mc:Fallback xmlns="">
          <p:pic>
            <p:nvPicPr>
              <p:cNvPr id="23" name="Ink 22">
                <a:extLst>
                  <a:ext uri="{FF2B5EF4-FFF2-40B4-BE49-F238E27FC236}">
                    <a16:creationId xmlns:a16="http://schemas.microsoft.com/office/drawing/2014/main" id="{97485ABD-5EDF-C7FF-D330-44B401757418}"/>
                  </a:ext>
                </a:extLst>
              </p:cNvPr>
              <p:cNvPicPr/>
              <p:nvPr/>
            </p:nvPicPr>
            <p:blipFill>
              <a:blip r:embed="rId42"/>
              <a:stretch>
                <a:fillRect/>
              </a:stretch>
            </p:blipFill>
            <p:spPr>
              <a:xfrm>
                <a:off x="1016928" y="2507256"/>
                <a:ext cx="473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977575B1-A07B-DADE-535C-8F96E9658CEA}"/>
                  </a:ext>
                </a:extLst>
              </p14:cNvPr>
              <p14:cNvContentPartPr/>
              <p14:nvPr/>
            </p14:nvContentPartPr>
            <p14:xfrm>
              <a:off x="6391368" y="1123416"/>
              <a:ext cx="4818240" cy="38160"/>
            </p14:xfrm>
          </p:contentPart>
        </mc:Choice>
        <mc:Fallback xmlns="">
          <p:pic>
            <p:nvPicPr>
              <p:cNvPr id="24" name="Ink 23">
                <a:extLst>
                  <a:ext uri="{FF2B5EF4-FFF2-40B4-BE49-F238E27FC236}">
                    <a16:creationId xmlns:a16="http://schemas.microsoft.com/office/drawing/2014/main" id="{977575B1-A07B-DADE-535C-8F96E9658CEA}"/>
                  </a:ext>
                </a:extLst>
              </p:cNvPr>
              <p:cNvPicPr/>
              <p:nvPr/>
            </p:nvPicPr>
            <p:blipFill>
              <a:blip r:embed="rId44"/>
              <a:stretch>
                <a:fillRect/>
              </a:stretch>
            </p:blipFill>
            <p:spPr>
              <a:xfrm>
                <a:off x="6337728" y="1015776"/>
                <a:ext cx="49258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Ink 24">
                <a:extLst>
                  <a:ext uri="{FF2B5EF4-FFF2-40B4-BE49-F238E27FC236}">
                    <a16:creationId xmlns:a16="http://schemas.microsoft.com/office/drawing/2014/main" id="{9C2D47B9-3906-8A6A-049C-CF57D02B7A62}"/>
                  </a:ext>
                </a:extLst>
              </p14:cNvPr>
              <p14:cNvContentPartPr/>
              <p14:nvPr/>
            </p14:nvContentPartPr>
            <p14:xfrm>
              <a:off x="3841488" y="1353096"/>
              <a:ext cx="1471320" cy="10080"/>
            </p14:xfrm>
          </p:contentPart>
        </mc:Choice>
        <mc:Fallback xmlns="">
          <p:pic>
            <p:nvPicPr>
              <p:cNvPr id="25" name="Ink 24">
                <a:extLst>
                  <a:ext uri="{FF2B5EF4-FFF2-40B4-BE49-F238E27FC236}">
                    <a16:creationId xmlns:a16="http://schemas.microsoft.com/office/drawing/2014/main" id="{9C2D47B9-3906-8A6A-049C-CF57D02B7A62}"/>
                  </a:ext>
                </a:extLst>
              </p:cNvPr>
              <p:cNvPicPr/>
              <p:nvPr/>
            </p:nvPicPr>
            <p:blipFill>
              <a:blip r:embed="rId46"/>
              <a:stretch>
                <a:fillRect/>
              </a:stretch>
            </p:blipFill>
            <p:spPr>
              <a:xfrm>
                <a:off x="3787488" y="1245456"/>
                <a:ext cx="1578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Ink 25">
                <a:extLst>
                  <a:ext uri="{FF2B5EF4-FFF2-40B4-BE49-F238E27FC236}">
                    <a16:creationId xmlns:a16="http://schemas.microsoft.com/office/drawing/2014/main" id="{EAD8D0E0-E446-FF54-9364-C0FEAC1C00EE}"/>
                  </a:ext>
                </a:extLst>
              </p14:cNvPr>
              <p14:cNvContentPartPr/>
              <p14:nvPr/>
            </p14:nvContentPartPr>
            <p14:xfrm>
              <a:off x="7095528" y="1316736"/>
              <a:ext cx="4379400" cy="56160"/>
            </p14:xfrm>
          </p:contentPart>
        </mc:Choice>
        <mc:Fallback xmlns="">
          <p:pic>
            <p:nvPicPr>
              <p:cNvPr id="26" name="Ink 25">
                <a:extLst>
                  <a:ext uri="{FF2B5EF4-FFF2-40B4-BE49-F238E27FC236}">
                    <a16:creationId xmlns:a16="http://schemas.microsoft.com/office/drawing/2014/main" id="{EAD8D0E0-E446-FF54-9364-C0FEAC1C00EE}"/>
                  </a:ext>
                </a:extLst>
              </p:cNvPr>
              <p:cNvPicPr/>
              <p:nvPr/>
            </p:nvPicPr>
            <p:blipFill>
              <a:blip r:embed="rId48"/>
              <a:stretch>
                <a:fillRect/>
              </a:stretch>
            </p:blipFill>
            <p:spPr>
              <a:xfrm>
                <a:off x="7041528" y="1208736"/>
                <a:ext cx="44870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Ink 26">
                <a:extLst>
                  <a:ext uri="{FF2B5EF4-FFF2-40B4-BE49-F238E27FC236}">
                    <a16:creationId xmlns:a16="http://schemas.microsoft.com/office/drawing/2014/main" id="{0CC7C84E-FA68-E6D9-4D6D-EC494F7EDD8E}"/>
                  </a:ext>
                </a:extLst>
              </p14:cNvPr>
              <p14:cNvContentPartPr/>
              <p14:nvPr/>
            </p14:nvContentPartPr>
            <p14:xfrm>
              <a:off x="2834568" y="1600056"/>
              <a:ext cx="3089880" cy="19440"/>
            </p14:xfrm>
          </p:contentPart>
        </mc:Choice>
        <mc:Fallback xmlns="">
          <p:pic>
            <p:nvPicPr>
              <p:cNvPr id="27" name="Ink 26">
                <a:extLst>
                  <a:ext uri="{FF2B5EF4-FFF2-40B4-BE49-F238E27FC236}">
                    <a16:creationId xmlns:a16="http://schemas.microsoft.com/office/drawing/2014/main" id="{0CC7C84E-FA68-E6D9-4D6D-EC494F7EDD8E}"/>
                  </a:ext>
                </a:extLst>
              </p:cNvPr>
              <p:cNvPicPr/>
              <p:nvPr/>
            </p:nvPicPr>
            <p:blipFill>
              <a:blip r:embed="rId50"/>
              <a:stretch>
                <a:fillRect/>
              </a:stretch>
            </p:blipFill>
            <p:spPr>
              <a:xfrm>
                <a:off x="2780568" y="1492056"/>
                <a:ext cx="31975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Ink 27">
                <a:extLst>
                  <a:ext uri="{FF2B5EF4-FFF2-40B4-BE49-F238E27FC236}">
                    <a16:creationId xmlns:a16="http://schemas.microsoft.com/office/drawing/2014/main" id="{02687353-3E4F-43C3-92ED-5A62A6D3C87D}"/>
                  </a:ext>
                </a:extLst>
              </p14:cNvPr>
              <p14:cNvContentPartPr/>
              <p14:nvPr/>
            </p14:nvContentPartPr>
            <p14:xfrm>
              <a:off x="6739128" y="1517616"/>
              <a:ext cx="4635360" cy="147240"/>
            </p14:xfrm>
          </p:contentPart>
        </mc:Choice>
        <mc:Fallback xmlns="">
          <p:pic>
            <p:nvPicPr>
              <p:cNvPr id="28" name="Ink 27">
                <a:extLst>
                  <a:ext uri="{FF2B5EF4-FFF2-40B4-BE49-F238E27FC236}">
                    <a16:creationId xmlns:a16="http://schemas.microsoft.com/office/drawing/2014/main" id="{02687353-3E4F-43C3-92ED-5A62A6D3C87D}"/>
                  </a:ext>
                </a:extLst>
              </p:cNvPr>
              <p:cNvPicPr/>
              <p:nvPr/>
            </p:nvPicPr>
            <p:blipFill>
              <a:blip r:embed="rId52"/>
              <a:stretch>
                <a:fillRect/>
              </a:stretch>
            </p:blipFill>
            <p:spPr>
              <a:xfrm>
                <a:off x="6685128" y="1409976"/>
                <a:ext cx="474300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Ink 28">
                <a:extLst>
                  <a:ext uri="{FF2B5EF4-FFF2-40B4-BE49-F238E27FC236}">
                    <a16:creationId xmlns:a16="http://schemas.microsoft.com/office/drawing/2014/main" id="{2EF64FEE-F88F-2E70-3068-C546996DA8FD}"/>
                  </a:ext>
                </a:extLst>
              </p14:cNvPr>
              <p14:cNvContentPartPr/>
              <p14:nvPr/>
            </p14:nvContentPartPr>
            <p14:xfrm>
              <a:off x="11035728" y="1455696"/>
              <a:ext cx="321120" cy="54360"/>
            </p14:xfrm>
          </p:contentPart>
        </mc:Choice>
        <mc:Fallback xmlns="">
          <p:pic>
            <p:nvPicPr>
              <p:cNvPr id="29" name="Ink 28">
                <a:extLst>
                  <a:ext uri="{FF2B5EF4-FFF2-40B4-BE49-F238E27FC236}">
                    <a16:creationId xmlns:a16="http://schemas.microsoft.com/office/drawing/2014/main" id="{2EF64FEE-F88F-2E70-3068-C546996DA8FD}"/>
                  </a:ext>
                </a:extLst>
              </p:cNvPr>
              <p:cNvPicPr/>
              <p:nvPr/>
            </p:nvPicPr>
            <p:blipFill>
              <a:blip r:embed="rId54"/>
              <a:stretch>
                <a:fillRect/>
              </a:stretch>
            </p:blipFill>
            <p:spPr>
              <a:xfrm>
                <a:off x="10982088" y="1347696"/>
                <a:ext cx="4287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Ink 29">
                <a:extLst>
                  <a:ext uri="{FF2B5EF4-FFF2-40B4-BE49-F238E27FC236}">
                    <a16:creationId xmlns:a16="http://schemas.microsoft.com/office/drawing/2014/main" id="{473C4CFE-AF4E-4CB6-F6F9-741A39E496C7}"/>
                  </a:ext>
                </a:extLst>
              </p14:cNvPr>
              <p14:cNvContentPartPr/>
              <p14:nvPr/>
            </p14:nvContentPartPr>
            <p14:xfrm>
              <a:off x="2881368" y="1782216"/>
              <a:ext cx="1608840" cy="19080"/>
            </p14:xfrm>
          </p:contentPart>
        </mc:Choice>
        <mc:Fallback xmlns="">
          <p:pic>
            <p:nvPicPr>
              <p:cNvPr id="30" name="Ink 29">
                <a:extLst>
                  <a:ext uri="{FF2B5EF4-FFF2-40B4-BE49-F238E27FC236}">
                    <a16:creationId xmlns:a16="http://schemas.microsoft.com/office/drawing/2014/main" id="{473C4CFE-AF4E-4CB6-F6F9-741A39E496C7}"/>
                  </a:ext>
                </a:extLst>
              </p:cNvPr>
              <p:cNvPicPr/>
              <p:nvPr/>
            </p:nvPicPr>
            <p:blipFill>
              <a:blip r:embed="rId56"/>
              <a:stretch>
                <a:fillRect/>
              </a:stretch>
            </p:blipFill>
            <p:spPr>
              <a:xfrm>
                <a:off x="2827368" y="1674576"/>
                <a:ext cx="17164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Ink 30">
                <a:extLst>
                  <a:ext uri="{FF2B5EF4-FFF2-40B4-BE49-F238E27FC236}">
                    <a16:creationId xmlns:a16="http://schemas.microsoft.com/office/drawing/2014/main" id="{165C7CE6-5D73-F042-2F46-8FFE5C2379D8}"/>
                  </a:ext>
                </a:extLst>
              </p14:cNvPr>
              <p14:cNvContentPartPr/>
              <p14:nvPr/>
            </p14:nvContentPartPr>
            <p14:xfrm>
              <a:off x="4754808" y="1702296"/>
              <a:ext cx="5505840" cy="64800"/>
            </p14:xfrm>
          </p:contentPart>
        </mc:Choice>
        <mc:Fallback xmlns="">
          <p:pic>
            <p:nvPicPr>
              <p:cNvPr id="31" name="Ink 30">
                <a:extLst>
                  <a:ext uri="{FF2B5EF4-FFF2-40B4-BE49-F238E27FC236}">
                    <a16:creationId xmlns:a16="http://schemas.microsoft.com/office/drawing/2014/main" id="{165C7CE6-5D73-F042-2F46-8FFE5C2379D8}"/>
                  </a:ext>
                </a:extLst>
              </p:cNvPr>
              <p:cNvPicPr/>
              <p:nvPr/>
            </p:nvPicPr>
            <p:blipFill>
              <a:blip r:embed="rId58"/>
              <a:stretch>
                <a:fillRect/>
              </a:stretch>
            </p:blipFill>
            <p:spPr>
              <a:xfrm>
                <a:off x="4700808" y="1594656"/>
                <a:ext cx="56134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Ink 31">
                <a:extLst>
                  <a:ext uri="{FF2B5EF4-FFF2-40B4-BE49-F238E27FC236}">
                    <a16:creationId xmlns:a16="http://schemas.microsoft.com/office/drawing/2014/main" id="{212A679B-323E-464E-FFEA-A24B265A9DB4}"/>
                  </a:ext>
                </a:extLst>
              </p14:cNvPr>
              <p14:cNvContentPartPr/>
              <p14:nvPr/>
            </p14:nvContentPartPr>
            <p14:xfrm>
              <a:off x="4324968" y="1917576"/>
              <a:ext cx="6037920" cy="114840"/>
            </p14:xfrm>
          </p:contentPart>
        </mc:Choice>
        <mc:Fallback xmlns="">
          <p:pic>
            <p:nvPicPr>
              <p:cNvPr id="32" name="Ink 31">
                <a:extLst>
                  <a:ext uri="{FF2B5EF4-FFF2-40B4-BE49-F238E27FC236}">
                    <a16:creationId xmlns:a16="http://schemas.microsoft.com/office/drawing/2014/main" id="{212A679B-323E-464E-FFEA-A24B265A9DB4}"/>
                  </a:ext>
                </a:extLst>
              </p:cNvPr>
              <p:cNvPicPr/>
              <p:nvPr/>
            </p:nvPicPr>
            <p:blipFill>
              <a:blip r:embed="rId60"/>
              <a:stretch>
                <a:fillRect/>
              </a:stretch>
            </p:blipFill>
            <p:spPr>
              <a:xfrm>
                <a:off x="4271328" y="1809936"/>
                <a:ext cx="61455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Ink 32">
                <a:extLst>
                  <a:ext uri="{FF2B5EF4-FFF2-40B4-BE49-F238E27FC236}">
                    <a16:creationId xmlns:a16="http://schemas.microsoft.com/office/drawing/2014/main" id="{4F0FB301-BBB6-C9C5-9D7F-09FF7EF70BA3}"/>
                  </a:ext>
                </a:extLst>
              </p14:cNvPr>
              <p14:cNvContentPartPr/>
              <p14:nvPr/>
            </p14:nvContentPartPr>
            <p14:xfrm>
              <a:off x="3739608" y="2212776"/>
              <a:ext cx="1308960" cy="54360"/>
            </p14:xfrm>
          </p:contentPart>
        </mc:Choice>
        <mc:Fallback xmlns="">
          <p:pic>
            <p:nvPicPr>
              <p:cNvPr id="33" name="Ink 32">
                <a:extLst>
                  <a:ext uri="{FF2B5EF4-FFF2-40B4-BE49-F238E27FC236}">
                    <a16:creationId xmlns:a16="http://schemas.microsoft.com/office/drawing/2014/main" id="{4F0FB301-BBB6-C9C5-9D7F-09FF7EF70BA3}"/>
                  </a:ext>
                </a:extLst>
              </p:cNvPr>
              <p:cNvPicPr/>
              <p:nvPr/>
            </p:nvPicPr>
            <p:blipFill>
              <a:blip r:embed="rId62"/>
              <a:stretch>
                <a:fillRect/>
              </a:stretch>
            </p:blipFill>
            <p:spPr>
              <a:xfrm>
                <a:off x="3685968" y="2104776"/>
                <a:ext cx="14166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Ink 33">
                <a:extLst>
                  <a:ext uri="{FF2B5EF4-FFF2-40B4-BE49-F238E27FC236}">
                    <a16:creationId xmlns:a16="http://schemas.microsoft.com/office/drawing/2014/main" id="{BDE5BF21-E9A2-F93D-5C5C-F47B517610E0}"/>
                  </a:ext>
                </a:extLst>
              </p14:cNvPr>
              <p14:cNvContentPartPr/>
              <p14:nvPr/>
            </p14:nvContentPartPr>
            <p14:xfrm>
              <a:off x="2523528" y="5266656"/>
              <a:ext cx="360" cy="360"/>
            </p14:xfrm>
          </p:contentPart>
        </mc:Choice>
        <mc:Fallback xmlns="">
          <p:pic>
            <p:nvPicPr>
              <p:cNvPr id="34" name="Ink 33">
                <a:extLst>
                  <a:ext uri="{FF2B5EF4-FFF2-40B4-BE49-F238E27FC236}">
                    <a16:creationId xmlns:a16="http://schemas.microsoft.com/office/drawing/2014/main" id="{BDE5BF21-E9A2-F93D-5C5C-F47B517610E0}"/>
                  </a:ext>
                </a:extLst>
              </p:cNvPr>
              <p:cNvPicPr/>
              <p:nvPr/>
            </p:nvPicPr>
            <p:blipFill>
              <a:blip r:embed="rId64"/>
              <a:stretch>
                <a:fillRect/>
              </a:stretch>
            </p:blipFill>
            <p:spPr>
              <a:xfrm>
                <a:off x="2469528" y="5159016"/>
                <a:ext cx="108000" cy="216000"/>
              </a:xfrm>
              <a:prstGeom prst="rect">
                <a:avLst/>
              </a:prstGeom>
            </p:spPr>
          </p:pic>
        </mc:Fallback>
      </mc:AlternateContent>
      <p:pic>
        <p:nvPicPr>
          <p:cNvPr id="36" name="Picture 35">
            <a:extLst>
              <a:ext uri="{FF2B5EF4-FFF2-40B4-BE49-F238E27FC236}">
                <a16:creationId xmlns:a16="http://schemas.microsoft.com/office/drawing/2014/main" id="{E373A08B-BC57-B093-10A6-13F3CCEA724F}"/>
              </a:ext>
            </a:extLst>
          </p:cNvPr>
          <p:cNvPicPr>
            <a:picLocks noChangeAspect="1"/>
          </p:cNvPicPr>
          <p:nvPr/>
        </p:nvPicPr>
        <p:blipFill>
          <a:blip r:embed="rId65"/>
          <a:stretch>
            <a:fillRect/>
          </a:stretch>
        </p:blipFill>
        <p:spPr>
          <a:xfrm>
            <a:off x="547552" y="2887488"/>
            <a:ext cx="7068536" cy="847843"/>
          </a:xfrm>
          <a:prstGeom prst="rect">
            <a:avLst/>
          </a:prstGeom>
        </p:spPr>
      </p:pic>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1CFDC976-3486-A398-7176-62C733B6DC74}"/>
                  </a:ext>
                </a:extLst>
              </p14:cNvPr>
              <p14:cNvContentPartPr/>
              <p14:nvPr/>
            </p14:nvContentPartPr>
            <p14:xfrm>
              <a:off x="2744208" y="2989656"/>
              <a:ext cx="300960" cy="46440"/>
            </p14:xfrm>
          </p:contentPart>
        </mc:Choice>
        <mc:Fallback xmlns="">
          <p:pic>
            <p:nvPicPr>
              <p:cNvPr id="37" name="Ink 36">
                <a:extLst>
                  <a:ext uri="{FF2B5EF4-FFF2-40B4-BE49-F238E27FC236}">
                    <a16:creationId xmlns:a16="http://schemas.microsoft.com/office/drawing/2014/main" id="{1CFDC976-3486-A398-7176-62C733B6DC74}"/>
                  </a:ext>
                </a:extLst>
              </p:cNvPr>
              <p:cNvPicPr/>
              <p:nvPr/>
            </p:nvPicPr>
            <p:blipFill>
              <a:blip r:embed="rId67"/>
              <a:stretch>
                <a:fillRect/>
              </a:stretch>
            </p:blipFill>
            <p:spPr>
              <a:xfrm>
                <a:off x="2690208" y="2881656"/>
                <a:ext cx="4086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C2178779-5A8B-8865-DEFB-48F9D55DA142}"/>
                  </a:ext>
                </a:extLst>
              </p14:cNvPr>
              <p14:cNvContentPartPr/>
              <p14:nvPr/>
            </p14:nvContentPartPr>
            <p14:xfrm>
              <a:off x="3382848" y="2998656"/>
              <a:ext cx="4150440" cy="55800"/>
            </p14:xfrm>
          </p:contentPart>
        </mc:Choice>
        <mc:Fallback xmlns="">
          <p:pic>
            <p:nvPicPr>
              <p:cNvPr id="38" name="Ink 37">
                <a:extLst>
                  <a:ext uri="{FF2B5EF4-FFF2-40B4-BE49-F238E27FC236}">
                    <a16:creationId xmlns:a16="http://schemas.microsoft.com/office/drawing/2014/main" id="{C2178779-5A8B-8865-DEFB-48F9D55DA142}"/>
                  </a:ext>
                </a:extLst>
              </p:cNvPr>
              <p:cNvPicPr/>
              <p:nvPr/>
            </p:nvPicPr>
            <p:blipFill>
              <a:blip r:embed="rId69"/>
              <a:stretch>
                <a:fillRect/>
              </a:stretch>
            </p:blipFill>
            <p:spPr>
              <a:xfrm>
                <a:off x="3329208" y="2890656"/>
                <a:ext cx="42580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17F40FCB-2D23-C3F3-57F7-390A4B9A5C2D}"/>
                  </a:ext>
                </a:extLst>
              </p14:cNvPr>
              <p14:cNvContentPartPr/>
              <p14:nvPr/>
            </p14:nvContentPartPr>
            <p14:xfrm>
              <a:off x="604728" y="3225456"/>
              <a:ext cx="5064840" cy="57960"/>
            </p14:xfrm>
          </p:contentPart>
        </mc:Choice>
        <mc:Fallback xmlns="">
          <p:pic>
            <p:nvPicPr>
              <p:cNvPr id="39" name="Ink 38">
                <a:extLst>
                  <a:ext uri="{FF2B5EF4-FFF2-40B4-BE49-F238E27FC236}">
                    <a16:creationId xmlns:a16="http://schemas.microsoft.com/office/drawing/2014/main" id="{17F40FCB-2D23-C3F3-57F7-390A4B9A5C2D}"/>
                  </a:ext>
                </a:extLst>
              </p:cNvPr>
              <p:cNvPicPr/>
              <p:nvPr/>
            </p:nvPicPr>
            <p:blipFill>
              <a:blip r:embed="rId71"/>
              <a:stretch>
                <a:fillRect/>
              </a:stretch>
            </p:blipFill>
            <p:spPr>
              <a:xfrm>
                <a:off x="550728" y="3117456"/>
                <a:ext cx="5172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CBA8C9F2-E4EC-39EF-9C36-2D6C25C5332A}"/>
                  </a:ext>
                </a:extLst>
              </p14:cNvPr>
              <p14:cNvContentPartPr/>
              <p14:nvPr/>
            </p14:nvContentPartPr>
            <p14:xfrm>
              <a:off x="6729768" y="3227616"/>
              <a:ext cx="547920" cy="360"/>
            </p14:xfrm>
          </p:contentPart>
        </mc:Choice>
        <mc:Fallback xmlns="">
          <p:pic>
            <p:nvPicPr>
              <p:cNvPr id="40" name="Ink 39">
                <a:extLst>
                  <a:ext uri="{FF2B5EF4-FFF2-40B4-BE49-F238E27FC236}">
                    <a16:creationId xmlns:a16="http://schemas.microsoft.com/office/drawing/2014/main" id="{CBA8C9F2-E4EC-39EF-9C36-2D6C25C5332A}"/>
                  </a:ext>
                </a:extLst>
              </p:cNvPr>
              <p:cNvPicPr/>
              <p:nvPr/>
            </p:nvPicPr>
            <p:blipFill>
              <a:blip r:embed="rId73"/>
              <a:stretch>
                <a:fillRect/>
              </a:stretch>
            </p:blipFill>
            <p:spPr>
              <a:xfrm>
                <a:off x="6676128" y="3119976"/>
                <a:ext cx="655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16E86BAF-2724-DE36-CEED-28FDB5804B69}"/>
                  </a:ext>
                </a:extLst>
              </p14:cNvPr>
              <p14:cNvContentPartPr/>
              <p14:nvPr/>
            </p14:nvContentPartPr>
            <p14:xfrm>
              <a:off x="521208" y="3353256"/>
              <a:ext cx="1545480" cy="75960"/>
            </p14:xfrm>
          </p:contentPart>
        </mc:Choice>
        <mc:Fallback xmlns="">
          <p:pic>
            <p:nvPicPr>
              <p:cNvPr id="41" name="Ink 40">
                <a:extLst>
                  <a:ext uri="{FF2B5EF4-FFF2-40B4-BE49-F238E27FC236}">
                    <a16:creationId xmlns:a16="http://schemas.microsoft.com/office/drawing/2014/main" id="{16E86BAF-2724-DE36-CEED-28FDB5804B69}"/>
                  </a:ext>
                </a:extLst>
              </p:cNvPr>
              <p:cNvPicPr/>
              <p:nvPr/>
            </p:nvPicPr>
            <p:blipFill>
              <a:blip r:embed="rId75"/>
              <a:stretch>
                <a:fillRect/>
              </a:stretch>
            </p:blipFill>
            <p:spPr>
              <a:xfrm>
                <a:off x="467208" y="3245616"/>
                <a:ext cx="16531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9A2C0C94-EEC6-ADDB-F41E-C3C15BED64DC}"/>
                  </a:ext>
                </a:extLst>
              </p14:cNvPr>
              <p14:cNvContentPartPr/>
              <p14:nvPr/>
            </p14:nvContentPartPr>
            <p14:xfrm>
              <a:off x="3529368" y="3391056"/>
              <a:ext cx="3245040" cy="38520"/>
            </p14:xfrm>
          </p:contentPart>
        </mc:Choice>
        <mc:Fallback xmlns="">
          <p:pic>
            <p:nvPicPr>
              <p:cNvPr id="42" name="Ink 41">
                <a:extLst>
                  <a:ext uri="{FF2B5EF4-FFF2-40B4-BE49-F238E27FC236}">
                    <a16:creationId xmlns:a16="http://schemas.microsoft.com/office/drawing/2014/main" id="{9A2C0C94-EEC6-ADDB-F41E-C3C15BED64DC}"/>
                  </a:ext>
                </a:extLst>
              </p:cNvPr>
              <p:cNvPicPr/>
              <p:nvPr/>
            </p:nvPicPr>
            <p:blipFill>
              <a:blip r:embed="rId77"/>
              <a:stretch>
                <a:fillRect/>
              </a:stretch>
            </p:blipFill>
            <p:spPr>
              <a:xfrm>
                <a:off x="3475728" y="3283056"/>
                <a:ext cx="33526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E8362028-8C86-BA66-3F6D-A001E568148D}"/>
                  </a:ext>
                </a:extLst>
              </p14:cNvPr>
              <p14:cNvContentPartPr/>
              <p14:nvPr/>
            </p14:nvContentPartPr>
            <p14:xfrm>
              <a:off x="2166768" y="4855176"/>
              <a:ext cx="360" cy="360"/>
            </p14:xfrm>
          </p:contentPart>
        </mc:Choice>
        <mc:Fallback xmlns="">
          <p:pic>
            <p:nvPicPr>
              <p:cNvPr id="43" name="Ink 42">
                <a:extLst>
                  <a:ext uri="{FF2B5EF4-FFF2-40B4-BE49-F238E27FC236}">
                    <a16:creationId xmlns:a16="http://schemas.microsoft.com/office/drawing/2014/main" id="{E8362028-8C86-BA66-3F6D-A001E568148D}"/>
                  </a:ext>
                </a:extLst>
              </p:cNvPr>
              <p:cNvPicPr/>
              <p:nvPr/>
            </p:nvPicPr>
            <p:blipFill>
              <a:blip r:embed="rId64"/>
              <a:stretch>
                <a:fillRect/>
              </a:stretch>
            </p:blipFill>
            <p:spPr>
              <a:xfrm>
                <a:off x="2113128" y="4747536"/>
                <a:ext cx="108000" cy="216000"/>
              </a:xfrm>
              <a:prstGeom prst="rect">
                <a:avLst/>
              </a:prstGeom>
            </p:spPr>
          </p:pic>
        </mc:Fallback>
      </mc:AlternateContent>
      <p:pic>
        <p:nvPicPr>
          <p:cNvPr id="45" name="Picture 44">
            <a:extLst>
              <a:ext uri="{FF2B5EF4-FFF2-40B4-BE49-F238E27FC236}">
                <a16:creationId xmlns:a16="http://schemas.microsoft.com/office/drawing/2014/main" id="{0674E9D2-340E-C9F8-0D0C-65F24C494E2A}"/>
              </a:ext>
            </a:extLst>
          </p:cNvPr>
          <p:cNvPicPr>
            <a:picLocks noChangeAspect="1"/>
          </p:cNvPicPr>
          <p:nvPr/>
        </p:nvPicPr>
        <p:blipFill>
          <a:blip r:embed="rId79"/>
          <a:stretch>
            <a:fillRect/>
          </a:stretch>
        </p:blipFill>
        <p:spPr>
          <a:xfrm>
            <a:off x="604728" y="3872255"/>
            <a:ext cx="2410161" cy="628738"/>
          </a:xfrm>
          <a:prstGeom prst="rect">
            <a:avLst/>
          </a:prstGeom>
        </p:spPr>
      </p:pic>
      <p:pic>
        <p:nvPicPr>
          <p:cNvPr id="47" name="Picture 46">
            <a:extLst>
              <a:ext uri="{FF2B5EF4-FFF2-40B4-BE49-F238E27FC236}">
                <a16:creationId xmlns:a16="http://schemas.microsoft.com/office/drawing/2014/main" id="{20556D32-2F2B-5249-DBAB-F423A545EFA9}"/>
              </a:ext>
            </a:extLst>
          </p:cNvPr>
          <p:cNvPicPr>
            <a:picLocks noChangeAspect="1"/>
          </p:cNvPicPr>
          <p:nvPr/>
        </p:nvPicPr>
        <p:blipFill>
          <a:blip r:embed="rId80"/>
          <a:stretch>
            <a:fillRect/>
          </a:stretch>
        </p:blipFill>
        <p:spPr>
          <a:xfrm>
            <a:off x="604728" y="4637917"/>
            <a:ext cx="2476846" cy="457264"/>
          </a:xfrm>
          <a:prstGeom prst="rect">
            <a:avLst/>
          </a:prstGeom>
        </p:spPr>
      </p:pic>
      <p:pic>
        <p:nvPicPr>
          <p:cNvPr id="49" name="Picture 48">
            <a:extLst>
              <a:ext uri="{FF2B5EF4-FFF2-40B4-BE49-F238E27FC236}">
                <a16:creationId xmlns:a16="http://schemas.microsoft.com/office/drawing/2014/main" id="{8F08024E-4640-AD96-1D59-02C80F423D8D}"/>
              </a:ext>
            </a:extLst>
          </p:cNvPr>
          <p:cNvPicPr>
            <a:picLocks noChangeAspect="1"/>
          </p:cNvPicPr>
          <p:nvPr/>
        </p:nvPicPr>
        <p:blipFill>
          <a:blip r:embed="rId81"/>
          <a:stretch>
            <a:fillRect/>
          </a:stretch>
        </p:blipFill>
        <p:spPr>
          <a:xfrm>
            <a:off x="801612" y="5170184"/>
            <a:ext cx="4525006" cy="466790"/>
          </a:xfrm>
          <a:prstGeom prst="rect">
            <a:avLst/>
          </a:prstGeom>
        </p:spPr>
      </p:pic>
      <p:pic>
        <p:nvPicPr>
          <p:cNvPr id="51" name="Picture 50">
            <a:extLst>
              <a:ext uri="{FF2B5EF4-FFF2-40B4-BE49-F238E27FC236}">
                <a16:creationId xmlns:a16="http://schemas.microsoft.com/office/drawing/2014/main" id="{9BE931C8-B564-52AF-01FD-DEF51B4F66B8}"/>
              </a:ext>
            </a:extLst>
          </p:cNvPr>
          <p:cNvPicPr>
            <a:picLocks noChangeAspect="1"/>
          </p:cNvPicPr>
          <p:nvPr/>
        </p:nvPicPr>
        <p:blipFill>
          <a:blip r:embed="rId82"/>
          <a:stretch>
            <a:fillRect/>
          </a:stretch>
        </p:blipFill>
        <p:spPr>
          <a:xfrm>
            <a:off x="851328" y="5715720"/>
            <a:ext cx="3048425" cy="466790"/>
          </a:xfrm>
          <a:prstGeom prst="rect">
            <a:avLst/>
          </a:prstGeom>
        </p:spPr>
      </p:pic>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F212EE62-3502-35AB-E536-65B32A943989}"/>
                  </a:ext>
                </a:extLst>
              </p14:cNvPr>
              <p14:cNvContentPartPr/>
              <p14:nvPr/>
            </p14:nvContentPartPr>
            <p14:xfrm>
              <a:off x="1361448" y="5305536"/>
              <a:ext cx="248040" cy="34920"/>
            </p14:xfrm>
          </p:contentPart>
        </mc:Choice>
        <mc:Fallback xmlns="">
          <p:pic>
            <p:nvPicPr>
              <p:cNvPr id="52" name="Ink 51">
                <a:extLst>
                  <a:ext uri="{FF2B5EF4-FFF2-40B4-BE49-F238E27FC236}">
                    <a16:creationId xmlns:a16="http://schemas.microsoft.com/office/drawing/2014/main" id="{F212EE62-3502-35AB-E536-65B32A943989}"/>
                  </a:ext>
                </a:extLst>
              </p:cNvPr>
              <p:cNvPicPr/>
              <p:nvPr/>
            </p:nvPicPr>
            <p:blipFill>
              <a:blip r:embed="rId84"/>
              <a:stretch>
                <a:fillRect/>
              </a:stretch>
            </p:blipFill>
            <p:spPr>
              <a:xfrm>
                <a:off x="1307448" y="5197536"/>
                <a:ext cx="3556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79FD9616-DC54-8980-760A-56BD4445039A}"/>
                  </a:ext>
                </a:extLst>
              </p14:cNvPr>
              <p14:cNvContentPartPr/>
              <p14:nvPr/>
            </p14:nvContentPartPr>
            <p14:xfrm>
              <a:off x="1016208" y="5806296"/>
              <a:ext cx="639000" cy="55440"/>
            </p14:xfrm>
          </p:contentPart>
        </mc:Choice>
        <mc:Fallback xmlns="">
          <p:pic>
            <p:nvPicPr>
              <p:cNvPr id="53" name="Ink 52">
                <a:extLst>
                  <a:ext uri="{FF2B5EF4-FFF2-40B4-BE49-F238E27FC236}">
                    <a16:creationId xmlns:a16="http://schemas.microsoft.com/office/drawing/2014/main" id="{79FD9616-DC54-8980-760A-56BD4445039A}"/>
                  </a:ext>
                </a:extLst>
              </p:cNvPr>
              <p:cNvPicPr/>
              <p:nvPr/>
            </p:nvPicPr>
            <p:blipFill>
              <a:blip r:embed="rId86"/>
              <a:stretch>
                <a:fillRect/>
              </a:stretch>
            </p:blipFill>
            <p:spPr>
              <a:xfrm>
                <a:off x="962208" y="5698296"/>
                <a:ext cx="7466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Ink 53">
                <a:extLst>
                  <a:ext uri="{FF2B5EF4-FFF2-40B4-BE49-F238E27FC236}">
                    <a16:creationId xmlns:a16="http://schemas.microsoft.com/office/drawing/2014/main" id="{F91AC790-31C9-D346-6C54-1494CA6963C9}"/>
                  </a:ext>
                </a:extLst>
              </p14:cNvPr>
              <p14:cNvContentPartPr/>
              <p14:nvPr/>
            </p14:nvContentPartPr>
            <p14:xfrm>
              <a:off x="841968" y="5348736"/>
              <a:ext cx="594000" cy="12600"/>
            </p14:xfrm>
          </p:contentPart>
        </mc:Choice>
        <mc:Fallback xmlns="">
          <p:pic>
            <p:nvPicPr>
              <p:cNvPr id="54" name="Ink 53">
                <a:extLst>
                  <a:ext uri="{FF2B5EF4-FFF2-40B4-BE49-F238E27FC236}">
                    <a16:creationId xmlns:a16="http://schemas.microsoft.com/office/drawing/2014/main" id="{F91AC790-31C9-D346-6C54-1494CA6963C9}"/>
                  </a:ext>
                </a:extLst>
              </p:cNvPr>
              <p:cNvPicPr/>
              <p:nvPr/>
            </p:nvPicPr>
            <p:blipFill>
              <a:blip r:embed="rId88"/>
              <a:stretch>
                <a:fillRect/>
              </a:stretch>
            </p:blipFill>
            <p:spPr>
              <a:xfrm>
                <a:off x="788328" y="5240736"/>
                <a:ext cx="701640" cy="228240"/>
              </a:xfrm>
              <a:prstGeom prst="rect">
                <a:avLst/>
              </a:prstGeom>
            </p:spPr>
          </p:pic>
        </mc:Fallback>
      </mc:AlternateContent>
      <p:pic>
        <p:nvPicPr>
          <p:cNvPr id="56" name="Picture 55">
            <a:extLst>
              <a:ext uri="{FF2B5EF4-FFF2-40B4-BE49-F238E27FC236}">
                <a16:creationId xmlns:a16="http://schemas.microsoft.com/office/drawing/2014/main" id="{00B18020-4CF6-1ED1-8FDC-966AEF5B1AB7}"/>
              </a:ext>
            </a:extLst>
          </p:cNvPr>
          <p:cNvPicPr>
            <a:picLocks noChangeAspect="1"/>
          </p:cNvPicPr>
          <p:nvPr/>
        </p:nvPicPr>
        <p:blipFill>
          <a:blip r:embed="rId89"/>
          <a:stretch>
            <a:fillRect/>
          </a:stretch>
        </p:blipFill>
        <p:spPr>
          <a:xfrm>
            <a:off x="5312808" y="3826557"/>
            <a:ext cx="1381318" cy="485843"/>
          </a:xfrm>
          <a:prstGeom prst="rect">
            <a:avLst/>
          </a:prstGeom>
        </p:spPr>
      </p:pic>
      <p:pic>
        <p:nvPicPr>
          <p:cNvPr id="58" name="Picture 57">
            <a:extLst>
              <a:ext uri="{FF2B5EF4-FFF2-40B4-BE49-F238E27FC236}">
                <a16:creationId xmlns:a16="http://schemas.microsoft.com/office/drawing/2014/main" id="{B82097E4-1D55-E6FE-1EB7-7B78D2A8FC84}"/>
              </a:ext>
            </a:extLst>
          </p:cNvPr>
          <p:cNvPicPr>
            <a:picLocks noChangeAspect="1"/>
          </p:cNvPicPr>
          <p:nvPr/>
        </p:nvPicPr>
        <p:blipFill>
          <a:blip r:embed="rId90"/>
          <a:stretch>
            <a:fillRect/>
          </a:stretch>
        </p:blipFill>
        <p:spPr>
          <a:xfrm>
            <a:off x="5503831" y="4375095"/>
            <a:ext cx="2819794" cy="362001"/>
          </a:xfrm>
          <a:prstGeom prst="rect">
            <a:avLst/>
          </a:prstGeom>
        </p:spPr>
      </p:pic>
      <p:pic>
        <p:nvPicPr>
          <p:cNvPr id="60" name="Picture 59">
            <a:extLst>
              <a:ext uri="{FF2B5EF4-FFF2-40B4-BE49-F238E27FC236}">
                <a16:creationId xmlns:a16="http://schemas.microsoft.com/office/drawing/2014/main" id="{1B4EA367-585D-FC07-E0DF-44DB1F540A0B}"/>
              </a:ext>
            </a:extLst>
          </p:cNvPr>
          <p:cNvPicPr>
            <a:picLocks noChangeAspect="1"/>
          </p:cNvPicPr>
          <p:nvPr/>
        </p:nvPicPr>
        <p:blipFill>
          <a:blip r:embed="rId91"/>
          <a:stretch>
            <a:fillRect/>
          </a:stretch>
        </p:blipFill>
        <p:spPr>
          <a:xfrm>
            <a:off x="5503831" y="4848215"/>
            <a:ext cx="2981741" cy="362001"/>
          </a:xfrm>
          <a:prstGeom prst="rect">
            <a:avLst/>
          </a:prstGeom>
        </p:spPr>
      </p:pic>
      <p:pic>
        <p:nvPicPr>
          <p:cNvPr id="62" name="Picture 61">
            <a:extLst>
              <a:ext uri="{FF2B5EF4-FFF2-40B4-BE49-F238E27FC236}">
                <a16:creationId xmlns:a16="http://schemas.microsoft.com/office/drawing/2014/main" id="{AFB1AD75-25D1-14AC-8DAF-F3FC5549FE4C}"/>
              </a:ext>
            </a:extLst>
          </p:cNvPr>
          <p:cNvPicPr>
            <a:picLocks noChangeAspect="1"/>
          </p:cNvPicPr>
          <p:nvPr/>
        </p:nvPicPr>
        <p:blipFill>
          <a:blip r:embed="rId92"/>
          <a:stretch>
            <a:fillRect/>
          </a:stretch>
        </p:blipFill>
        <p:spPr>
          <a:xfrm>
            <a:off x="5503975" y="5267811"/>
            <a:ext cx="2543530" cy="428685"/>
          </a:xfrm>
          <a:prstGeom prst="rect">
            <a:avLst/>
          </a:prstGeom>
        </p:spPr>
      </p:pic>
      <p:pic>
        <p:nvPicPr>
          <p:cNvPr id="64" name="Picture 63">
            <a:extLst>
              <a:ext uri="{FF2B5EF4-FFF2-40B4-BE49-F238E27FC236}">
                <a16:creationId xmlns:a16="http://schemas.microsoft.com/office/drawing/2014/main" id="{82A9D9BD-3171-CD8A-FBD3-CC80F34B8CD2}"/>
              </a:ext>
            </a:extLst>
          </p:cNvPr>
          <p:cNvPicPr>
            <a:picLocks noChangeAspect="1"/>
          </p:cNvPicPr>
          <p:nvPr/>
        </p:nvPicPr>
        <p:blipFill>
          <a:blip r:embed="rId93"/>
          <a:stretch>
            <a:fillRect/>
          </a:stretch>
        </p:blipFill>
        <p:spPr>
          <a:xfrm>
            <a:off x="5523669" y="5787648"/>
            <a:ext cx="2038635" cy="390580"/>
          </a:xfrm>
          <a:prstGeom prst="rect">
            <a:avLst/>
          </a:prstGeom>
        </p:spPr>
      </p:pic>
      <mc:AlternateContent xmlns:mc="http://schemas.openxmlformats.org/markup-compatibility/2006" xmlns:p14="http://schemas.microsoft.com/office/powerpoint/2010/main">
        <mc:Choice Requires="p14">
          <p:contentPart p14:bwMode="auto" r:id="rId94">
            <p14:nvContentPartPr>
              <p14:cNvPr id="65" name="Ink 64">
                <a:extLst>
                  <a:ext uri="{FF2B5EF4-FFF2-40B4-BE49-F238E27FC236}">
                    <a16:creationId xmlns:a16="http://schemas.microsoft.com/office/drawing/2014/main" id="{40F243DC-90DC-2F59-8796-1E81D118F103}"/>
                  </a:ext>
                </a:extLst>
              </p14:cNvPr>
              <p14:cNvContentPartPr/>
              <p14:nvPr/>
            </p14:nvContentPartPr>
            <p14:xfrm>
              <a:off x="5659560" y="4471185"/>
              <a:ext cx="236520" cy="28440"/>
            </p14:xfrm>
          </p:contentPart>
        </mc:Choice>
        <mc:Fallback xmlns="">
          <p:pic>
            <p:nvPicPr>
              <p:cNvPr id="65" name="Ink 64">
                <a:extLst>
                  <a:ext uri="{FF2B5EF4-FFF2-40B4-BE49-F238E27FC236}">
                    <a16:creationId xmlns:a16="http://schemas.microsoft.com/office/drawing/2014/main" id="{40F243DC-90DC-2F59-8796-1E81D118F103}"/>
                  </a:ext>
                </a:extLst>
              </p:cNvPr>
              <p:cNvPicPr/>
              <p:nvPr/>
            </p:nvPicPr>
            <p:blipFill>
              <a:blip r:embed="rId95"/>
              <a:stretch>
                <a:fillRect/>
              </a:stretch>
            </p:blipFill>
            <p:spPr>
              <a:xfrm>
                <a:off x="5605920" y="4363545"/>
                <a:ext cx="3441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Ink 65">
                <a:extLst>
                  <a:ext uri="{FF2B5EF4-FFF2-40B4-BE49-F238E27FC236}">
                    <a16:creationId xmlns:a16="http://schemas.microsoft.com/office/drawing/2014/main" id="{E82E8B65-6BBC-5DF1-58EB-D6F8CABF3866}"/>
                  </a:ext>
                </a:extLst>
              </p14:cNvPr>
              <p14:cNvContentPartPr/>
              <p14:nvPr/>
            </p14:nvContentPartPr>
            <p14:xfrm>
              <a:off x="5569128" y="4961918"/>
              <a:ext cx="218880" cy="360"/>
            </p14:xfrm>
          </p:contentPart>
        </mc:Choice>
        <mc:Fallback xmlns="">
          <p:pic>
            <p:nvPicPr>
              <p:cNvPr id="66" name="Ink 65">
                <a:extLst>
                  <a:ext uri="{FF2B5EF4-FFF2-40B4-BE49-F238E27FC236}">
                    <a16:creationId xmlns:a16="http://schemas.microsoft.com/office/drawing/2014/main" id="{E82E8B65-6BBC-5DF1-58EB-D6F8CABF3866}"/>
                  </a:ext>
                </a:extLst>
              </p:cNvPr>
              <p:cNvPicPr/>
              <p:nvPr/>
            </p:nvPicPr>
            <p:blipFill>
              <a:blip r:embed="rId97"/>
              <a:stretch>
                <a:fillRect/>
              </a:stretch>
            </p:blipFill>
            <p:spPr>
              <a:xfrm>
                <a:off x="5515488" y="4854278"/>
                <a:ext cx="326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7" name="Ink 66">
                <a:extLst>
                  <a:ext uri="{FF2B5EF4-FFF2-40B4-BE49-F238E27FC236}">
                    <a16:creationId xmlns:a16="http://schemas.microsoft.com/office/drawing/2014/main" id="{429E21A6-E147-29CD-E2AF-261F6EF49F79}"/>
                  </a:ext>
                </a:extLst>
              </p14:cNvPr>
              <p14:cNvContentPartPr/>
              <p14:nvPr/>
            </p14:nvContentPartPr>
            <p14:xfrm>
              <a:off x="5788008" y="5421196"/>
              <a:ext cx="1123920" cy="37800"/>
            </p14:xfrm>
          </p:contentPart>
        </mc:Choice>
        <mc:Fallback xmlns="">
          <p:pic>
            <p:nvPicPr>
              <p:cNvPr id="67" name="Ink 66">
                <a:extLst>
                  <a:ext uri="{FF2B5EF4-FFF2-40B4-BE49-F238E27FC236}">
                    <a16:creationId xmlns:a16="http://schemas.microsoft.com/office/drawing/2014/main" id="{429E21A6-E147-29CD-E2AF-261F6EF49F79}"/>
                  </a:ext>
                </a:extLst>
              </p:cNvPr>
              <p:cNvPicPr/>
              <p:nvPr/>
            </p:nvPicPr>
            <p:blipFill>
              <a:blip r:embed="rId99"/>
              <a:stretch>
                <a:fillRect/>
              </a:stretch>
            </p:blipFill>
            <p:spPr>
              <a:xfrm>
                <a:off x="5734008" y="5313556"/>
                <a:ext cx="1231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 name="Ink 67">
                <a:extLst>
                  <a:ext uri="{FF2B5EF4-FFF2-40B4-BE49-F238E27FC236}">
                    <a16:creationId xmlns:a16="http://schemas.microsoft.com/office/drawing/2014/main" id="{17287096-5064-A163-F2E1-FBB6467D5E0F}"/>
                  </a:ext>
                </a:extLst>
              </p14:cNvPr>
              <p14:cNvContentPartPr/>
              <p14:nvPr/>
            </p14:nvContentPartPr>
            <p14:xfrm>
              <a:off x="5367168" y="5844742"/>
              <a:ext cx="1910520" cy="51120"/>
            </p14:xfrm>
          </p:contentPart>
        </mc:Choice>
        <mc:Fallback xmlns="">
          <p:pic>
            <p:nvPicPr>
              <p:cNvPr id="68" name="Ink 67">
                <a:extLst>
                  <a:ext uri="{FF2B5EF4-FFF2-40B4-BE49-F238E27FC236}">
                    <a16:creationId xmlns:a16="http://schemas.microsoft.com/office/drawing/2014/main" id="{17287096-5064-A163-F2E1-FBB6467D5E0F}"/>
                  </a:ext>
                </a:extLst>
              </p:cNvPr>
              <p:cNvPicPr/>
              <p:nvPr/>
            </p:nvPicPr>
            <p:blipFill>
              <a:blip r:embed="rId101"/>
              <a:stretch>
                <a:fillRect/>
              </a:stretch>
            </p:blipFill>
            <p:spPr>
              <a:xfrm>
                <a:off x="5313168" y="5737102"/>
                <a:ext cx="2018160" cy="266760"/>
              </a:xfrm>
              <a:prstGeom prst="rect">
                <a:avLst/>
              </a:prstGeom>
            </p:spPr>
          </p:pic>
        </mc:Fallback>
      </mc:AlternateContent>
      <p:pic>
        <p:nvPicPr>
          <p:cNvPr id="70" name="Picture 69">
            <a:extLst>
              <a:ext uri="{FF2B5EF4-FFF2-40B4-BE49-F238E27FC236}">
                <a16:creationId xmlns:a16="http://schemas.microsoft.com/office/drawing/2014/main" id="{8FD0C6BC-3C91-DB7F-52E4-A2C88C751BE5}"/>
              </a:ext>
            </a:extLst>
          </p:cNvPr>
          <p:cNvPicPr>
            <a:picLocks noChangeAspect="1"/>
          </p:cNvPicPr>
          <p:nvPr/>
        </p:nvPicPr>
        <p:blipFill>
          <a:blip r:embed="rId102"/>
          <a:stretch>
            <a:fillRect/>
          </a:stretch>
        </p:blipFill>
        <p:spPr>
          <a:xfrm>
            <a:off x="8584415" y="3738968"/>
            <a:ext cx="3512564" cy="580337"/>
          </a:xfrm>
          <a:prstGeom prst="rect">
            <a:avLst/>
          </a:prstGeom>
        </p:spPr>
      </p:pic>
      <mc:AlternateContent xmlns:mc="http://schemas.openxmlformats.org/markup-compatibility/2006" xmlns:p14="http://schemas.microsoft.com/office/powerpoint/2010/main">
        <mc:Choice Requires="p14">
          <p:contentPart p14:bwMode="auto" r:id="rId103">
            <p14:nvContentPartPr>
              <p14:cNvPr id="71" name="Ink 70">
                <a:extLst>
                  <a:ext uri="{FF2B5EF4-FFF2-40B4-BE49-F238E27FC236}">
                    <a16:creationId xmlns:a16="http://schemas.microsoft.com/office/drawing/2014/main" id="{7E72EFE8-2218-B59D-8BFE-CC644C738304}"/>
                  </a:ext>
                </a:extLst>
              </p14:cNvPr>
              <p14:cNvContentPartPr/>
              <p14:nvPr/>
            </p14:nvContentPartPr>
            <p14:xfrm>
              <a:off x="8988408" y="3863736"/>
              <a:ext cx="1211400" cy="31680"/>
            </p14:xfrm>
          </p:contentPart>
        </mc:Choice>
        <mc:Fallback xmlns="">
          <p:pic>
            <p:nvPicPr>
              <p:cNvPr id="71" name="Ink 70">
                <a:extLst>
                  <a:ext uri="{FF2B5EF4-FFF2-40B4-BE49-F238E27FC236}">
                    <a16:creationId xmlns:a16="http://schemas.microsoft.com/office/drawing/2014/main" id="{7E72EFE8-2218-B59D-8BFE-CC644C738304}"/>
                  </a:ext>
                </a:extLst>
              </p:cNvPr>
              <p:cNvPicPr/>
              <p:nvPr/>
            </p:nvPicPr>
            <p:blipFill>
              <a:blip r:embed="rId104"/>
              <a:stretch>
                <a:fillRect/>
              </a:stretch>
            </p:blipFill>
            <p:spPr>
              <a:xfrm>
                <a:off x="8934408" y="3755736"/>
                <a:ext cx="13190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2" name="Ink 71">
                <a:extLst>
                  <a:ext uri="{FF2B5EF4-FFF2-40B4-BE49-F238E27FC236}">
                    <a16:creationId xmlns:a16="http://schemas.microsoft.com/office/drawing/2014/main" id="{A80BCCED-DC7B-8E49-A3B4-E981C9DBDB3A}"/>
                  </a:ext>
                </a:extLst>
              </p14:cNvPr>
              <p14:cNvContentPartPr/>
              <p14:nvPr/>
            </p14:nvContentPartPr>
            <p14:xfrm>
              <a:off x="9088308" y="4242741"/>
              <a:ext cx="935640" cy="38160"/>
            </p14:xfrm>
          </p:contentPart>
        </mc:Choice>
        <mc:Fallback xmlns="">
          <p:pic>
            <p:nvPicPr>
              <p:cNvPr id="72" name="Ink 71">
                <a:extLst>
                  <a:ext uri="{FF2B5EF4-FFF2-40B4-BE49-F238E27FC236}">
                    <a16:creationId xmlns:a16="http://schemas.microsoft.com/office/drawing/2014/main" id="{A80BCCED-DC7B-8E49-A3B4-E981C9DBDB3A}"/>
                  </a:ext>
                </a:extLst>
              </p:cNvPr>
              <p:cNvPicPr/>
              <p:nvPr/>
            </p:nvPicPr>
            <p:blipFill>
              <a:blip r:embed="rId106"/>
              <a:stretch>
                <a:fillRect/>
              </a:stretch>
            </p:blipFill>
            <p:spPr>
              <a:xfrm>
                <a:off x="9034308" y="4135101"/>
                <a:ext cx="1043280" cy="253800"/>
              </a:xfrm>
              <a:prstGeom prst="rect">
                <a:avLst/>
              </a:prstGeom>
            </p:spPr>
          </p:pic>
        </mc:Fallback>
      </mc:AlternateContent>
      <p:pic>
        <p:nvPicPr>
          <p:cNvPr id="74" name="Picture 73">
            <a:extLst>
              <a:ext uri="{FF2B5EF4-FFF2-40B4-BE49-F238E27FC236}">
                <a16:creationId xmlns:a16="http://schemas.microsoft.com/office/drawing/2014/main" id="{F571FCFB-4D6F-027A-BA94-EB5EE6874EB5}"/>
              </a:ext>
            </a:extLst>
          </p:cNvPr>
          <p:cNvPicPr>
            <a:picLocks noChangeAspect="1"/>
          </p:cNvPicPr>
          <p:nvPr/>
        </p:nvPicPr>
        <p:blipFill>
          <a:blip r:embed="rId107"/>
          <a:stretch>
            <a:fillRect/>
          </a:stretch>
        </p:blipFill>
        <p:spPr>
          <a:xfrm>
            <a:off x="8602710" y="4399973"/>
            <a:ext cx="2585514" cy="678020"/>
          </a:xfrm>
          <a:prstGeom prst="rect">
            <a:avLst/>
          </a:prstGeom>
        </p:spPr>
      </p:pic>
      <p:pic>
        <p:nvPicPr>
          <p:cNvPr id="76" name="Picture 75">
            <a:extLst>
              <a:ext uri="{FF2B5EF4-FFF2-40B4-BE49-F238E27FC236}">
                <a16:creationId xmlns:a16="http://schemas.microsoft.com/office/drawing/2014/main" id="{485744A4-04D1-3211-AEB2-8B18DFCF49FF}"/>
              </a:ext>
            </a:extLst>
          </p:cNvPr>
          <p:cNvPicPr>
            <a:picLocks noChangeAspect="1"/>
          </p:cNvPicPr>
          <p:nvPr/>
        </p:nvPicPr>
        <p:blipFill>
          <a:blip r:embed="rId108"/>
          <a:stretch>
            <a:fillRect/>
          </a:stretch>
        </p:blipFill>
        <p:spPr>
          <a:xfrm>
            <a:off x="8617623" y="5144207"/>
            <a:ext cx="2486815" cy="643441"/>
          </a:xfrm>
          <a:prstGeom prst="rect">
            <a:avLst/>
          </a:prstGeom>
        </p:spPr>
      </p:pic>
      <p:pic>
        <p:nvPicPr>
          <p:cNvPr id="78" name="Picture 77">
            <a:extLst>
              <a:ext uri="{FF2B5EF4-FFF2-40B4-BE49-F238E27FC236}">
                <a16:creationId xmlns:a16="http://schemas.microsoft.com/office/drawing/2014/main" id="{C239745F-AF52-0291-2C23-C733089E5599}"/>
              </a:ext>
            </a:extLst>
          </p:cNvPr>
          <p:cNvPicPr>
            <a:picLocks noChangeAspect="1"/>
          </p:cNvPicPr>
          <p:nvPr/>
        </p:nvPicPr>
        <p:blipFill>
          <a:blip r:embed="rId109"/>
          <a:stretch>
            <a:fillRect/>
          </a:stretch>
        </p:blipFill>
        <p:spPr>
          <a:xfrm>
            <a:off x="8637065" y="5848963"/>
            <a:ext cx="2695951" cy="704948"/>
          </a:xfrm>
          <a:prstGeom prst="rect">
            <a:avLst/>
          </a:prstGeom>
        </p:spPr>
      </p:pic>
    </p:spTree>
    <p:extLst>
      <p:ext uri="{BB962C8B-B14F-4D97-AF65-F5344CB8AC3E}">
        <p14:creationId xmlns:p14="http://schemas.microsoft.com/office/powerpoint/2010/main" val="3415136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pic>
        <p:nvPicPr>
          <p:cNvPr id="9218" name="Picture 2" descr="Background Image">
            <a:extLst>
              <a:ext uri="{FF2B5EF4-FFF2-40B4-BE49-F238E27FC236}">
                <a16:creationId xmlns:a16="http://schemas.microsoft.com/office/drawing/2014/main" id="{2DBEA2E5-8F3F-6610-DD71-8DE6952B79F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150984"/>
            <a:ext cx="12192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1C36EAE-2F95-64BD-EC26-ED63B88A34B3}"/>
              </a:ext>
            </a:extLst>
          </p:cNvPr>
          <p:cNvPicPr>
            <a:picLocks noChangeAspect="1"/>
          </p:cNvPicPr>
          <p:nvPr/>
        </p:nvPicPr>
        <p:blipFill>
          <a:blip r:embed="rId35"/>
          <a:stretch>
            <a:fillRect/>
          </a:stretch>
        </p:blipFill>
        <p:spPr>
          <a:xfrm>
            <a:off x="125987" y="3056544"/>
            <a:ext cx="8965210" cy="2571600"/>
          </a:xfrm>
          <a:prstGeom prst="rect">
            <a:avLst/>
          </a:prstGeom>
        </p:spPr>
      </p:pic>
      <mc:AlternateContent xmlns:mc="http://schemas.openxmlformats.org/markup-compatibility/2006" xmlns:p14="http://schemas.microsoft.com/office/powerpoint/2010/main">
        <mc:Choice Requires="p14">
          <p:contentPart p14:bwMode="auto" r:id="rId36">
            <p14:nvContentPartPr>
              <p14:cNvPr id="5" name="Ink 4">
                <a:extLst>
                  <a:ext uri="{FF2B5EF4-FFF2-40B4-BE49-F238E27FC236}">
                    <a16:creationId xmlns:a16="http://schemas.microsoft.com/office/drawing/2014/main" id="{BCEF49E4-3832-60E4-1195-3AE58D2F42F6}"/>
                  </a:ext>
                </a:extLst>
              </p14:cNvPr>
              <p14:cNvContentPartPr/>
              <p14:nvPr/>
            </p14:nvContentPartPr>
            <p14:xfrm>
              <a:off x="1948608" y="3621024"/>
              <a:ext cx="447480" cy="37080"/>
            </p14:xfrm>
          </p:contentPart>
        </mc:Choice>
        <mc:Fallback xmlns="">
          <p:pic>
            <p:nvPicPr>
              <p:cNvPr id="5" name="Ink 4">
                <a:extLst>
                  <a:ext uri="{FF2B5EF4-FFF2-40B4-BE49-F238E27FC236}">
                    <a16:creationId xmlns:a16="http://schemas.microsoft.com/office/drawing/2014/main" id="{BCEF49E4-3832-60E4-1195-3AE58D2F42F6}"/>
                  </a:ext>
                </a:extLst>
              </p:cNvPr>
              <p:cNvPicPr/>
              <p:nvPr/>
            </p:nvPicPr>
            <p:blipFill>
              <a:blip r:embed="rId37"/>
              <a:stretch>
                <a:fillRect/>
              </a:stretch>
            </p:blipFill>
            <p:spPr>
              <a:xfrm>
                <a:off x="1894608" y="3513024"/>
                <a:ext cx="5551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Ink 20">
                <a:extLst>
                  <a:ext uri="{FF2B5EF4-FFF2-40B4-BE49-F238E27FC236}">
                    <a16:creationId xmlns:a16="http://schemas.microsoft.com/office/drawing/2014/main" id="{1B4C89FD-7A9C-3D37-FD4F-E2BC0E9A6746}"/>
                  </a:ext>
                </a:extLst>
              </p14:cNvPr>
              <p14:cNvContentPartPr/>
              <p14:nvPr/>
            </p14:nvContentPartPr>
            <p14:xfrm>
              <a:off x="2515248" y="3621024"/>
              <a:ext cx="301320" cy="360"/>
            </p14:xfrm>
          </p:contentPart>
        </mc:Choice>
        <mc:Fallback xmlns="">
          <p:pic>
            <p:nvPicPr>
              <p:cNvPr id="21" name="Ink 20">
                <a:extLst>
                  <a:ext uri="{FF2B5EF4-FFF2-40B4-BE49-F238E27FC236}">
                    <a16:creationId xmlns:a16="http://schemas.microsoft.com/office/drawing/2014/main" id="{1B4C89FD-7A9C-3D37-FD4F-E2BC0E9A6746}"/>
                  </a:ext>
                </a:extLst>
              </p:cNvPr>
              <p:cNvPicPr/>
              <p:nvPr/>
            </p:nvPicPr>
            <p:blipFill>
              <a:blip r:embed="rId39"/>
              <a:stretch>
                <a:fillRect/>
              </a:stretch>
            </p:blipFill>
            <p:spPr>
              <a:xfrm>
                <a:off x="2461608" y="3513024"/>
                <a:ext cx="40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Ink 21">
                <a:extLst>
                  <a:ext uri="{FF2B5EF4-FFF2-40B4-BE49-F238E27FC236}">
                    <a16:creationId xmlns:a16="http://schemas.microsoft.com/office/drawing/2014/main" id="{1673A225-129E-E10E-2045-B42716457C4F}"/>
                  </a:ext>
                </a:extLst>
              </p14:cNvPr>
              <p14:cNvContentPartPr/>
              <p14:nvPr/>
            </p14:nvContentPartPr>
            <p14:xfrm>
              <a:off x="3282408" y="3620664"/>
              <a:ext cx="959400" cy="64440"/>
            </p14:xfrm>
          </p:contentPart>
        </mc:Choice>
        <mc:Fallback xmlns="">
          <p:pic>
            <p:nvPicPr>
              <p:cNvPr id="22" name="Ink 21">
                <a:extLst>
                  <a:ext uri="{FF2B5EF4-FFF2-40B4-BE49-F238E27FC236}">
                    <a16:creationId xmlns:a16="http://schemas.microsoft.com/office/drawing/2014/main" id="{1673A225-129E-E10E-2045-B42716457C4F}"/>
                  </a:ext>
                </a:extLst>
              </p:cNvPr>
              <p:cNvPicPr/>
              <p:nvPr/>
            </p:nvPicPr>
            <p:blipFill>
              <a:blip r:embed="rId41"/>
              <a:stretch>
                <a:fillRect/>
              </a:stretch>
            </p:blipFill>
            <p:spPr>
              <a:xfrm>
                <a:off x="3228768" y="3513024"/>
                <a:ext cx="10670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Ink 22">
                <a:extLst>
                  <a:ext uri="{FF2B5EF4-FFF2-40B4-BE49-F238E27FC236}">
                    <a16:creationId xmlns:a16="http://schemas.microsoft.com/office/drawing/2014/main" id="{9A584FF5-6581-5169-C025-F25F0C2A71B9}"/>
                  </a:ext>
                </a:extLst>
              </p14:cNvPr>
              <p14:cNvContentPartPr/>
              <p14:nvPr/>
            </p14:nvContentPartPr>
            <p14:xfrm>
              <a:off x="4297608" y="3621024"/>
              <a:ext cx="360" cy="360"/>
            </p14:xfrm>
          </p:contentPart>
        </mc:Choice>
        <mc:Fallback xmlns="">
          <p:pic>
            <p:nvPicPr>
              <p:cNvPr id="23" name="Ink 22">
                <a:extLst>
                  <a:ext uri="{FF2B5EF4-FFF2-40B4-BE49-F238E27FC236}">
                    <a16:creationId xmlns:a16="http://schemas.microsoft.com/office/drawing/2014/main" id="{9A584FF5-6581-5169-C025-F25F0C2A71B9}"/>
                  </a:ext>
                </a:extLst>
              </p:cNvPr>
              <p:cNvPicPr/>
              <p:nvPr/>
            </p:nvPicPr>
            <p:blipFill>
              <a:blip r:embed="rId43"/>
              <a:stretch>
                <a:fillRect/>
              </a:stretch>
            </p:blipFill>
            <p:spPr>
              <a:xfrm>
                <a:off x="4243608" y="351302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Ink 23">
                <a:extLst>
                  <a:ext uri="{FF2B5EF4-FFF2-40B4-BE49-F238E27FC236}">
                    <a16:creationId xmlns:a16="http://schemas.microsoft.com/office/drawing/2014/main" id="{4DB3B983-DB8B-E006-1399-23C6AC0CB5AA}"/>
                  </a:ext>
                </a:extLst>
              </p14:cNvPr>
              <p14:cNvContentPartPr/>
              <p14:nvPr/>
            </p14:nvContentPartPr>
            <p14:xfrm>
              <a:off x="4407408" y="3648384"/>
              <a:ext cx="360" cy="360"/>
            </p14:xfrm>
          </p:contentPart>
        </mc:Choice>
        <mc:Fallback xmlns="">
          <p:pic>
            <p:nvPicPr>
              <p:cNvPr id="24" name="Ink 23">
                <a:extLst>
                  <a:ext uri="{FF2B5EF4-FFF2-40B4-BE49-F238E27FC236}">
                    <a16:creationId xmlns:a16="http://schemas.microsoft.com/office/drawing/2014/main" id="{4DB3B983-DB8B-E006-1399-23C6AC0CB5AA}"/>
                  </a:ext>
                </a:extLst>
              </p:cNvPr>
              <p:cNvPicPr/>
              <p:nvPr/>
            </p:nvPicPr>
            <p:blipFill>
              <a:blip r:embed="rId43"/>
              <a:stretch>
                <a:fillRect/>
              </a:stretch>
            </p:blipFill>
            <p:spPr>
              <a:xfrm>
                <a:off x="4353408" y="354038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Ink 24">
                <a:extLst>
                  <a:ext uri="{FF2B5EF4-FFF2-40B4-BE49-F238E27FC236}">
                    <a16:creationId xmlns:a16="http://schemas.microsoft.com/office/drawing/2014/main" id="{C1DA1FF5-B5D6-D68A-65FB-53099C48A415}"/>
                  </a:ext>
                </a:extLst>
              </p14:cNvPr>
              <p14:cNvContentPartPr/>
              <p14:nvPr/>
            </p14:nvContentPartPr>
            <p14:xfrm>
              <a:off x="2697408" y="5046264"/>
              <a:ext cx="2387880" cy="27000"/>
            </p14:xfrm>
          </p:contentPart>
        </mc:Choice>
        <mc:Fallback xmlns="">
          <p:pic>
            <p:nvPicPr>
              <p:cNvPr id="25" name="Ink 24">
                <a:extLst>
                  <a:ext uri="{FF2B5EF4-FFF2-40B4-BE49-F238E27FC236}">
                    <a16:creationId xmlns:a16="http://schemas.microsoft.com/office/drawing/2014/main" id="{C1DA1FF5-B5D6-D68A-65FB-53099C48A415}"/>
                  </a:ext>
                </a:extLst>
              </p:cNvPr>
              <p:cNvPicPr/>
              <p:nvPr/>
            </p:nvPicPr>
            <p:blipFill>
              <a:blip r:embed="rId46"/>
              <a:stretch>
                <a:fillRect/>
              </a:stretch>
            </p:blipFill>
            <p:spPr>
              <a:xfrm>
                <a:off x="2643408" y="4938624"/>
                <a:ext cx="24955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Ink 25">
                <a:extLst>
                  <a:ext uri="{FF2B5EF4-FFF2-40B4-BE49-F238E27FC236}">
                    <a16:creationId xmlns:a16="http://schemas.microsoft.com/office/drawing/2014/main" id="{344239F4-96EF-07F5-F781-65E30E94A0D9}"/>
                  </a:ext>
                </a:extLst>
              </p14:cNvPr>
              <p14:cNvContentPartPr/>
              <p14:nvPr/>
            </p14:nvContentPartPr>
            <p14:xfrm>
              <a:off x="6181488" y="5028984"/>
              <a:ext cx="867960" cy="360"/>
            </p14:xfrm>
          </p:contentPart>
        </mc:Choice>
        <mc:Fallback xmlns="">
          <p:pic>
            <p:nvPicPr>
              <p:cNvPr id="26" name="Ink 25">
                <a:extLst>
                  <a:ext uri="{FF2B5EF4-FFF2-40B4-BE49-F238E27FC236}">
                    <a16:creationId xmlns:a16="http://schemas.microsoft.com/office/drawing/2014/main" id="{344239F4-96EF-07F5-F781-65E30E94A0D9}"/>
                  </a:ext>
                </a:extLst>
              </p:cNvPr>
              <p:cNvPicPr/>
              <p:nvPr/>
            </p:nvPicPr>
            <p:blipFill>
              <a:blip r:embed="rId48"/>
              <a:stretch>
                <a:fillRect/>
              </a:stretch>
            </p:blipFill>
            <p:spPr>
              <a:xfrm>
                <a:off x="6127488" y="4920984"/>
                <a:ext cx="975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Ink 26">
                <a:extLst>
                  <a:ext uri="{FF2B5EF4-FFF2-40B4-BE49-F238E27FC236}">
                    <a16:creationId xmlns:a16="http://schemas.microsoft.com/office/drawing/2014/main" id="{B631BDB8-7540-79E8-D208-E4F8F9BFEFEC}"/>
                  </a:ext>
                </a:extLst>
              </p14:cNvPr>
              <p14:cNvContentPartPr/>
              <p14:nvPr/>
            </p14:nvContentPartPr>
            <p14:xfrm>
              <a:off x="7945848" y="5001624"/>
              <a:ext cx="522720" cy="7560"/>
            </p14:xfrm>
          </p:contentPart>
        </mc:Choice>
        <mc:Fallback xmlns="">
          <p:pic>
            <p:nvPicPr>
              <p:cNvPr id="27" name="Ink 26">
                <a:extLst>
                  <a:ext uri="{FF2B5EF4-FFF2-40B4-BE49-F238E27FC236}">
                    <a16:creationId xmlns:a16="http://schemas.microsoft.com/office/drawing/2014/main" id="{B631BDB8-7540-79E8-D208-E4F8F9BFEFEC}"/>
                  </a:ext>
                </a:extLst>
              </p:cNvPr>
              <p:cNvPicPr/>
              <p:nvPr/>
            </p:nvPicPr>
            <p:blipFill>
              <a:blip r:embed="rId50"/>
              <a:stretch>
                <a:fillRect/>
              </a:stretch>
            </p:blipFill>
            <p:spPr>
              <a:xfrm>
                <a:off x="7892208" y="4893624"/>
                <a:ext cx="6303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Ink 27">
                <a:extLst>
                  <a:ext uri="{FF2B5EF4-FFF2-40B4-BE49-F238E27FC236}">
                    <a16:creationId xmlns:a16="http://schemas.microsoft.com/office/drawing/2014/main" id="{58751221-2646-AF62-321D-3F5DCFA2F718}"/>
                  </a:ext>
                </a:extLst>
              </p14:cNvPr>
              <p14:cNvContentPartPr/>
              <p14:nvPr/>
            </p14:nvContentPartPr>
            <p14:xfrm>
              <a:off x="247968" y="5248224"/>
              <a:ext cx="1297440" cy="55440"/>
            </p14:xfrm>
          </p:contentPart>
        </mc:Choice>
        <mc:Fallback xmlns="">
          <p:pic>
            <p:nvPicPr>
              <p:cNvPr id="28" name="Ink 27">
                <a:extLst>
                  <a:ext uri="{FF2B5EF4-FFF2-40B4-BE49-F238E27FC236}">
                    <a16:creationId xmlns:a16="http://schemas.microsoft.com/office/drawing/2014/main" id="{58751221-2646-AF62-321D-3F5DCFA2F718}"/>
                  </a:ext>
                </a:extLst>
              </p:cNvPr>
              <p:cNvPicPr/>
              <p:nvPr/>
            </p:nvPicPr>
            <p:blipFill>
              <a:blip r:embed="rId52"/>
              <a:stretch>
                <a:fillRect/>
              </a:stretch>
            </p:blipFill>
            <p:spPr>
              <a:xfrm>
                <a:off x="193968" y="5140584"/>
                <a:ext cx="14050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Ink 28">
                <a:extLst>
                  <a:ext uri="{FF2B5EF4-FFF2-40B4-BE49-F238E27FC236}">
                    <a16:creationId xmlns:a16="http://schemas.microsoft.com/office/drawing/2014/main" id="{280960FE-8393-C3DF-BE70-0C4AF0C37D47}"/>
                  </a:ext>
                </a:extLst>
              </p14:cNvPr>
              <p14:cNvContentPartPr/>
              <p14:nvPr/>
            </p14:nvContentPartPr>
            <p14:xfrm>
              <a:off x="7580448" y="5288544"/>
              <a:ext cx="1310400" cy="52920"/>
            </p14:xfrm>
          </p:contentPart>
        </mc:Choice>
        <mc:Fallback xmlns="">
          <p:pic>
            <p:nvPicPr>
              <p:cNvPr id="29" name="Ink 28">
                <a:extLst>
                  <a:ext uri="{FF2B5EF4-FFF2-40B4-BE49-F238E27FC236}">
                    <a16:creationId xmlns:a16="http://schemas.microsoft.com/office/drawing/2014/main" id="{280960FE-8393-C3DF-BE70-0C4AF0C37D47}"/>
                  </a:ext>
                </a:extLst>
              </p:cNvPr>
              <p:cNvPicPr/>
              <p:nvPr/>
            </p:nvPicPr>
            <p:blipFill>
              <a:blip r:embed="rId54"/>
              <a:stretch>
                <a:fillRect/>
              </a:stretch>
            </p:blipFill>
            <p:spPr>
              <a:xfrm>
                <a:off x="7526448" y="5180904"/>
                <a:ext cx="14180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Ink 29">
                <a:extLst>
                  <a:ext uri="{FF2B5EF4-FFF2-40B4-BE49-F238E27FC236}">
                    <a16:creationId xmlns:a16="http://schemas.microsoft.com/office/drawing/2014/main" id="{DA18881D-DC70-479D-BC97-885E816E888A}"/>
                  </a:ext>
                </a:extLst>
              </p14:cNvPr>
              <p14:cNvContentPartPr/>
              <p14:nvPr/>
            </p14:nvContentPartPr>
            <p14:xfrm>
              <a:off x="247968" y="5503824"/>
              <a:ext cx="1069200" cy="28800"/>
            </p14:xfrm>
          </p:contentPart>
        </mc:Choice>
        <mc:Fallback xmlns="">
          <p:pic>
            <p:nvPicPr>
              <p:cNvPr id="30" name="Ink 29">
                <a:extLst>
                  <a:ext uri="{FF2B5EF4-FFF2-40B4-BE49-F238E27FC236}">
                    <a16:creationId xmlns:a16="http://schemas.microsoft.com/office/drawing/2014/main" id="{DA18881D-DC70-479D-BC97-885E816E888A}"/>
                  </a:ext>
                </a:extLst>
              </p:cNvPr>
              <p:cNvPicPr/>
              <p:nvPr/>
            </p:nvPicPr>
            <p:blipFill>
              <a:blip r:embed="rId56"/>
              <a:stretch>
                <a:fillRect/>
              </a:stretch>
            </p:blipFill>
            <p:spPr>
              <a:xfrm>
                <a:off x="193968" y="5395824"/>
                <a:ext cx="1176840" cy="244440"/>
              </a:xfrm>
              <a:prstGeom prst="rect">
                <a:avLst/>
              </a:prstGeom>
            </p:spPr>
          </p:pic>
        </mc:Fallback>
      </mc:AlternateContent>
    </p:spTree>
    <p:extLst>
      <p:ext uri="{BB962C8B-B14F-4D97-AF65-F5344CB8AC3E}">
        <p14:creationId xmlns:p14="http://schemas.microsoft.com/office/powerpoint/2010/main" val="2453290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02525D2-7F87-4D93-8734-A5839AB9258E}"/>
              </a:ext>
            </a:extLst>
          </p:cNvPr>
          <p:cNvGraphicFramePr>
            <a:graphicFrameLocks/>
          </p:cNvGraphicFramePr>
          <p:nvPr>
            <p:extLst>
              <p:ext uri="{D42A27DB-BD31-4B8C-83A1-F6EECF244321}">
                <p14:modId xmlns:p14="http://schemas.microsoft.com/office/powerpoint/2010/main" val="1448346295"/>
              </p:ext>
            </p:extLst>
          </p:nvPr>
        </p:nvGraphicFramePr>
        <p:xfrm>
          <a:off x="2848685" y="270644"/>
          <a:ext cx="5602639" cy="24451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12960D9-F3A1-4879-82DE-86857F62331E}"/>
              </a:ext>
            </a:extLst>
          </p:cNvPr>
          <p:cNvGraphicFramePr>
            <a:graphicFrameLocks/>
          </p:cNvGraphicFramePr>
          <p:nvPr>
            <p:extLst>
              <p:ext uri="{D42A27DB-BD31-4B8C-83A1-F6EECF244321}">
                <p14:modId xmlns:p14="http://schemas.microsoft.com/office/powerpoint/2010/main" val="2590547625"/>
              </p:ext>
            </p:extLst>
          </p:nvPr>
        </p:nvGraphicFramePr>
        <p:xfrm>
          <a:off x="115981" y="3218688"/>
          <a:ext cx="5534024" cy="34692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35B72277-A0C4-40AC-90B8-7C643AC8F1AE}"/>
              </a:ext>
            </a:extLst>
          </p:cNvPr>
          <p:cNvGraphicFramePr>
            <a:graphicFrameLocks/>
          </p:cNvGraphicFramePr>
          <p:nvPr>
            <p:extLst>
              <p:ext uri="{D42A27DB-BD31-4B8C-83A1-F6EECF244321}">
                <p14:modId xmlns:p14="http://schemas.microsoft.com/office/powerpoint/2010/main" val="1048377985"/>
              </p:ext>
            </p:extLst>
          </p:nvPr>
        </p:nvGraphicFramePr>
        <p:xfrm>
          <a:off x="5650004" y="2893180"/>
          <a:ext cx="5943028" cy="37947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08345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pic>
        <p:nvPicPr>
          <p:cNvPr id="4" name="Picture 3">
            <a:extLst>
              <a:ext uri="{FF2B5EF4-FFF2-40B4-BE49-F238E27FC236}">
                <a16:creationId xmlns:a16="http://schemas.microsoft.com/office/drawing/2014/main" id="{BC812D04-EFEA-7528-06CB-28FB52458374}"/>
              </a:ext>
            </a:extLst>
          </p:cNvPr>
          <p:cNvPicPr>
            <a:picLocks noChangeAspect="1"/>
          </p:cNvPicPr>
          <p:nvPr/>
        </p:nvPicPr>
        <p:blipFill>
          <a:blip r:embed="rId34"/>
          <a:stretch>
            <a:fillRect/>
          </a:stretch>
        </p:blipFill>
        <p:spPr>
          <a:xfrm>
            <a:off x="319257" y="836961"/>
            <a:ext cx="2086266" cy="647790"/>
          </a:xfrm>
          <a:prstGeom prst="rect">
            <a:avLst/>
          </a:prstGeom>
        </p:spPr>
      </p:pic>
      <p:pic>
        <p:nvPicPr>
          <p:cNvPr id="21" name="Picture 20">
            <a:extLst>
              <a:ext uri="{FF2B5EF4-FFF2-40B4-BE49-F238E27FC236}">
                <a16:creationId xmlns:a16="http://schemas.microsoft.com/office/drawing/2014/main" id="{BC0D874D-005C-03B4-6041-BF0EC3488797}"/>
              </a:ext>
            </a:extLst>
          </p:cNvPr>
          <p:cNvPicPr>
            <a:picLocks noChangeAspect="1"/>
          </p:cNvPicPr>
          <p:nvPr/>
        </p:nvPicPr>
        <p:blipFill>
          <a:blip r:embed="rId35"/>
          <a:stretch>
            <a:fillRect/>
          </a:stretch>
        </p:blipFill>
        <p:spPr>
          <a:xfrm>
            <a:off x="191553" y="1865736"/>
            <a:ext cx="3077004" cy="2562583"/>
          </a:xfrm>
          <a:prstGeom prst="rect">
            <a:avLst/>
          </a:prstGeom>
        </p:spPr>
      </p:pic>
      <p:pic>
        <p:nvPicPr>
          <p:cNvPr id="23" name="Picture 22">
            <a:extLst>
              <a:ext uri="{FF2B5EF4-FFF2-40B4-BE49-F238E27FC236}">
                <a16:creationId xmlns:a16="http://schemas.microsoft.com/office/drawing/2014/main" id="{0B805EFB-86AA-AE87-A084-CD0B393BA5D1}"/>
              </a:ext>
            </a:extLst>
          </p:cNvPr>
          <p:cNvPicPr>
            <a:picLocks noChangeAspect="1"/>
          </p:cNvPicPr>
          <p:nvPr/>
        </p:nvPicPr>
        <p:blipFill>
          <a:blip r:embed="rId36"/>
          <a:stretch>
            <a:fillRect/>
          </a:stretch>
        </p:blipFill>
        <p:spPr>
          <a:xfrm>
            <a:off x="191553" y="4758806"/>
            <a:ext cx="8386394" cy="1837342"/>
          </a:xfrm>
          <a:prstGeom prst="rect">
            <a:avLst/>
          </a:prstGeom>
        </p:spPr>
      </p:pic>
      <p:pic>
        <p:nvPicPr>
          <p:cNvPr id="25" name="Picture 24">
            <a:extLst>
              <a:ext uri="{FF2B5EF4-FFF2-40B4-BE49-F238E27FC236}">
                <a16:creationId xmlns:a16="http://schemas.microsoft.com/office/drawing/2014/main" id="{A621B056-66ED-A95F-6964-767D93019558}"/>
              </a:ext>
            </a:extLst>
          </p:cNvPr>
          <p:cNvPicPr>
            <a:picLocks noChangeAspect="1"/>
          </p:cNvPicPr>
          <p:nvPr/>
        </p:nvPicPr>
        <p:blipFill>
          <a:blip r:embed="rId37"/>
          <a:stretch>
            <a:fillRect/>
          </a:stretch>
        </p:blipFill>
        <p:spPr>
          <a:xfrm>
            <a:off x="4693752" y="146376"/>
            <a:ext cx="7306695" cy="4439270"/>
          </a:xfrm>
          <a:prstGeom prst="rect">
            <a:avLst/>
          </a:prstGeom>
        </p:spPr>
      </p:pic>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34995DB9-EADD-4947-C7DF-F1D305F2B483}"/>
                  </a:ext>
                </a:extLst>
              </p14:cNvPr>
              <p14:cNvContentPartPr/>
              <p14:nvPr/>
            </p14:nvContentPartPr>
            <p14:xfrm>
              <a:off x="822348" y="4924000"/>
              <a:ext cx="529920" cy="13320"/>
            </p14:xfrm>
          </p:contentPart>
        </mc:Choice>
        <mc:Fallback xmlns="">
          <p:pic>
            <p:nvPicPr>
              <p:cNvPr id="26" name="Ink 25">
                <a:extLst>
                  <a:ext uri="{FF2B5EF4-FFF2-40B4-BE49-F238E27FC236}">
                    <a16:creationId xmlns:a16="http://schemas.microsoft.com/office/drawing/2014/main" id="{34995DB9-EADD-4947-C7DF-F1D305F2B483}"/>
                  </a:ext>
                </a:extLst>
              </p:cNvPr>
              <p:cNvPicPr/>
              <p:nvPr/>
            </p:nvPicPr>
            <p:blipFill>
              <a:blip r:embed="rId39"/>
              <a:stretch>
                <a:fillRect/>
              </a:stretch>
            </p:blipFill>
            <p:spPr>
              <a:xfrm>
                <a:off x="768348" y="4816360"/>
                <a:ext cx="637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3174A63E-3C5B-61CB-6304-791481E10F32}"/>
                  </a:ext>
                </a:extLst>
              </p14:cNvPr>
              <p14:cNvContentPartPr/>
              <p14:nvPr/>
            </p14:nvContentPartPr>
            <p14:xfrm>
              <a:off x="2442528" y="5412456"/>
              <a:ext cx="456480" cy="11160"/>
            </p14:xfrm>
          </p:contentPart>
        </mc:Choice>
        <mc:Fallback xmlns="">
          <p:pic>
            <p:nvPicPr>
              <p:cNvPr id="27" name="Ink 26">
                <a:extLst>
                  <a:ext uri="{FF2B5EF4-FFF2-40B4-BE49-F238E27FC236}">
                    <a16:creationId xmlns:a16="http://schemas.microsoft.com/office/drawing/2014/main" id="{3174A63E-3C5B-61CB-6304-791481E10F32}"/>
                  </a:ext>
                </a:extLst>
              </p:cNvPr>
              <p:cNvPicPr/>
              <p:nvPr/>
            </p:nvPicPr>
            <p:blipFill>
              <a:blip r:embed="rId41"/>
              <a:stretch>
                <a:fillRect/>
              </a:stretch>
            </p:blipFill>
            <p:spPr>
              <a:xfrm>
                <a:off x="2388528" y="5304456"/>
                <a:ext cx="5641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07B67610-A66A-6EA4-C257-26A4A2E6D892}"/>
                  </a:ext>
                </a:extLst>
              </p14:cNvPr>
              <p14:cNvContentPartPr/>
              <p14:nvPr/>
            </p14:nvContentPartPr>
            <p14:xfrm>
              <a:off x="814608" y="5504256"/>
              <a:ext cx="1389240" cy="28800"/>
            </p14:xfrm>
          </p:contentPart>
        </mc:Choice>
        <mc:Fallback xmlns="">
          <p:pic>
            <p:nvPicPr>
              <p:cNvPr id="29" name="Ink 28">
                <a:extLst>
                  <a:ext uri="{FF2B5EF4-FFF2-40B4-BE49-F238E27FC236}">
                    <a16:creationId xmlns:a16="http://schemas.microsoft.com/office/drawing/2014/main" id="{07B67610-A66A-6EA4-C257-26A4A2E6D892}"/>
                  </a:ext>
                </a:extLst>
              </p:cNvPr>
              <p:cNvPicPr/>
              <p:nvPr/>
            </p:nvPicPr>
            <p:blipFill>
              <a:blip r:embed="rId43"/>
              <a:stretch>
                <a:fillRect/>
              </a:stretch>
            </p:blipFill>
            <p:spPr>
              <a:xfrm>
                <a:off x="808488" y="5498136"/>
                <a:ext cx="140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6167D6C5-0574-A8D2-4FFD-F9D842C56428}"/>
                  </a:ext>
                </a:extLst>
              </p14:cNvPr>
              <p14:cNvContentPartPr/>
              <p14:nvPr/>
            </p14:nvContentPartPr>
            <p14:xfrm>
              <a:off x="5770368" y="5960016"/>
              <a:ext cx="767520" cy="38880"/>
            </p14:xfrm>
          </p:contentPart>
        </mc:Choice>
        <mc:Fallback xmlns="">
          <p:pic>
            <p:nvPicPr>
              <p:cNvPr id="30" name="Ink 29">
                <a:extLst>
                  <a:ext uri="{FF2B5EF4-FFF2-40B4-BE49-F238E27FC236}">
                    <a16:creationId xmlns:a16="http://schemas.microsoft.com/office/drawing/2014/main" id="{6167D6C5-0574-A8D2-4FFD-F9D842C56428}"/>
                  </a:ext>
                </a:extLst>
              </p:cNvPr>
              <p:cNvPicPr/>
              <p:nvPr/>
            </p:nvPicPr>
            <p:blipFill>
              <a:blip r:embed="rId45"/>
              <a:stretch>
                <a:fillRect/>
              </a:stretch>
            </p:blipFill>
            <p:spPr>
              <a:xfrm>
                <a:off x="5716368" y="5852376"/>
                <a:ext cx="8751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EFE6B67C-8F9F-F9D9-0DA2-B7163A35F794}"/>
                  </a:ext>
                </a:extLst>
              </p14:cNvPr>
              <p14:cNvContentPartPr/>
              <p14:nvPr/>
            </p14:nvContentPartPr>
            <p14:xfrm>
              <a:off x="2331648" y="6016536"/>
              <a:ext cx="337680" cy="10440"/>
            </p14:xfrm>
          </p:contentPart>
        </mc:Choice>
        <mc:Fallback xmlns="">
          <p:pic>
            <p:nvPicPr>
              <p:cNvPr id="31" name="Ink 30">
                <a:extLst>
                  <a:ext uri="{FF2B5EF4-FFF2-40B4-BE49-F238E27FC236}">
                    <a16:creationId xmlns:a16="http://schemas.microsoft.com/office/drawing/2014/main" id="{EFE6B67C-8F9F-F9D9-0DA2-B7163A35F794}"/>
                  </a:ext>
                </a:extLst>
              </p:cNvPr>
              <p:cNvPicPr/>
              <p:nvPr/>
            </p:nvPicPr>
            <p:blipFill>
              <a:blip r:embed="rId47"/>
              <a:stretch>
                <a:fillRect/>
              </a:stretch>
            </p:blipFill>
            <p:spPr>
              <a:xfrm>
                <a:off x="2278008" y="5908896"/>
                <a:ext cx="4453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9A82A939-2C1F-556F-985E-8DEF0C08F2A1}"/>
                  </a:ext>
                </a:extLst>
              </p14:cNvPr>
              <p14:cNvContentPartPr/>
              <p14:nvPr/>
            </p14:nvContentPartPr>
            <p14:xfrm>
              <a:off x="5432328" y="337176"/>
              <a:ext cx="3135600" cy="37800"/>
            </p14:xfrm>
          </p:contentPart>
        </mc:Choice>
        <mc:Fallback xmlns="">
          <p:pic>
            <p:nvPicPr>
              <p:cNvPr id="35" name="Ink 34">
                <a:extLst>
                  <a:ext uri="{FF2B5EF4-FFF2-40B4-BE49-F238E27FC236}">
                    <a16:creationId xmlns:a16="http://schemas.microsoft.com/office/drawing/2014/main" id="{9A82A939-2C1F-556F-985E-8DEF0C08F2A1}"/>
                  </a:ext>
                </a:extLst>
              </p:cNvPr>
              <p:cNvPicPr/>
              <p:nvPr/>
            </p:nvPicPr>
            <p:blipFill>
              <a:blip r:embed="rId49"/>
              <a:stretch>
                <a:fillRect/>
              </a:stretch>
            </p:blipFill>
            <p:spPr>
              <a:xfrm>
                <a:off x="5378328" y="229536"/>
                <a:ext cx="3243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B02E96A-98D1-FD34-EB82-E20706121B03}"/>
                  </a:ext>
                </a:extLst>
              </p14:cNvPr>
              <p14:cNvContentPartPr/>
              <p14:nvPr/>
            </p14:nvContentPartPr>
            <p14:xfrm>
              <a:off x="5404968" y="712296"/>
              <a:ext cx="1105560" cy="19440"/>
            </p14:xfrm>
          </p:contentPart>
        </mc:Choice>
        <mc:Fallback xmlns="">
          <p:pic>
            <p:nvPicPr>
              <p:cNvPr id="36" name="Ink 35">
                <a:extLst>
                  <a:ext uri="{FF2B5EF4-FFF2-40B4-BE49-F238E27FC236}">
                    <a16:creationId xmlns:a16="http://schemas.microsoft.com/office/drawing/2014/main" id="{2B02E96A-98D1-FD34-EB82-E20706121B03}"/>
                  </a:ext>
                </a:extLst>
              </p:cNvPr>
              <p:cNvPicPr/>
              <p:nvPr/>
            </p:nvPicPr>
            <p:blipFill>
              <a:blip r:embed="rId51"/>
              <a:stretch>
                <a:fillRect/>
              </a:stretch>
            </p:blipFill>
            <p:spPr>
              <a:xfrm>
                <a:off x="5350968" y="604296"/>
                <a:ext cx="12132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7B5204AC-ED05-AD43-B187-8661734C658E}"/>
                  </a:ext>
                </a:extLst>
              </p14:cNvPr>
              <p14:cNvContentPartPr/>
              <p14:nvPr/>
            </p14:nvContentPartPr>
            <p14:xfrm>
              <a:off x="5349888" y="1215216"/>
              <a:ext cx="5723640" cy="39960"/>
            </p14:xfrm>
          </p:contentPart>
        </mc:Choice>
        <mc:Fallback xmlns="">
          <p:pic>
            <p:nvPicPr>
              <p:cNvPr id="37" name="Ink 36">
                <a:extLst>
                  <a:ext uri="{FF2B5EF4-FFF2-40B4-BE49-F238E27FC236}">
                    <a16:creationId xmlns:a16="http://schemas.microsoft.com/office/drawing/2014/main" id="{7B5204AC-ED05-AD43-B187-8661734C658E}"/>
                  </a:ext>
                </a:extLst>
              </p:cNvPr>
              <p:cNvPicPr/>
              <p:nvPr/>
            </p:nvPicPr>
            <p:blipFill>
              <a:blip r:embed="rId53"/>
              <a:stretch>
                <a:fillRect/>
              </a:stretch>
            </p:blipFill>
            <p:spPr>
              <a:xfrm>
                <a:off x="5296248" y="1107216"/>
                <a:ext cx="58312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83FDBE25-C776-C552-C3C9-898C2C8023F1}"/>
                  </a:ext>
                </a:extLst>
              </p14:cNvPr>
              <p14:cNvContentPartPr/>
              <p14:nvPr/>
            </p14:nvContentPartPr>
            <p14:xfrm>
              <a:off x="11256048" y="1252656"/>
              <a:ext cx="520560" cy="9720"/>
            </p14:xfrm>
          </p:contentPart>
        </mc:Choice>
        <mc:Fallback xmlns="">
          <p:pic>
            <p:nvPicPr>
              <p:cNvPr id="38" name="Ink 37">
                <a:extLst>
                  <a:ext uri="{FF2B5EF4-FFF2-40B4-BE49-F238E27FC236}">
                    <a16:creationId xmlns:a16="http://schemas.microsoft.com/office/drawing/2014/main" id="{83FDBE25-C776-C552-C3C9-898C2C8023F1}"/>
                  </a:ext>
                </a:extLst>
              </p:cNvPr>
              <p:cNvPicPr/>
              <p:nvPr/>
            </p:nvPicPr>
            <p:blipFill>
              <a:blip r:embed="rId55"/>
              <a:stretch>
                <a:fillRect/>
              </a:stretch>
            </p:blipFill>
            <p:spPr>
              <a:xfrm>
                <a:off x="11202408" y="1144656"/>
                <a:ext cx="628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CCE6788F-5BA8-067E-0954-B8D9B7425894}"/>
                  </a:ext>
                </a:extLst>
              </p14:cNvPr>
              <p14:cNvContentPartPr/>
              <p14:nvPr/>
            </p14:nvContentPartPr>
            <p14:xfrm>
              <a:off x="5423328" y="1416816"/>
              <a:ext cx="703440" cy="9720"/>
            </p14:xfrm>
          </p:contentPart>
        </mc:Choice>
        <mc:Fallback xmlns="">
          <p:pic>
            <p:nvPicPr>
              <p:cNvPr id="39" name="Ink 38">
                <a:extLst>
                  <a:ext uri="{FF2B5EF4-FFF2-40B4-BE49-F238E27FC236}">
                    <a16:creationId xmlns:a16="http://schemas.microsoft.com/office/drawing/2014/main" id="{CCE6788F-5BA8-067E-0954-B8D9B7425894}"/>
                  </a:ext>
                </a:extLst>
              </p:cNvPr>
              <p:cNvPicPr/>
              <p:nvPr/>
            </p:nvPicPr>
            <p:blipFill>
              <a:blip r:embed="rId57"/>
              <a:stretch>
                <a:fillRect/>
              </a:stretch>
            </p:blipFill>
            <p:spPr>
              <a:xfrm>
                <a:off x="5369328" y="1308816"/>
                <a:ext cx="811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2E5E9B9F-3FA1-0C89-7BA3-F6B5725D3FE7}"/>
                  </a:ext>
                </a:extLst>
              </p14:cNvPr>
              <p14:cNvContentPartPr/>
              <p14:nvPr/>
            </p14:nvContentPartPr>
            <p14:xfrm>
              <a:off x="5285088" y="1773216"/>
              <a:ext cx="1535400" cy="10080"/>
            </p14:xfrm>
          </p:contentPart>
        </mc:Choice>
        <mc:Fallback xmlns="">
          <p:pic>
            <p:nvPicPr>
              <p:cNvPr id="40" name="Ink 39">
                <a:extLst>
                  <a:ext uri="{FF2B5EF4-FFF2-40B4-BE49-F238E27FC236}">
                    <a16:creationId xmlns:a16="http://schemas.microsoft.com/office/drawing/2014/main" id="{2E5E9B9F-3FA1-0C89-7BA3-F6B5725D3FE7}"/>
                  </a:ext>
                </a:extLst>
              </p:cNvPr>
              <p:cNvPicPr/>
              <p:nvPr/>
            </p:nvPicPr>
            <p:blipFill>
              <a:blip r:embed="rId59"/>
              <a:stretch>
                <a:fillRect/>
              </a:stretch>
            </p:blipFill>
            <p:spPr>
              <a:xfrm>
                <a:off x="5231448" y="1665576"/>
                <a:ext cx="1643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EF12DC80-364F-F811-CD3A-05EEC9D9AC47}"/>
                  </a:ext>
                </a:extLst>
              </p14:cNvPr>
              <p14:cNvContentPartPr/>
              <p14:nvPr/>
            </p14:nvContentPartPr>
            <p14:xfrm>
              <a:off x="6163128" y="1380456"/>
              <a:ext cx="3364200" cy="74160"/>
            </p14:xfrm>
          </p:contentPart>
        </mc:Choice>
        <mc:Fallback xmlns="">
          <p:pic>
            <p:nvPicPr>
              <p:cNvPr id="41" name="Ink 40">
                <a:extLst>
                  <a:ext uri="{FF2B5EF4-FFF2-40B4-BE49-F238E27FC236}">
                    <a16:creationId xmlns:a16="http://schemas.microsoft.com/office/drawing/2014/main" id="{EF12DC80-364F-F811-CD3A-05EEC9D9AC47}"/>
                  </a:ext>
                </a:extLst>
              </p:cNvPr>
              <p:cNvPicPr/>
              <p:nvPr/>
            </p:nvPicPr>
            <p:blipFill>
              <a:blip r:embed="rId61"/>
              <a:stretch>
                <a:fillRect/>
              </a:stretch>
            </p:blipFill>
            <p:spPr>
              <a:xfrm>
                <a:off x="6109128" y="1272816"/>
                <a:ext cx="34718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76536697-38A8-031D-C2DE-17D643017ACC}"/>
                  </a:ext>
                </a:extLst>
              </p14:cNvPr>
              <p14:cNvContentPartPr/>
              <p14:nvPr/>
            </p14:nvContentPartPr>
            <p14:xfrm>
              <a:off x="5487048" y="3483576"/>
              <a:ext cx="575640" cy="9720"/>
            </p14:xfrm>
          </p:contentPart>
        </mc:Choice>
        <mc:Fallback xmlns="">
          <p:pic>
            <p:nvPicPr>
              <p:cNvPr id="42" name="Ink 41">
                <a:extLst>
                  <a:ext uri="{FF2B5EF4-FFF2-40B4-BE49-F238E27FC236}">
                    <a16:creationId xmlns:a16="http://schemas.microsoft.com/office/drawing/2014/main" id="{76536697-38A8-031D-C2DE-17D643017ACC}"/>
                  </a:ext>
                </a:extLst>
              </p:cNvPr>
              <p:cNvPicPr/>
              <p:nvPr/>
            </p:nvPicPr>
            <p:blipFill>
              <a:blip r:embed="rId63"/>
              <a:stretch>
                <a:fillRect/>
              </a:stretch>
            </p:blipFill>
            <p:spPr>
              <a:xfrm>
                <a:off x="5433408" y="3375576"/>
                <a:ext cx="683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FC401C04-0570-29C7-AE34-7ECBD73472C3}"/>
                  </a:ext>
                </a:extLst>
              </p14:cNvPr>
              <p14:cNvContentPartPr/>
              <p14:nvPr/>
            </p14:nvContentPartPr>
            <p14:xfrm>
              <a:off x="5176368" y="4050216"/>
              <a:ext cx="483840" cy="38160"/>
            </p14:xfrm>
          </p:contentPart>
        </mc:Choice>
        <mc:Fallback xmlns="">
          <p:pic>
            <p:nvPicPr>
              <p:cNvPr id="43" name="Ink 42">
                <a:extLst>
                  <a:ext uri="{FF2B5EF4-FFF2-40B4-BE49-F238E27FC236}">
                    <a16:creationId xmlns:a16="http://schemas.microsoft.com/office/drawing/2014/main" id="{FC401C04-0570-29C7-AE34-7ECBD73472C3}"/>
                  </a:ext>
                </a:extLst>
              </p:cNvPr>
              <p:cNvPicPr/>
              <p:nvPr/>
            </p:nvPicPr>
            <p:blipFill>
              <a:blip r:embed="rId65"/>
              <a:stretch>
                <a:fillRect/>
              </a:stretch>
            </p:blipFill>
            <p:spPr>
              <a:xfrm>
                <a:off x="5122728" y="3942216"/>
                <a:ext cx="5914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8B1266E5-F007-49B4-E8B2-AABAAA3A3560}"/>
                  </a:ext>
                </a:extLst>
              </p14:cNvPr>
              <p14:cNvContentPartPr/>
              <p14:nvPr/>
            </p14:nvContentPartPr>
            <p14:xfrm>
              <a:off x="5393808" y="3446856"/>
              <a:ext cx="137880" cy="28080"/>
            </p14:xfrm>
          </p:contentPart>
        </mc:Choice>
        <mc:Fallback xmlns="">
          <p:pic>
            <p:nvPicPr>
              <p:cNvPr id="44" name="Ink 43">
                <a:extLst>
                  <a:ext uri="{FF2B5EF4-FFF2-40B4-BE49-F238E27FC236}">
                    <a16:creationId xmlns:a16="http://schemas.microsoft.com/office/drawing/2014/main" id="{8B1266E5-F007-49B4-E8B2-AABAAA3A3560}"/>
                  </a:ext>
                </a:extLst>
              </p:cNvPr>
              <p:cNvPicPr/>
              <p:nvPr/>
            </p:nvPicPr>
            <p:blipFill>
              <a:blip r:embed="rId67"/>
              <a:stretch>
                <a:fillRect/>
              </a:stretch>
            </p:blipFill>
            <p:spPr>
              <a:xfrm>
                <a:off x="5340168" y="3338856"/>
                <a:ext cx="245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2B00FABD-D721-8325-CBCB-6842E7E19E2F}"/>
                  </a:ext>
                </a:extLst>
              </p14:cNvPr>
              <p14:cNvContentPartPr/>
              <p14:nvPr/>
            </p14:nvContentPartPr>
            <p14:xfrm>
              <a:off x="5469048" y="429336"/>
              <a:ext cx="3117600" cy="84240"/>
            </p14:xfrm>
          </p:contentPart>
        </mc:Choice>
        <mc:Fallback xmlns="">
          <p:pic>
            <p:nvPicPr>
              <p:cNvPr id="45" name="Ink 44">
                <a:extLst>
                  <a:ext uri="{FF2B5EF4-FFF2-40B4-BE49-F238E27FC236}">
                    <a16:creationId xmlns:a16="http://schemas.microsoft.com/office/drawing/2014/main" id="{2B00FABD-D721-8325-CBCB-6842E7E19E2F}"/>
                  </a:ext>
                </a:extLst>
              </p:cNvPr>
              <p:cNvPicPr/>
              <p:nvPr/>
            </p:nvPicPr>
            <p:blipFill>
              <a:blip r:embed="rId69"/>
              <a:stretch>
                <a:fillRect/>
              </a:stretch>
            </p:blipFill>
            <p:spPr>
              <a:xfrm>
                <a:off x="5462928" y="423216"/>
                <a:ext cx="31298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A7E4A2A7-0AD7-4E57-98B3-0BBF0FCED38E}"/>
                  </a:ext>
                </a:extLst>
              </p14:cNvPr>
              <p14:cNvContentPartPr/>
              <p14:nvPr/>
            </p14:nvContentPartPr>
            <p14:xfrm>
              <a:off x="5295168" y="1891656"/>
              <a:ext cx="1508040" cy="28440"/>
            </p14:xfrm>
          </p:contentPart>
        </mc:Choice>
        <mc:Fallback xmlns="">
          <p:pic>
            <p:nvPicPr>
              <p:cNvPr id="46" name="Ink 45">
                <a:extLst>
                  <a:ext uri="{FF2B5EF4-FFF2-40B4-BE49-F238E27FC236}">
                    <a16:creationId xmlns:a16="http://schemas.microsoft.com/office/drawing/2014/main" id="{A7E4A2A7-0AD7-4E57-98B3-0BBF0FCED38E}"/>
                  </a:ext>
                </a:extLst>
              </p:cNvPr>
              <p:cNvPicPr/>
              <p:nvPr/>
            </p:nvPicPr>
            <p:blipFill>
              <a:blip r:embed="rId71"/>
              <a:stretch>
                <a:fillRect/>
              </a:stretch>
            </p:blipFill>
            <p:spPr>
              <a:xfrm>
                <a:off x="5289048" y="1885536"/>
                <a:ext cx="1520280" cy="40680"/>
              </a:xfrm>
              <a:prstGeom prst="rect">
                <a:avLst/>
              </a:prstGeom>
            </p:spPr>
          </p:pic>
        </mc:Fallback>
      </mc:AlternateContent>
    </p:spTree>
    <p:extLst>
      <p:ext uri="{BB962C8B-B14F-4D97-AF65-F5344CB8AC3E}">
        <p14:creationId xmlns:p14="http://schemas.microsoft.com/office/powerpoint/2010/main" val="67217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 name="Ink 1">
                <a:extLst>
                  <a:ext uri="{FF2B5EF4-FFF2-40B4-BE49-F238E27FC236}">
                    <a16:creationId xmlns:a16="http://schemas.microsoft.com/office/drawing/2014/main" id="{D33F2190-392D-20BC-35F3-1070D013BDAA}"/>
                  </a:ext>
                </a:extLst>
              </p14:cNvPr>
              <p14:cNvContentPartPr/>
              <p14:nvPr/>
            </p14:nvContentPartPr>
            <p14:xfrm>
              <a:off x="1591128" y="3712176"/>
              <a:ext cx="360" cy="360"/>
            </p14:xfrm>
          </p:contentPart>
        </mc:Choice>
        <mc:Fallback xmlns="">
          <p:pic>
            <p:nvPicPr>
              <p:cNvPr id="2" name="Ink 1">
                <a:extLst>
                  <a:ext uri="{FF2B5EF4-FFF2-40B4-BE49-F238E27FC236}">
                    <a16:creationId xmlns:a16="http://schemas.microsoft.com/office/drawing/2014/main" id="{D33F2190-392D-20BC-35F3-1070D013BDAA}"/>
                  </a:ext>
                </a:extLst>
              </p:cNvPr>
              <p:cNvPicPr/>
              <p:nvPr/>
            </p:nvPicPr>
            <p:blipFill>
              <a:blip r:embed="rId35"/>
              <a:stretch>
                <a:fillRect/>
              </a:stretch>
            </p:blipFill>
            <p:spPr>
              <a:xfrm>
                <a:off x="1537128" y="3604536"/>
                <a:ext cx="108000" cy="216000"/>
              </a:xfrm>
              <a:prstGeom prst="rect">
                <a:avLst/>
              </a:prstGeom>
            </p:spPr>
          </p:pic>
        </mc:Fallback>
      </mc:AlternateContent>
      <p:pic>
        <p:nvPicPr>
          <p:cNvPr id="5" name="Picture 4">
            <a:extLst>
              <a:ext uri="{FF2B5EF4-FFF2-40B4-BE49-F238E27FC236}">
                <a16:creationId xmlns:a16="http://schemas.microsoft.com/office/drawing/2014/main" id="{FB512CE7-130A-CE6B-68D8-08D055183DFF}"/>
              </a:ext>
            </a:extLst>
          </p:cNvPr>
          <p:cNvPicPr>
            <a:picLocks noChangeAspect="1"/>
          </p:cNvPicPr>
          <p:nvPr/>
        </p:nvPicPr>
        <p:blipFill>
          <a:blip r:embed="rId36"/>
          <a:stretch>
            <a:fillRect/>
          </a:stretch>
        </p:blipFill>
        <p:spPr>
          <a:xfrm>
            <a:off x="2420499" y="90021"/>
            <a:ext cx="7430537" cy="6677957"/>
          </a:xfrm>
          <a:prstGeom prst="rect">
            <a:avLst/>
          </a:prstGeom>
        </p:spPr>
      </p:pic>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3190C92B-8CC9-7FAE-366A-494FAC30A71D}"/>
                  </a:ext>
                </a:extLst>
              </p14:cNvPr>
              <p14:cNvContentPartPr/>
              <p14:nvPr/>
            </p14:nvContentPartPr>
            <p14:xfrm>
              <a:off x="3183048" y="236736"/>
              <a:ext cx="2386080" cy="126000"/>
            </p14:xfrm>
          </p:contentPart>
        </mc:Choice>
        <mc:Fallback xmlns="">
          <p:pic>
            <p:nvPicPr>
              <p:cNvPr id="21" name="Ink 20">
                <a:extLst>
                  <a:ext uri="{FF2B5EF4-FFF2-40B4-BE49-F238E27FC236}">
                    <a16:creationId xmlns:a16="http://schemas.microsoft.com/office/drawing/2014/main" id="{3190C92B-8CC9-7FAE-366A-494FAC30A71D}"/>
                  </a:ext>
                </a:extLst>
              </p:cNvPr>
              <p:cNvPicPr/>
              <p:nvPr/>
            </p:nvPicPr>
            <p:blipFill>
              <a:blip r:embed="rId38"/>
              <a:stretch>
                <a:fillRect/>
              </a:stretch>
            </p:blipFill>
            <p:spPr>
              <a:xfrm>
                <a:off x="3129048" y="128736"/>
                <a:ext cx="24937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4C1F5C50-D7E0-4114-8642-A39BE445E0D1}"/>
                  </a:ext>
                </a:extLst>
              </p14:cNvPr>
              <p14:cNvContentPartPr/>
              <p14:nvPr/>
            </p14:nvContentPartPr>
            <p14:xfrm>
              <a:off x="3091968" y="638136"/>
              <a:ext cx="1068840" cy="47520"/>
            </p14:xfrm>
          </p:contentPart>
        </mc:Choice>
        <mc:Fallback xmlns="">
          <p:pic>
            <p:nvPicPr>
              <p:cNvPr id="22" name="Ink 21">
                <a:extLst>
                  <a:ext uri="{FF2B5EF4-FFF2-40B4-BE49-F238E27FC236}">
                    <a16:creationId xmlns:a16="http://schemas.microsoft.com/office/drawing/2014/main" id="{4C1F5C50-D7E0-4114-8642-A39BE445E0D1}"/>
                  </a:ext>
                </a:extLst>
              </p:cNvPr>
              <p:cNvPicPr/>
              <p:nvPr/>
            </p:nvPicPr>
            <p:blipFill>
              <a:blip r:embed="rId40"/>
              <a:stretch>
                <a:fillRect/>
              </a:stretch>
            </p:blipFill>
            <p:spPr>
              <a:xfrm>
                <a:off x="3037968" y="530496"/>
                <a:ext cx="11764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EEDF1220-D153-8139-8068-FF10FDA486F0}"/>
                  </a:ext>
                </a:extLst>
              </p14:cNvPr>
              <p14:cNvContentPartPr/>
              <p14:nvPr/>
            </p14:nvContentPartPr>
            <p14:xfrm>
              <a:off x="3127248" y="1151136"/>
              <a:ext cx="5869440" cy="75240"/>
            </p14:xfrm>
          </p:contentPart>
        </mc:Choice>
        <mc:Fallback xmlns="">
          <p:pic>
            <p:nvPicPr>
              <p:cNvPr id="23" name="Ink 22">
                <a:extLst>
                  <a:ext uri="{FF2B5EF4-FFF2-40B4-BE49-F238E27FC236}">
                    <a16:creationId xmlns:a16="http://schemas.microsoft.com/office/drawing/2014/main" id="{EEDF1220-D153-8139-8068-FF10FDA486F0}"/>
                  </a:ext>
                </a:extLst>
              </p:cNvPr>
              <p:cNvPicPr/>
              <p:nvPr/>
            </p:nvPicPr>
            <p:blipFill>
              <a:blip r:embed="rId42"/>
              <a:stretch>
                <a:fillRect/>
              </a:stretch>
            </p:blipFill>
            <p:spPr>
              <a:xfrm>
                <a:off x="3073248" y="1043496"/>
                <a:ext cx="5977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756C9AE9-AB69-5ABF-236D-A2455C3812BD}"/>
                  </a:ext>
                </a:extLst>
              </p14:cNvPr>
              <p14:cNvContentPartPr/>
              <p14:nvPr/>
            </p14:nvContentPartPr>
            <p14:xfrm>
              <a:off x="3152088" y="1323216"/>
              <a:ext cx="6284880" cy="123840"/>
            </p14:xfrm>
          </p:contentPart>
        </mc:Choice>
        <mc:Fallback xmlns="">
          <p:pic>
            <p:nvPicPr>
              <p:cNvPr id="24" name="Ink 23">
                <a:extLst>
                  <a:ext uri="{FF2B5EF4-FFF2-40B4-BE49-F238E27FC236}">
                    <a16:creationId xmlns:a16="http://schemas.microsoft.com/office/drawing/2014/main" id="{756C9AE9-AB69-5ABF-236D-A2455C3812BD}"/>
                  </a:ext>
                </a:extLst>
              </p:cNvPr>
              <p:cNvPicPr/>
              <p:nvPr/>
            </p:nvPicPr>
            <p:blipFill>
              <a:blip r:embed="rId44"/>
              <a:stretch>
                <a:fillRect/>
              </a:stretch>
            </p:blipFill>
            <p:spPr>
              <a:xfrm>
                <a:off x="3098088" y="1215576"/>
                <a:ext cx="63925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Ink 24">
                <a:extLst>
                  <a:ext uri="{FF2B5EF4-FFF2-40B4-BE49-F238E27FC236}">
                    <a16:creationId xmlns:a16="http://schemas.microsoft.com/office/drawing/2014/main" id="{0DE513A7-2F89-2813-FB57-476F5F6C3939}"/>
                  </a:ext>
                </a:extLst>
              </p14:cNvPr>
              <p14:cNvContentPartPr/>
              <p14:nvPr/>
            </p14:nvContentPartPr>
            <p14:xfrm>
              <a:off x="3155328" y="1572696"/>
              <a:ext cx="612360" cy="360"/>
            </p14:xfrm>
          </p:contentPart>
        </mc:Choice>
        <mc:Fallback xmlns="">
          <p:pic>
            <p:nvPicPr>
              <p:cNvPr id="25" name="Ink 24">
                <a:extLst>
                  <a:ext uri="{FF2B5EF4-FFF2-40B4-BE49-F238E27FC236}">
                    <a16:creationId xmlns:a16="http://schemas.microsoft.com/office/drawing/2014/main" id="{0DE513A7-2F89-2813-FB57-476F5F6C3939}"/>
                  </a:ext>
                </a:extLst>
              </p:cNvPr>
              <p:cNvPicPr/>
              <p:nvPr/>
            </p:nvPicPr>
            <p:blipFill>
              <a:blip r:embed="rId46"/>
              <a:stretch>
                <a:fillRect/>
              </a:stretch>
            </p:blipFill>
            <p:spPr>
              <a:xfrm>
                <a:off x="3101688" y="1464696"/>
                <a:ext cx="720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Ink 25">
                <a:extLst>
                  <a:ext uri="{FF2B5EF4-FFF2-40B4-BE49-F238E27FC236}">
                    <a16:creationId xmlns:a16="http://schemas.microsoft.com/office/drawing/2014/main" id="{F32372C3-9A33-01B3-2F7C-F1036C2C6D4E}"/>
                  </a:ext>
                </a:extLst>
              </p14:cNvPr>
              <p14:cNvContentPartPr/>
              <p14:nvPr/>
            </p14:nvContentPartPr>
            <p14:xfrm>
              <a:off x="5193648" y="1590696"/>
              <a:ext cx="3199680" cy="19800"/>
            </p14:xfrm>
          </p:contentPart>
        </mc:Choice>
        <mc:Fallback xmlns="">
          <p:pic>
            <p:nvPicPr>
              <p:cNvPr id="26" name="Ink 25">
                <a:extLst>
                  <a:ext uri="{FF2B5EF4-FFF2-40B4-BE49-F238E27FC236}">
                    <a16:creationId xmlns:a16="http://schemas.microsoft.com/office/drawing/2014/main" id="{F32372C3-9A33-01B3-2F7C-F1036C2C6D4E}"/>
                  </a:ext>
                </a:extLst>
              </p:cNvPr>
              <p:cNvPicPr/>
              <p:nvPr/>
            </p:nvPicPr>
            <p:blipFill>
              <a:blip r:embed="rId48"/>
              <a:stretch>
                <a:fillRect/>
              </a:stretch>
            </p:blipFill>
            <p:spPr>
              <a:xfrm>
                <a:off x="5139648" y="1482696"/>
                <a:ext cx="3307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Ink 26">
                <a:extLst>
                  <a:ext uri="{FF2B5EF4-FFF2-40B4-BE49-F238E27FC236}">
                    <a16:creationId xmlns:a16="http://schemas.microsoft.com/office/drawing/2014/main" id="{E0A6B75C-5D8E-2136-4196-94AFBF264324}"/>
                  </a:ext>
                </a:extLst>
              </p14:cNvPr>
              <p14:cNvContentPartPr/>
              <p14:nvPr/>
            </p14:nvContentPartPr>
            <p14:xfrm>
              <a:off x="3137328" y="2239056"/>
              <a:ext cx="1499040" cy="21960"/>
            </p14:xfrm>
          </p:contentPart>
        </mc:Choice>
        <mc:Fallback xmlns="">
          <p:pic>
            <p:nvPicPr>
              <p:cNvPr id="27" name="Ink 26">
                <a:extLst>
                  <a:ext uri="{FF2B5EF4-FFF2-40B4-BE49-F238E27FC236}">
                    <a16:creationId xmlns:a16="http://schemas.microsoft.com/office/drawing/2014/main" id="{E0A6B75C-5D8E-2136-4196-94AFBF264324}"/>
                  </a:ext>
                </a:extLst>
              </p:cNvPr>
              <p:cNvPicPr/>
              <p:nvPr/>
            </p:nvPicPr>
            <p:blipFill>
              <a:blip r:embed="rId50"/>
              <a:stretch>
                <a:fillRect/>
              </a:stretch>
            </p:blipFill>
            <p:spPr>
              <a:xfrm>
                <a:off x="3083328" y="2131416"/>
                <a:ext cx="16066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Ink 27">
                <a:extLst>
                  <a:ext uri="{FF2B5EF4-FFF2-40B4-BE49-F238E27FC236}">
                    <a16:creationId xmlns:a16="http://schemas.microsoft.com/office/drawing/2014/main" id="{60FB6ADB-E18A-DF1F-5E79-9A986649EF61}"/>
                  </a:ext>
                </a:extLst>
              </p14:cNvPr>
              <p14:cNvContentPartPr/>
              <p14:nvPr/>
            </p14:nvContentPartPr>
            <p14:xfrm>
              <a:off x="3226608" y="2495376"/>
              <a:ext cx="467640" cy="10440"/>
            </p14:xfrm>
          </p:contentPart>
        </mc:Choice>
        <mc:Fallback xmlns="">
          <p:pic>
            <p:nvPicPr>
              <p:cNvPr id="28" name="Ink 27">
                <a:extLst>
                  <a:ext uri="{FF2B5EF4-FFF2-40B4-BE49-F238E27FC236}">
                    <a16:creationId xmlns:a16="http://schemas.microsoft.com/office/drawing/2014/main" id="{60FB6ADB-E18A-DF1F-5E79-9A986649EF61}"/>
                  </a:ext>
                </a:extLst>
              </p:cNvPr>
              <p:cNvPicPr/>
              <p:nvPr/>
            </p:nvPicPr>
            <p:blipFill>
              <a:blip r:embed="rId52"/>
              <a:stretch>
                <a:fillRect/>
              </a:stretch>
            </p:blipFill>
            <p:spPr>
              <a:xfrm>
                <a:off x="3172968" y="2387376"/>
                <a:ext cx="575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Ink 28">
                <a:extLst>
                  <a:ext uri="{FF2B5EF4-FFF2-40B4-BE49-F238E27FC236}">
                    <a16:creationId xmlns:a16="http://schemas.microsoft.com/office/drawing/2014/main" id="{DE2A5FEA-60A2-7713-C46C-0230F04E88E5}"/>
                  </a:ext>
                </a:extLst>
              </p14:cNvPr>
              <p14:cNvContentPartPr/>
              <p14:nvPr/>
            </p14:nvContentPartPr>
            <p14:xfrm>
              <a:off x="2990808" y="2925936"/>
              <a:ext cx="2724120" cy="19440"/>
            </p14:xfrm>
          </p:contentPart>
        </mc:Choice>
        <mc:Fallback xmlns="">
          <p:pic>
            <p:nvPicPr>
              <p:cNvPr id="29" name="Ink 28">
                <a:extLst>
                  <a:ext uri="{FF2B5EF4-FFF2-40B4-BE49-F238E27FC236}">
                    <a16:creationId xmlns:a16="http://schemas.microsoft.com/office/drawing/2014/main" id="{DE2A5FEA-60A2-7713-C46C-0230F04E88E5}"/>
                  </a:ext>
                </a:extLst>
              </p:cNvPr>
              <p:cNvPicPr/>
              <p:nvPr/>
            </p:nvPicPr>
            <p:blipFill>
              <a:blip r:embed="rId54"/>
              <a:stretch>
                <a:fillRect/>
              </a:stretch>
            </p:blipFill>
            <p:spPr>
              <a:xfrm>
                <a:off x="2937168" y="2817936"/>
                <a:ext cx="28317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Ink 29">
                <a:extLst>
                  <a:ext uri="{FF2B5EF4-FFF2-40B4-BE49-F238E27FC236}">
                    <a16:creationId xmlns:a16="http://schemas.microsoft.com/office/drawing/2014/main" id="{19BD349B-766E-266C-9915-C2B1C56E64D9}"/>
                  </a:ext>
                </a:extLst>
              </p14:cNvPr>
              <p14:cNvContentPartPr/>
              <p14:nvPr/>
            </p14:nvContentPartPr>
            <p14:xfrm>
              <a:off x="3045888" y="4076856"/>
              <a:ext cx="1224720" cy="28800"/>
            </p14:xfrm>
          </p:contentPart>
        </mc:Choice>
        <mc:Fallback xmlns="">
          <p:pic>
            <p:nvPicPr>
              <p:cNvPr id="30" name="Ink 29">
                <a:extLst>
                  <a:ext uri="{FF2B5EF4-FFF2-40B4-BE49-F238E27FC236}">
                    <a16:creationId xmlns:a16="http://schemas.microsoft.com/office/drawing/2014/main" id="{19BD349B-766E-266C-9915-C2B1C56E64D9}"/>
                  </a:ext>
                </a:extLst>
              </p:cNvPr>
              <p:cNvPicPr/>
              <p:nvPr/>
            </p:nvPicPr>
            <p:blipFill>
              <a:blip r:embed="rId56"/>
              <a:stretch>
                <a:fillRect/>
              </a:stretch>
            </p:blipFill>
            <p:spPr>
              <a:xfrm>
                <a:off x="2991888" y="3969216"/>
                <a:ext cx="13323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Ink 30">
                <a:extLst>
                  <a:ext uri="{FF2B5EF4-FFF2-40B4-BE49-F238E27FC236}">
                    <a16:creationId xmlns:a16="http://schemas.microsoft.com/office/drawing/2014/main" id="{ED56B1EA-4EEB-5CF4-D0E3-4CD49769261B}"/>
                  </a:ext>
                </a:extLst>
              </p14:cNvPr>
              <p14:cNvContentPartPr/>
              <p14:nvPr/>
            </p14:nvContentPartPr>
            <p14:xfrm>
              <a:off x="3027528" y="4873536"/>
              <a:ext cx="2294640" cy="37440"/>
            </p14:xfrm>
          </p:contentPart>
        </mc:Choice>
        <mc:Fallback xmlns="">
          <p:pic>
            <p:nvPicPr>
              <p:cNvPr id="31" name="Ink 30">
                <a:extLst>
                  <a:ext uri="{FF2B5EF4-FFF2-40B4-BE49-F238E27FC236}">
                    <a16:creationId xmlns:a16="http://schemas.microsoft.com/office/drawing/2014/main" id="{ED56B1EA-4EEB-5CF4-D0E3-4CD49769261B}"/>
                  </a:ext>
                </a:extLst>
              </p:cNvPr>
              <p:cNvPicPr/>
              <p:nvPr/>
            </p:nvPicPr>
            <p:blipFill>
              <a:blip r:embed="rId58"/>
              <a:stretch>
                <a:fillRect/>
              </a:stretch>
            </p:blipFill>
            <p:spPr>
              <a:xfrm>
                <a:off x="2973528" y="4765536"/>
                <a:ext cx="2402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Ink 31">
                <a:extLst>
                  <a:ext uri="{FF2B5EF4-FFF2-40B4-BE49-F238E27FC236}">
                    <a16:creationId xmlns:a16="http://schemas.microsoft.com/office/drawing/2014/main" id="{6CDDEB29-8C2F-7490-1656-CAC96BBA8B75}"/>
                  </a:ext>
                </a:extLst>
              </p14:cNvPr>
              <p14:cNvContentPartPr/>
              <p14:nvPr/>
            </p14:nvContentPartPr>
            <p14:xfrm>
              <a:off x="3192048" y="5083776"/>
              <a:ext cx="712440" cy="28080"/>
            </p14:xfrm>
          </p:contentPart>
        </mc:Choice>
        <mc:Fallback xmlns="">
          <p:pic>
            <p:nvPicPr>
              <p:cNvPr id="32" name="Ink 31">
                <a:extLst>
                  <a:ext uri="{FF2B5EF4-FFF2-40B4-BE49-F238E27FC236}">
                    <a16:creationId xmlns:a16="http://schemas.microsoft.com/office/drawing/2014/main" id="{6CDDEB29-8C2F-7490-1656-CAC96BBA8B75}"/>
                  </a:ext>
                </a:extLst>
              </p:cNvPr>
              <p:cNvPicPr/>
              <p:nvPr/>
            </p:nvPicPr>
            <p:blipFill>
              <a:blip r:embed="rId60"/>
              <a:stretch>
                <a:fillRect/>
              </a:stretch>
            </p:blipFill>
            <p:spPr>
              <a:xfrm>
                <a:off x="3138408" y="4975776"/>
                <a:ext cx="8200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Ink 32">
                <a:extLst>
                  <a:ext uri="{FF2B5EF4-FFF2-40B4-BE49-F238E27FC236}">
                    <a16:creationId xmlns:a16="http://schemas.microsoft.com/office/drawing/2014/main" id="{07E7FE39-A552-622F-4808-787C3CE84D40}"/>
                  </a:ext>
                </a:extLst>
              </p14:cNvPr>
              <p14:cNvContentPartPr/>
              <p14:nvPr/>
            </p14:nvContentPartPr>
            <p14:xfrm>
              <a:off x="3173688" y="5202576"/>
              <a:ext cx="996120" cy="64800"/>
            </p14:xfrm>
          </p:contentPart>
        </mc:Choice>
        <mc:Fallback xmlns="">
          <p:pic>
            <p:nvPicPr>
              <p:cNvPr id="33" name="Ink 32">
                <a:extLst>
                  <a:ext uri="{FF2B5EF4-FFF2-40B4-BE49-F238E27FC236}">
                    <a16:creationId xmlns:a16="http://schemas.microsoft.com/office/drawing/2014/main" id="{07E7FE39-A552-622F-4808-787C3CE84D40}"/>
                  </a:ext>
                </a:extLst>
              </p:cNvPr>
              <p:cNvPicPr/>
              <p:nvPr/>
            </p:nvPicPr>
            <p:blipFill>
              <a:blip r:embed="rId62"/>
              <a:stretch>
                <a:fillRect/>
              </a:stretch>
            </p:blipFill>
            <p:spPr>
              <a:xfrm>
                <a:off x="3120048" y="5094576"/>
                <a:ext cx="11037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Ink 33">
                <a:extLst>
                  <a:ext uri="{FF2B5EF4-FFF2-40B4-BE49-F238E27FC236}">
                    <a16:creationId xmlns:a16="http://schemas.microsoft.com/office/drawing/2014/main" id="{57087B28-AA0F-44E1-682E-F3D1F298C82B}"/>
                  </a:ext>
                </a:extLst>
              </p14:cNvPr>
              <p14:cNvContentPartPr/>
              <p14:nvPr/>
            </p14:nvContentPartPr>
            <p14:xfrm>
              <a:off x="6903648" y="6498936"/>
              <a:ext cx="2437200" cy="30960"/>
            </p14:xfrm>
          </p:contentPart>
        </mc:Choice>
        <mc:Fallback xmlns="">
          <p:pic>
            <p:nvPicPr>
              <p:cNvPr id="34" name="Ink 33">
                <a:extLst>
                  <a:ext uri="{FF2B5EF4-FFF2-40B4-BE49-F238E27FC236}">
                    <a16:creationId xmlns:a16="http://schemas.microsoft.com/office/drawing/2014/main" id="{57087B28-AA0F-44E1-682E-F3D1F298C82B}"/>
                  </a:ext>
                </a:extLst>
              </p:cNvPr>
              <p:cNvPicPr/>
              <p:nvPr/>
            </p:nvPicPr>
            <p:blipFill>
              <a:blip r:embed="rId64"/>
              <a:stretch>
                <a:fillRect/>
              </a:stretch>
            </p:blipFill>
            <p:spPr>
              <a:xfrm>
                <a:off x="6849648" y="6391296"/>
                <a:ext cx="25448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Ink 34">
                <a:extLst>
                  <a:ext uri="{FF2B5EF4-FFF2-40B4-BE49-F238E27FC236}">
                    <a16:creationId xmlns:a16="http://schemas.microsoft.com/office/drawing/2014/main" id="{B82168CB-08E3-008B-929D-7C98BF4FE6EF}"/>
                  </a:ext>
                </a:extLst>
              </p14:cNvPr>
              <p14:cNvContentPartPr/>
              <p14:nvPr/>
            </p14:nvContentPartPr>
            <p14:xfrm>
              <a:off x="2872008" y="3017376"/>
              <a:ext cx="2623680" cy="19080"/>
            </p14:xfrm>
          </p:contentPart>
        </mc:Choice>
        <mc:Fallback xmlns="">
          <p:pic>
            <p:nvPicPr>
              <p:cNvPr id="35" name="Ink 34">
                <a:extLst>
                  <a:ext uri="{FF2B5EF4-FFF2-40B4-BE49-F238E27FC236}">
                    <a16:creationId xmlns:a16="http://schemas.microsoft.com/office/drawing/2014/main" id="{B82168CB-08E3-008B-929D-7C98BF4FE6EF}"/>
                  </a:ext>
                </a:extLst>
              </p:cNvPr>
              <p:cNvPicPr/>
              <p:nvPr/>
            </p:nvPicPr>
            <p:blipFill>
              <a:blip r:embed="rId66"/>
              <a:stretch>
                <a:fillRect/>
              </a:stretch>
            </p:blipFill>
            <p:spPr>
              <a:xfrm>
                <a:off x="2865888" y="3011256"/>
                <a:ext cx="26359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Ink 35">
                <a:extLst>
                  <a:ext uri="{FF2B5EF4-FFF2-40B4-BE49-F238E27FC236}">
                    <a16:creationId xmlns:a16="http://schemas.microsoft.com/office/drawing/2014/main" id="{2B71C544-3DF9-7E3B-AEA8-1DE3B5D5ADAF}"/>
                  </a:ext>
                </a:extLst>
              </p14:cNvPr>
              <p14:cNvContentPartPr/>
              <p14:nvPr/>
            </p14:nvContentPartPr>
            <p14:xfrm>
              <a:off x="2953368" y="4149216"/>
              <a:ext cx="1316880" cy="66240"/>
            </p14:xfrm>
          </p:contentPart>
        </mc:Choice>
        <mc:Fallback xmlns="">
          <p:pic>
            <p:nvPicPr>
              <p:cNvPr id="36" name="Ink 35">
                <a:extLst>
                  <a:ext uri="{FF2B5EF4-FFF2-40B4-BE49-F238E27FC236}">
                    <a16:creationId xmlns:a16="http://schemas.microsoft.com/office/drawing/2014/main" id="{2B71C544-3DF9-7E3B-AEA8-1DE3B5D5ADAF}"/>
                  </a:ext>
                </a:extLst>
              </p:cNvPr>
              <p:cNvPicPr/>
              <p:nvPr/>
            </p:nvPicPr>
            <p:blipFill>
              <a:blip r:embed="rId68"/>
              <a:stretch>
                <a:fillRect/>
              </a:stretch>
            </p:blipFill>
            <p:spPr>
              <a:xfrm>
                <a:off x="2947248" y="4143096"/>
                <a:ext cx="13291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Ink 36">
                <a:extLst>
                  <a:ext uri="{FF2B5EF4-FFF2-40B4-BE49-F238E27FC236}">
                    <a16:creationId xmlns:a16="http://schemas.microsoft.com/office/drawing/2014/main" id="{A0372CC1-4D72-C86F-4B7A-60B7FC6EAE1F}"/>
                  </a:ext>
                </a:extLst>
              </p14:cNvPr>
              <p14:cNvContentPartPr/>
              <p14:nvPr/>
            </p14:nvContentPartPr>
            <p14:xfrm>
              <a:off x="3145608" y="394056"/>
              <a:ext cx="2277360" cy="73440"/>
            </p14:xfrm>
          </p:contentPart>
        </mc:Choice>
        <mc:Fallback xmlns="">
          <p:pic>
            <p:nvPicPr>
              <p:cNvPr id="37" name="Ink 36">
                <a:extLst>
                  <a:ext uri="{FF2B5EF4-FFF2-40B4-BE49-F238E27FC236}">
                    <a16:creationId xmlns:a16="http://schemas.microsoft.com/office/drawing/2014/main" id="{A0372CC1-4D72-C86F-4B7A-60B7FC6EAE1F}"/>
                  </a:ext>
                </a:extLst>
              </p:cNvPr>
              <p:cNvPicPr/>
              <p:nvPr/>
            </p:nvPicPr>
            <p:blipFill>
              <a:blip r:embed="rId70"/>
              <a:stretch>
                <a:fillRect/>
              </a:stretch>
            </p:blipFill>
            <p:spPr>
              <a:xfrm>
                <a:off x="3139488" y="387936"/>
                <a:ext cx="2289600" cy="85680"/>
              </a:xfrm>
              <a:prstGeom prst="rect">
                <a:avLst/>
              </a:prstGeom>
            </p:spPr>
          </p:pic>
        </mc:Fallback>
      </mc:AlternateContent>
    </p:spTree>
    <p:extLst>
      <p:ext uri="{BB962C8B-B14F-4D97-AF65-F5344CB8AC3E}">
        <p14:creationId xmlns:p14="http://schemas.microsoft.com/office/powerpoint/2010/main" val="1849647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pic>
        <p:nvPicPr>
          <p:cNvPr id="4" name="Picture 3">
            <a:extLst>
              <a:ext uri="{FF2B5EF4-FFF2-40B4-BE49-F238E27FC236}">
                <a16:creationId xmlns:a16="http://schemas.microsoft.com/office/drawing/2014/main" id="{D25EFCAD-E09F-E346-3A06-C281A0E9EBCE}"/>
              </a:ext>
            </a:extLst>
          </p:cNvPr>
          <p:cNvPicPr>
            <a:picLocks noChangeAspect="1"/>
          </p:cNvPicPr>
          <p:nvPr/>
        </p:nvPicPr>
        <p:blipFill>
          <a:blip r:embed="rId34"/>
          <a:stretch>
            <a:fillRect/>
          </a:stretch>
        </p:blipFill>
        <p:spPr>
          <a:xfrm>
            <a:off x="1861931" y="315100"/>
            <a:ext cx="8547674" cy="6049123"/>
          </a:xfrm>
          <a:prstGeom prst="rect">
            <a:avLst/>
          </a:prstGeom>
        </p:spPr>
      </p:pic>
      <mc:AlternateContent xmlns:mc="http://schemas.openxmlformats.org/markup-compatibility/2006" xmlns:p14="http://schemas.microsoft.com/office/powerpoint/2010/main">
        <mc:Choice Requires="p14">
          <p:contentPart p14:bwMode="auto" r:id="rId35">
            <p14:nvContentPartPr>
              <p14:cNvPr id="5" name="Ink 4">
                <a:extLst>
                  <a:ext uri="{FF2B5EF4-FFF2-40B4-BE49-F238E27FC236}">
                    <a16:creationId xmlns:a16="http://schemas.microsoft.com/office/drawing/2014/main" id="{7F3DE694-82A2-9EE2-601F-CD5982C3DA4A}"/>
                  </a:ext>
                </a:extLst>
              </p14:cNvPr>
              <p14:cNvContentPartPr/>
              <p14:nvPr/>
            </p14:nvContentPartPr>
            <p14:xfrm>
              <a:off x="2605608" y="437616"/>
              <a:ext cx="2130120" cy="83520"/>
            </p14:xfrm>
          </p:contentPart>
        </mc:Choice>
        <mc:Fallback xmlns="">
          <p:pic>
            <p:nvPicPr>
              <p:cNvPr id="5" name="Ink 4">
                <a:extLst>
                  <a:ext uri="{FF2B5EF4-FFF2-40B4-BE49-F238E27FC236}">
                    <a16:creationId xmlns:a16="http://schemas.microsoft.com/office/drawing/2014/main" id="{7F3DE694-82A2-9EE2-601F-CD5982C3DA4A}"/>
                  </a:ext>
                </a:extLst>
              </p:cNvPr>
              <p:cNvPicPr/>
              <p:nvPr/>
            </p:nvPicPr>
            <p:blipFill>
              <a:blip r:embed="rId36"/>
              <a:stretch>
                <a:fillRect/>
              </a:stretch>
            </p:blipFill>
            <p:spPr>
              <a:xfrm>
                <a:off x="2551968" y="329976"/>
                <a:ext cx="22377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B8ED6103-B3E3-A67A-9292-8D0CAD8EB2DE}"/>
                  </a:ext>
                </a:extLst>
              </p14:cNvPr>
              <p14:cNvContentPartPr/>
              <p14:nvPr/>
            </p14:nvContentPartPr>
            <p14:xfrm>
              <a:off x="2780568" y="667296"/>
              <a:ext cx="529920" cy="46800"/>
            </p14:xfrm>
          </p:contentPart>
        </mc:Choice>
        <mc:Fallback xmlns="">
          <p:pic>
            <p:nvPicPr>
              <p:cNvPr id="21" name="Ink 20">
                <a:extLst>
                  <a:ext uri="{FF2B5EF4-FFF2-40B4-BE49-F238E27FC236}">
                    <a16:creationId xmlns:a16="http://schemas.microsoft.com/office/drawing/2014/main" id="{B8ED6103-B3E3-A67A-9292-8D0CAD8EB2DE}"/>
                  </a:ext>
                </a:extLst>
              </p:cNvPr>
              <p:cNvPicPr/>
              <p:nvPr/>
            </p:nvPicPr>
            <p:blipFill>
              <a:blip r:embed="rId38"/>
              <a:stretch>
                <a:fillRect/>
              </a:stretch>
            </p:blipFill>
            <p:spPr>
              <a:xfrm>
                <a:off x="2726928" y="559296"/>
                <a:ext cx="6375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5CAC3F08-EB86-5D28-819A-61581A82BFFC}"/>
                  </a:ext>
                </a:extLst>
              </p14:cNvPr>
              <p14:cNvContentPartPr/>
              <p14:nvPr/>
            </p14:nvContentPartPr>
            <p14:xfrm>
              <a:off x="4700808" y="465696"/>
              <a:ext cx="383400" cy="10080"/>
            </p14:xfrm>
          </p:contentPart>
        </mc:Choice>
        <mc:Fallback xmlns="">
          <p:pic>
            <p:nvPicPr>
              <p:cNvPr id="22" name="Ink 21">
                <a:extLst>
                  <a:ext uri="{FF2B5EF4-FFF2-40B4-BE49-F238E27FC236}">
                    <a16:creationId xmlns:a16="http://schemas.microsoft.com/office/drawing/2014/main" id="{5CAC3F08-EB86-5D28-819A-61581A82BFFC}"/>
                  </a:ext>
                </a:extLst>
              </p:cNvPr>
              <p:cNvPicPr/>
              <p:nvPr/>
            </p:nvPicPr>
            <p:blipFill>
              <a:blip r:embed="rId40"/>
              <a:stretch>
                <a:fillRect/>
              </a:stretch>
            </p:blipFill>
            <p:spPr>
              <a:xfrm>
                <a:off x="4647168" y="358056"/>
                <a:ext cx="491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6B7DEE13-2328-71EC-D102-07B9F68EE028}"/>
                  </a:ext>
                </a:extLst>
              </p14:cNvPr>
              <p14:cNvContentPartPr/>
              <p14:nvPr/>
            </p14:nvContentPartPr>
            <p14:xfrm>
              <a:off x="6830208" y="2249136"/>
              <a:ext cx="2940120" cy="110160"/>
            </p14:xfrm>
          </p:contentPart>
        </mc:Choice>
        <mc:Fallback xmlns="">
          <p:pic>
            <p:nvPicPr>
              <p:cNvPr id="23" name="Ink 22">
                <a:extLst>
                  <a:ext uri="{FF2B5EF4-FFF2-40B4-BE49-F238E27FC236}">
                    <a16:creationId xmlns:a16="http://schemas.microsoft.com/office/drawing/2014/main" id="{6B7DEE13-2328-71EC-D102-07B9F68EE028}"/>
                  </a:ext>
                </a:extLst>
              </p:cNvPr>
              <p:cNvPicPr/>
              <p:nvPr/>
            </p:nvPicPr>
            <p:blipFill>
              <a:blip r:embed="rId42"/>
              <a:stretch>
                <a:fillRect/>
              </a:stretch>
            </p:blipFill>
            <p:spPr>
              <a:xfrm>
                <a:off x="6776568" y="2141136"/>
                <a:ext cx="30477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BB0229A0-CAE6-B4D1-AB8D-3AA959BFFFA0}"/>
                  </a:ext>
                </a:extLst>
              </p14:cNvPr>
              <p14:cNvContentPartPr/>
              <p14:nvPr/>
            </p14:nvContentPartPr>
            <p14:xfrm>
              <a:off x="8641728" y="2331216"/>
              <a:ext cx="996120" cy="55800"/>
            </p14:xfrm>
          </p:contentPart>
        </mc:Choice>
        <mc:Fallback xmlns="">
          <p:pic>
            <p:nvPicPr>
              <p:cNvPr id="24" name="Ink 23">
                <a:extLst>
                  <a:ext uri="{FF2B5EF4-FFF2-40B4-BE49-F238E27FC236}">
                    <a16:creationId xmlns:a16="http://schemas.microsoft.com/office/drawing/2014/main" id="{BB0229A0-CAE6-B4D1-AB8D-3AA959BFFFA0}"/>
                  </a:ext>
                </a:extLst>
              </p:cNvPr>
              <p:cNvPicPr/>
              <p:nvPr/>
            </p:nvPicPr>
            <p:blipFill>
              <a:blip r:embed="rId44"/>
              <a:stretch>
                <a:fillRect/>
              </a:stretch>
            </p:blipFill>
            <p:spPr>
              <a:xfrm>
                <a:off x="8588088" y="2223576"/>
                <a:ext cx="11037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Ink 24">
                <a:extLst>
                  <a:ext uri="{FF2B5EF4-FFF2-40B4-BE49-F238E27FC236}">
                    <a16:creationId xmlns:a16="http://schemas.microsoft.com/office/drawing/2014/main" id="{927913E6-E532-BF04-C709-206AEC14A5D7}"/>
                  </a:ext>
                </a:extLst>
              </p14:cNvPr>
              <p14:cNvContentPartPr/>
              <p14:nvPr/>
            </p14:nvContentPartPr>
            <p14:xfrm>
              <a:off x="2450448" y="3062016"/>
              <a:ext cx="4126320" cy="71280"/>
            </p14:xfrm>
          </p:contentPart>
        </mc:Choice>
        <mc:Fallback xmlns="">
          <p:pic>
            <p:nvPicPr>
              <p:cNvPr id="25" name="Ink 24">
                <a:extLst>
                  <a:ext uri="{FF2B5EF4-FFF2-40B4-BE49-F238E27FC236}">
                    <a16:creationId xmlns:a16="http://schemas.microsoft.com/office/drawing/2014/main" id="{927913E6-E532-BF04-C709-206AEC14A5D7}"/>
                  </a:ext>
                </a:extLst>
              </p:cNvPr>
              <p:cNvPicPr/>
              <p:nvPr/>
            </p:nvPicPr>
            <p:blipFill>
              <a:blip r:embed="rId46"/>
              <a:stretch>
                <a:fillRect/>
              </a:stretch>
            </p:blipFill>
            <p:spPr>
              <a:xfrm>
                <a:off x="2396808" y="2954016"/>
                <a:ext cx="42339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Ink 25">
                <a:extLst>
                  <a:ext uri="{FF2B5EF4-FFF2-40B4-BE49-F238E27FC236}">
                    <a16:creationId xmlns:a16="http://schemas.microsoft.com/office/drawing/2014/main" id="{CA8101F0-22C6-DEE9-8846-90644C53B3AE}"/>
                  </a:ext>
                </a:extLst>
              </p14:cNvPr>
              <p14:cNvContentPartPr/>
              <p14:nvPr/>
            </p14:nvContentPartPr>
            <p14:xfrm>
              <a:off x="2643408" y="3382416"/>
              <a:ext cx="328680" cy="10080"/>
            </p14:xfrm>
          </p:contentPart>
        </mc:Choice>
        <mc:Fallback xmlns="">
          <p:pic>
            <p:nvPicPr>
              <p:cNvPr id="26" name="Ink 25">
                <a:extLst>
                  <a:ext uri="{FF2B5EF4-FFF2-40B4-BE49-F238E27FC236}">
                    <a16:creationId xmlns:a16="http://schemas.microsoft.com/office/drawing/2014/main" id="{CA8101F0-22C6-DEE9-8846-90644C53B3AE}"/>
                  </a:ext>
                </a:extLst>
              </p:cNvPr>
              <p:cNvPicPr/>
              <p:nvPr/>
            </p:nvPicPr>
            <p:blipFill>
              <a:blip r:embed="rId48"/>
              <a:stretch>
                <a:fillRect/>
              </a:stretch>
            </p:blipFill>
            <p:spPr>
              <a:xfrm>
                <a:off x="2589768" y="3274776"/>
                <a:ext cx="436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Ink 26">
                <a:extLst>
                  <a:ext uri="{FF2B5EF4-FFF2-40B4-BE49-F238E27FC236}">
                    <a16:creationId xmlns:a16="http://schemas.microsoft.com/office/drawing/2014/main" id="{8A1E0963-3546-F284-42EF-F21BA6C7826F}"/>
                  </a:ext>
                </a:extLst>
              </p14:cNvPr>
              <p14:cNvContentPartPr/>
              <p14:nvPr/>
            </p14:nvContentPartPr>
            <p14:xfrm>
              <a:off x="2588688" y="4297536"/>
              <a:ext cx="1114560" cy="64800"/>
            </p14:xfrm>
          </p:contentPart>
        </mc:Choice>
        <mc:Fallback xmlns="">
          <p:pic>
            <p:nvPicPr>
              <p:cNvPr id="27" name="Ink 26">
                <a:extLst>
                  <a:ext uri="{FF2B5EF4-FFF2-40B4-BE49-F238E27FC236}">
                    <a16:creationId xmlns:a16="http://schemas.microsoft.com/office/drawing/2014/main" id="{8A1E0963-3546-F284-42EF-F21BA6C7826F}"/>
                  </a:ext>
                </a:extLst>
              </p:cNvPr>
              <p:cNvPicPr/>
              <p:nvPr/>
            </p:nvPicPr>
            <p:blipFill>
              <a:blip r:embed="rId50"/>
              <a:stretch>
                <a:fillRect/>
              </a:stretch>
            </p:blipFill>
            <p:spPr>
              <a:xfrm>
                <a:off x="2535048" y="4189536"/>
                <a:ext cx="12222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Ink 27">
                <a:extLst>
                  <a:ext uri="{FF2B5EF4-FFF2-40B4-BE49-F238E27FC236}">
                    <a16:creationId xmlns:a16="http://schemas.microsoft.com/office/drawing/2014/main" id="{400F5DD3-CA40-87EB-DE6C-606F41063A9B}"/>
                  </a:ext>
                </a:extLst>
              </p14:cNvPr>
              <p14:cNvContentPartPr/>
              <p14:nvPr/>
            </p14:nvContentPartPr>
            <p14:xfrm>
              <a:off x="2663568" y="5438736"/>
              <a:ext cx="1597320" cy="57600"/>
            </p14:xfrm>
          </p:contentPart>
        </mc:Choice>
        <mc:Fallback xmlns="">
          <p:pic>
            <p:nvPicPr>
              <p:cNvPr id="28" name="Ink 27">
                <a:extLst>
                  <a:ext uri="{FF2B5EF4-FFF2-40B4-BE49-F238E27FC236}">
                    <a16:creationId xmlns:a16="http://schemas.microsoft.com/office/drawing/2014/main" id="{400F5DD3-CA40-87EB-DE6C-606F41063A9B}"/>
                  </a:ext>
                </a:extLst>
              </p:cNvPr>
              <p:cNvPicPr/>
              <p:nvPr/>
            </p:nvPicPr>
            <p:blipFill>
              <a:blip r:embed="rId52"/>
              <a:stretch>
                <a:fillRect/>
              </a:stretch>
            </p:blipFill>
            <p:spPr>
              <a:xfrm>
                <a:off x="2609928" y="5330736"/>
                <a:ext cx="1704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Ink 28">
                <a:extLst>
                  <a:ext uri="{FF2B5EF4-FFF2-40B4-BE49-F238E27FC236}">
                    <a16:creationId xmlns:a16="http://schemas.microsoft.com/office/drawing/2014/main" id="{B6037AAB-8775-AF61-CD79-AB1991B6B2AF}"/>
                  </a:ext>
                </a:extLst>
              </p14:cNvPr>
              <p14:cNvContentPartPr/>
              <p14:nvPr/>
            </p14:nvContentPartPr>
            <p14:xfrm>
              <a:off x="2469888" y="5760216"/>
              <a:ext cx="1965240" cy="38160"/>
            </p14:xfrm>
          </p:contentPart>
        </mc:Choice>
        <mc:Fallback xmlns="">
          <p:pic>
            <p:nvPicPr>
              <p:cNvPr id="29" name="Ink 28">
                <a:extLst>
                  <a:ext uri="{FF2B5EF4-FFF2-40B4-BE49-F238E27FC236}">
                    <a16:creationId xmlns:a16="http://schemas.microsoft.com/office/drawing/2014/main" id="{B6037AAB-8775-AF61-CD79-AB1991B6B2AF}"/>
                  </a:ext>
                </a:extLst>
              </p:cNvPr>
              <p:cNvPicPr/>
              <p:nvPr/>
            </p:nvPicPr>
            <p:blipFill>
              <a:blip r:embed="rId54"/>
              <a:stretch>
                <a:fillRect/>
              </a:stretch>
            </p:blipFill>
            <p:spPr>
              <a:xfrm>
                <a:off x="2415888" y="5652576"/>
                <a:ext cx="20728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Ink 29">
                <a:extLst>
                  <a:ext uri="{FF2B5EF4-FFF2-40B4-BE49-F238E27FC236}">
                    <a16:creationId xmlns:a16="http://schemas.microsoft.com/office/drawing/2014/main" id="{36D9BC67-FD7F-89F0-CDE5-EE41BEAB9FC3}"/>
                  </a:ext>
                </a:extLst>
              </p14:cNvPr>
              <p14:cNvContentPartPr/>
              <p14:nvPr/>
            </p14:nvContentPartPr>
            <p14:xfrm>
              <a:off x="1296648" y="5000976"/>
              <a:ext cx="3569040" cy="1218240"/>
            </p14:xfrm>
          </p:contentPart>
        </mc:Choice>
        <mc:Fallback xmlns="">
          <p:pic>
            <p:nvPicPr>
              <p:cNvPr id="30" name="Ink 29">
                <a:extLst>
                  <a:ext uri="{FF2B5EF4-FFF2-40B4-BE49-F238E27FC236}">
                    <a16:creationId xmlns:a16="http://schemas.microsoft.com/office/drawing/2014/main" id="{36D9BC67-FD7F-89F0-CDE5-EE41BEAB9FC3}"/>
                  </a:ext>
                </a:extLst>
              </p:cNvPr>
              <p:cNvPicPr/>
              <p:nvPr/>
            </p:nvPicPr>
            <p:blipFill>
              <a:blip r:embed="rId56"/>
              <a:stretch>
                <a:fillRect/>
              </a:stretch>
            </p:blipFill>
            <p:spPr>
              <a:xfrm>
                <a:off x="1290528" y="4994856"/>
                <a:ext cx="3581280" cy="1230480"/>
              </a:xfrm>
              <a:prstGeom prst="rect">
                <a:avLst/>
              </a:prstGeom>
            </p:spPr>
          </p:pic>
        </mc:Fallback>
      </mc:AlternateContent>
      <p:grpSp>
        <p:nvGrpSpPr>
          <p:cNvPr id="37" name="Group 36">
            <a:extLst>
              <a:ext uri="{FF2B5EF4-FFF2-40B4-BE49-F238E27FC236}">
                <a16:creationId xmlns:a16="http://schemas.microsoft.com/office/drawing/2014/main" id="{DFC1FA88-E6BE-921B-F85D-A2D6A5EA0899}"/>
              </a:ext>
            </a:extLst>
          </p:cNvPr>
          <p:cNvGrpSpPr/>
          <p:nvPr/>
        </p:nvGrpSpPr>
        <p:grpSpPr>
          <a:xfrm>
            <a:off x="5313528" y="5458176"/>
            <a:ext cx="2289240" cy="347040"/>
            <a:chOff x="5313528" y="5458176"/>
            <a:chExt cx="2289240" cy="347040"/>
          </a:xfrm>
        </p:grpSpPr>
        <mc:AlternateContent xmlns:mc="http://schemas.openxmlformats.org/markup-compatibility/2006" xmlns:p14="http://schemas.microsoft.com/office/powerpoint/2010/main">
          <mc:Choice Requires="p14">
            <p:contentPart p14:bwMode="auto" r:id="rId57">
              <p14:nvContentPartPr>
                <p14:cNvPr id="31" name="Ink 30">
                  <a:extLst>
                    <a:ext uri="{FF2B5EF4-FFF2-40B4-BE49-F238E27FC236}">
                      <a16:creationId xmlns:a16="http://schemas.microsoft.com/office/drawing/2014/main" id="{AD5BA6EF-8FC7-D492-E5A5-5DB4B5CD2A7B}"/>
                    </a:ext>
                  </a:extLst>
                </p14:cNvPr>
                <p14:cNvContentPartPr/>
                <p14:nvPr/>
              </p14:nvContentPartPr>
              <p14:xfrm>
                <a:off x="5511888" y="5667336"/>
                <a:ext cx="393480" cy="137880"/>
              </p14:xfrm>
            </p:contentPart>
          </mc:Choice>
          <mc:Fallback xmlns="">
            <p:pic>
              <p:nvPicPr>
                <p:cNvPr id="31" name="Ink 30">
                  <a:extLst>
                    <a:ext uri="{FF2B5EF4-FFF2-40B4-BE49-F238E27FC236}">
                      <a16:creationId xmlns:a16="http://schemas.microsoft.com/office/drawing/2014/main" id="{AD5BA6EF-8FC7-D492-E5A5-5DB4B5CD2A7B}"/>
                    </a:ext>
                  </a:extLst>
                </p:cNvPr>
                <p:cNvPicPr/>
                <p:nvPr/>
              </p:nvPicPr>
              <p:blipFill>
                <a:blip r:embed="rId58"/>
                <a:stretch>
                  <a:fillRect/>
                </a:stretch>
              </p:blipFill>
              <p:spPr>
                <a:xfrm>
                  <a:off x="5505768" y="5661216"/>
                  <a:ext cx="4057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Ink 31">
                  <a:extLst>
                    <a:ext uri="{FF2B5EF4-FFF2-40B4-BE49-F238E27FC236}">
                      <a16:creationId xmlns:a16="http://schemas.microsoft.com/office/drawing/2014/main" id="{4C508384-9E38-00F3-3A9D-1C86AE0DD8FB}"/>
                    </a:ext>
                  </a:extLst>
                </p14:cNvPr>
                <p14:cNvContentPartPr/>
                <p14:nvPr/>
              </p14:nvContentPartPr>
              <p14:xfrm>
                <a:off x="5313528" y="5559696"/>
                <a:ext cx="584280" cy="130680"/>
              </p14:xfrm>
            </p:contentPart>
          </mc:Choice>
          <mc:Fallback xmlns="">
            <p:pic>
              <p:nvPicPr>
                <p:cNvPr id="32" name="Ink 31">
                  <a:extLst>
                    <a:ext uri="{FF2B5EF4-FFF2-40B4-BE49-F238E27FC236}">
                      <a16:creationId xmlns:a16="http://schemas.microsoft.com/office/drawing/2014/main" id="{4C508384-9E38-00F3-3A9D-1C86AE0DD8FB}"/>
                    </a:ext>
                  </a:extLst>
                </p:cNvPr>
                <p:cNvPicPr/>
                <p:nvPr/>
              </p:nvPicPr>
              <p:blipFill>
                <a:blip r:embed="rId60"/>
                <a:stretch>
                  <a:fillRect/>
                </a:stretch>
              </p:blipFill>
              <p:spPr>
                <a:xfrm>
                  <a:off x="5307408" y="5553576"/>
                  <a:ext cx="596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Ink 32">
                  <a:extLst>
                    <a:ext uri="{FF2B5EF4-FFF2-40B4-BE49-F238E27FC236}">
                      <a16:creationId xmlns:a16="http://schemas.microsoft.com/office/drawing/2014/main" id="{DDC3C7C0-06F7-61C8-D2C8-DCEC22B36A98}"/>
                    </a:ext>
                  </a:extLst>
                </p14:cNvPr>
                <p14:cNvContentPartPr/>
                <p14:nvPr/>
              </p14:nvContentPartPr>
              <p14:xfrm>
                <a:off x="6208848" y="5458176"/>
                <a:ext cx="411120" cy="248760"/>
              </p14:xfrm>
            </p:contentPart>
          </mc:Choice>
          <mc:Fallback xmlns="">
            <p:pic>
              <p:nvPicPr>
                <p:cNvPr id="33" name="Ink 32">
                  <a:extLst>
                    <a:ext uri="{FF2B5EF4-FFF2-40B4-BE49-F238E27FC236}">
                      <a16:creationId xmlns:a16="http://schemas.microsoft.com/office/drawing/2014/main" id="{DDC3C7C0-06F7-61C8-D2C8-DCEC22B36A98}"/>
                    </a:ext>
                  </a:extLst>
                </p:cNvPr>
                <p:cNvPicPr/>
                <p:nvPr/>
              </p:nvPicPr>
              <p:blipFill>
                <a:blip r:embed="rId62"/>
                <a:stretch>
                  <a:fillRect/>
                </a:stretch>
              </p:blipFill>
              <p:spPr>
                <a:xfrm>
                  <a:off x="6202728" y="5452056"/>
                  <a:ext cx="423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Ink 33">
                  <a:extLst>
                    <a:ext uri="{FF2B5EF4-FFF2-40B4-BE49-F238E27FC236}">
                      <a16:creationId xmlns:a16="http://schemas.microsoft.com/office/drawing/2014/main" id="{CA907328-00B5-7CE9-8384-C5FDCCADAD6A}"/>
                    </a:ext>
                  </a:extLst>
                </p14:cNvPr>
                <p14:cNvContentPartPr/>
                <p14:nvPr/>
              </p14:nvContentPartPr>
              <p14:xfrm>
                <a:off x="6920928" y="5467896"/>
                <a:ext cx="30600" cy="299160"/>
              </p14:xfrm>
            </p:contentPart>
          </mc:Choice>
          <mc:Fallback xmlns="">
            <p:pic>
              <p:nvPicPr>
                <p:cNvPr id="34" name="Ink 33">
                  <a:extLst>
                    <a:ext uri="{FF2B5EF4-FFF2-40B4-BE49-F238E27FC236}">
                      <a16:creationId xmlns:a16="http://schemas.microsoft.com/office/drawing/2014/main" id="{CA907328-00B5-7CE9-8384-C5FDCCADAD6A}"/>
                    </a:ext>
                  </a:extLst>
                </p:cNvPr>
                <p:cNvPicPr/>
                <p:nvPr/>
              </p:nvPicPr>
              <p:blipFill>
                <a:blip r:embed="rId64"/>
                <a:stretch>
                  <a:fillRect/>
                </a:stretch>
              </p:blipFill>
              <p:spPr>
                <a:xfrm>
                  <a:off x="6914808" y="5461776"/>
                  <a:ext cx="428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Ink 34">
                  <a:extLst>
                    <a:ext uri="{FF2B5EF4-FFF2-40B4-BE49-F238E27FC236}">
                      <a16:creationId xmlns:a16="http://schemas.microsoft.com/office/drawing/2014/main" id="{12454D83-A69B-FDBD-B944-DADB4FCDF9AE}"/>
                    </a:ext>
                  </a:extLst>
                </p14:cNvPr>
                <p14:cNvContentPartPr/>
                <p14:nvPr/>
              </p14:nvContentPartPr>
              <p14:xfrm>
                <a:off x="7255728" y="5539896"/>
                <a:ext cx="347040" cy="197640"/>
              </p14:xfrm>
            </p:contentPart>
          </mc:Choice>
          <mc:Fallback xmlns="">
            <p:pic>
              <p:nvPicPr>
                <p:cNvPr id="35" name="Ink 34">
                  <a:extLst>
                    <a:ext uri="{FF2B5EF4-FFF2-40B4-BE49-F238E27FC236}">
                      <a16:creationId xmlns:a16="http://schemas.microsoft.com/office/drawing/2014/main" id="{12454D83-A69B-FDBD-B944-DADB4FCDF9AE}"/>
                    </a:ext>
                  </a:extLst>
                </p:cNvPr>
                <p:cNvPicPr/>
                <p:nvPr/>
              </p:nvPicPr>
              <p:blipFill>
                <a:blip r:embed="rId66"/>
                <a:stretch>
                  <a:fillRect/>
                </a:stretch>
              </p:blipFill>
              <p:spPr>
                <a:xfrm>
                  <a:off x="7249608" y="5533776"/>
                  <a:ext cx="3592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Ink 35">
                  <a:extLst>
                    <a:ext uri="{FF2B5EF4-FFF2-40B4-BE49-F238E27FC236}">
                      <a16:creationId xmlns:a16="http://schemas.microsoft.com/office/drawing/2014/main" id="{F26B0968-D9F8-35D6-8B5E-10153648A711}"/>
                    </a:ext>
                  </a:extLst>
                </p14:cNvPr>
                <p14:cNvContentPartPr/>
                <p14:nvPr/>
              </p14:nvContentPartPr>
              <p14:xfrm>
                <a:off x="7279488" y="5677776"/>
                <a:ext cx="237240" cy="10440"/>
              </p14:xfrm>
            </p:contentPart>
          </mc:Choice>
          <mc:Fallback xmlns="">
            <p:pic>
              <p:nvPicPr>
                <p:cNvPr id="36" name="Ink 35">
                  <a:extLst>
                    <a:ext uri="{FF2B5EF4-FFF2-40B4-BE49-F238E27FC236}">
                      <a16:creationId xmlns:a16="http://schemas.microsoft.com/office/drawing/2014/main" id="{F26B0968-D9F8-35D6-8B5E-10153648A711}"/>
                    </a:ext>
                  </a:extLst>
                </p:cNvPr>
                <p:cNvPicPr/>
                <p:nvPr/>
              </p:nvPicPr>
              <p:blipFill>
                <a:blip r:embed="rId68"/>
                <a:stretch>
                  <a:fillRect/>
                </a:stretch>
              </p:blipFill>
              <p:spPr>
                <a:xfrm>
                  <a:off x="7273368" y="5671656"/>
                  <a:ext cx="249480" cy="2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38" name="Ink 37">
                <a:extLst>
                  <a:ext uri="{FF2B5EF4-FFF2-40B4-BE49-F238E27FC236}">
                    <a16:creationId xmlns:a16="http://schemas.microsoft.com/office/drawing/2014/main" id="{073BE254-04CD-CAE3-83D1-2BDB3EC7363E}"/>
                  </a:ext>
                </a:extLst>
              </p14:cNvPr>
              <p14:cNvContentPartPr/>
              <p14:nvPr/>
            </p14:nvContentPartPr>
            <p14:xfrm>
              <a:off x="3411648" y="4444056"/>
              <a:ext cx="502200" cy="360"/>
            </p14:xfrm>
          </p:contentPart>
        </mc:Choice>
        <mc:Fallback xmlns="">
          <p:pic>
            <p:nvPicPr>
              <p:cNvPr id="38" name="Ink 37">
                <a:extLst>
                  <a:ext uri="{FF2B5EF4-FFF2-40B4-BE49-F238E27FC236}">
                    <a16:creationId xmlns:a16="http://schemas.microsoft.com/office/drawing/2014/main" id="{073BE254-04CD-CAE3-83D1-2BDB3EC7363E}"/>
                  </a:ext>
                </a:extLst>
              </p:cNvPr>
              <p:cNvPicPr/>
              <p:nvPr/>
            </p:nvPicPr>
            <p:blipFill>
              <a:blip r:embed="rId70"/>
              <a:stretch>
                <a:fillRect/>
              </a:stretch>
            </p:blipFill>
            <p:spPr>
              <a:xfrm>
                <a:off x="3405528" y="4437936"/>
                <a:ext cx="5144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Ink 38">
                <a:extLst>
                  <a:ext uri="{FF2B5EF4-FFF2-40B4-BE49-F238E27FC236}">
                    <a16:creationId xmlns:a16="http://schemas.microsoft.com/office/drawing/2014/main" id="{0EF8E430-82F4-C5B4-BC2F-093D52855378}"/>
                  </a:ext>
                </a:extLst>
              </p14:cNvPr>
              <p14:cNvContentPartPr/>
              <p14:nvPr/>
            </p14:nvContentPartPr>
            <p14:xfrm>
              <a:off x="2771928" y="3245976"/>
              <a:ext cx="2019960" cy="46440"/>
            </p14:xfrm>
          </p:contentPart>
        </mc:Choice>
        <mc:Fallback xmlns="">
          <p:pic>
            <p:nvPicPr>
              <p:cNvPr id="39" name="Ink 38">
                <a:extLst>
                  <a:ext uri="{FF2B5EF4-FFF2-40B4-BE49-F238E27FC236}">
                    <a16:creationId xmlns:a16="http://schemas.microsoft.com/office/drawing/2014/main" id="{0EF8E430-82F4-C5B4-BC2F-093D52855378}"/>
                  </a:ext>
                </a:extLst>
              </p:cNvPr>
              <p:cNvPicPr/>
              <p:nvPr/>
            </p:nvPicPr>
            <p:blipFill>
              <a:blip r:embed="rId72"/>
              <a:stretch>
                <a:fillRect/>
              </a:stretch>
            </p:blipFill>
            <p:spPr>
              <a:xfrm>
                <a:off x="2765808" y="3239856"/>
                <a:ext cx="2032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Ink 39">
                <a:extLst>
                  <a:ext uri="{FF2B5EF4-FFF2-40B4-BE49-F238E27FC236}">
                    <a16:creationId xmlns:a16="http://schemas.microsoft.com/office/drawing/2014/main" id="{0F29D949-3FA7-2C4C-EC9D-3020BA3BB31A}"/>
                  </a:ext>
                </a:extLst>
              </p14:cNvPr>
              <p14:cNvContentPartPr/>
              <p14:nvPr/>
            </p14:nvContentPartPr>
            <p14:xfrm>
              <a:off x="2670768" y="603216"/>
              <a:ext cx="886320" cy="360"/>
            </p14:xfrm>
          </p:contentPart>
        </mc:Choice>
        <mc:Fallback xmlns="">
          <p:pic>
            <p:nvPicPr>
              <p:cNvPr id="40" name="Ink 39">
                <a:extLst>
                  <a:ext uri="{FF2B5EF4-FFF2-40B4-BE49-F238E27FC236}">
                    <a16:creationId xmlns:a16="http://schemas.microsoft.com/office/drawing/2014/main" id="{0F29D949-3FA7-2C4C-EC9D-3020BA3BB31A}"/>
                  </a:ext>
                </a:extLst>
              </p:cNvPr>
              <p:cNvPicPr/>
              <p:nvPr/>
            </p:nvPicPr>
            <p:blipFill>
              <a:blip r:embed="rId74"/>
              <a:stretch>
                <a:fillRect/>
              </a:stretch>
            </p:blipFill>
            <p:spPr>
              <a:xfrm>
                <a:off x="2664648" y="597096"/>
                <a:ext cx="8985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Ink 40">
                <a:extLst>
                  <a:ext uri="{FF2B5EF4-FFF2-40B4-BE49-F238E27FC236}">
                    <a16:creationId xmlns:a16="http://schemas.microsoft.com/office/drawing/2014/main" id="{236147FB-8C39-3F2A-8142-F76B606B498B}"/>
                  </a:ext>
                </a:extLst>
              </p14:cNvPr>
              <p14:cNvContentPartPr/>
              <p14:nvPr/>
            </p14:nvContentPartPr>
            <p14:xfrm>
              <a:off x="8961048" y="2466576"/>
              <a:ext cx="756720" cy="32400"/>
            </p14:xfrm>
          </p:contentPart>
        </mc:Choice>
        <mc:Fallback xmlns="">
          <p:pic>
            <p:nvPicPr>
              <p:cNvPr id="41" name="Ink 40">
                <a:extLst>
                  <a:ext uri="{FF2B5EF4-FFF2-40B4-BE49-F238E27FC236}">
                    <a16:creationId xmlns:a16="http://schemas.microsoft.com/office/drawing/2014/main" id="{236147FB-8C39-3F2A-8142-F76B606B498B}"/>
                  </a:ext>
                </a:extLst>
              </p:cNvPr>
              <p:cNvPicPr/>
              <p:nvPr/>
            </p:nvPicPr>
            <p:blipFill>
              <a:blip r:embed="rId76"/>
              <a:stretch>
                <a:fillRect/>
              </a:stretch>
            </p:blipFill>
            <p:spPr>
              <a:xfrm>
                <a:off x="8954928" y="2460456"/>
                <a:ext cx="768960" cy="44640"/>
              </a:xfrm>
              <a:prstGeom prst="rect">
                <a:avLst/>
              </a:prstGeom>
            </p:spPr>
          </p:pic>
        </mc:Fallback>
      </mc:AlternateContent>
    </p:spTree>
    <p:extLst>
      <p:ext uri="{BB962C8B-B14F-4D97-AF65-F5344CB8AC3E}">
        <p14:creationId xmlns:p14="http://schemas.microsoft.com/office/powerpoint/2010/main" val="478699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pic>
        <p:nvPicPr>
          <p:cNvPr id="4" name="Picture 3">
            <a:extLst>
              <a:ext uri="{FF2B5EF4-FFF2-40B4-BE49-F238E27FC236}">
                <a16:creationId xmlns:a16="http://schemas.microsoft.com/office/drawing/2014/main" id="{D412DD4C-B6A0-B37A-9B03-B9188401A1AA}"/>
              </a:ext>
            </a:extLst>
          </p:cNvPr>
          <p:cNvPicPr>
            <a:picLocks noChangeAspect="1"/>
          </p:cNvPicPr>
          <p:nvPr/>
        </p:nvPicPr>
        <p:blipFill>
          <a:blip r:embed="rId34"/>
          <a:stretch>
            <a:fillRect/>
          </a:stretch>
        </p:blipFill>
        <p:spPr>
          <a:xfrm>
            <a:off x="4121568" y="337640"/>
            <a:ext cx="7904104" cy="6182720"/>
          </a:xfrm>
          <a:prstGeom prst="rect">
            <a:avLst/>
          </a:prstGeom>
        </p:spPr>
      </p:pic>
      <p:pic>
        <p:nvPicPr>
          <p:cNvPr id="5" name="Picture 2" descr="How This 68YO 'Egg Man' Built A $450 ...">
            <a:extLst>
              <a:ext uri="{FF2B5EF4-FFF2-40B4-BE49-F238E27FC236}">
                <a16:creationId xmlns:a16="http://schemas.microsoft.com/office/drawing/2014/main" id="{8F64B993-BBEE-3BC2-D80A-7FADA1B6F226}"/>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5912" y="0"/>
            <a:ext cx="3825084" cy="245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959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4669D3-1210-BDBF-52FF-15604DA7F8C4}"/>
              </a:ext>
            </a:extLst>
          </p:cNvPr>
          <p:cNvSpPr>
            <a:spLocks noGrp="1"/>
          </p:cNvSpPr>
          <p:nvPr>
            <p:ph type="title"/>
          </p:nvPr>
        </p:nvSpPr>
        <p:spPr>
          <a:xfrm>
            <a:off x="1260348" y="2210403"/>
            <a:ext cx="9671304" cy="2437194"/>
          </a:xfrm>
        </p:spPr>
        <p:txBody>
          <a:bodyPr>
            <a:normAutofit/>
          </a:bodyPr>
          <a:lstStyle/>
          <a:p>
            <a:pPr algn="ctr"/>
            <a:r>
              <a:rPr lang="en-US" sz="3600" b="1" dirty="0">
                <a:cs typeface="+mn-cs"/>
              </a:rPr>
              <a:t>The culture of the company and the motive of the management is very questionable</a:t>
            </a:r>
            <a:endParaRPr lang="he-IL" sz="3600" b="1" dirty="0">
              <a:cs typeface="+mn-cs"/>
            </a:endParaRPr>
          </a:p>
        </p:txBody>
      </p:sp>
    </p:spTree>
    <p:extLst>
      <p:ext uri="{BB962C8B-B14F-4D97-AF65-F5344CB8AC3E}">
        <p14:creationId xmlns:p14="http://schemas.microsoft.com/office/powerpoint/2010/main" val="4230913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4669D3-1210-BDBF-52FF-15604DA7F8C4}"/>
              </a:ext>
            </a:extLst>
          </p:cNvPr>
          <p:cNvSpPr>
            <a:spLocks noGrp="1"/>
          </p:cNvSpPr>
          <p:nvPr>
            <p:ph type="title"/>
          </p:nvPr>
        </p:nvSpPr>
        <p:spPr>
          <a:xfrm>
            <a:off x="1260348" y="3104070"/>
            <a:ext cx="9671304" cy="649859"/>
          </a:xfrm>
        </p:spPr>
        <p:txBody>
          <a:bodyPr>
            <a:normAutofit/>
          </a:bodyPr>
          <a:lstStyle/>
          <a:p>
            <a:pPr algn="ctr"/>
            <a:r>
              <a:rPr lang="en-US" sz="3600" b="1" dirty="0">
                <a:cs typeface="+mn-cs"/>
              </a:rPr>
              <a:t>Competition</a:t>
            </a:r>
            <a:endParaRPr lang="he-IL" sz="3600" b="1" dirty="0">
              <a:cs typeface="+mn-cs"/>
            </a:endParaRPr>
          </a:p>
        </p:txBody>
      </p:sp>
    </p:spTree>
    <p:extLst>
      <p:ext uri="{BB962C8B-B14F-4D97-AF65-F5344CB8AC3E}">
        <p14:creationId xmlns:p14="http://schemas.microsoft.com/office/powerpoint/2010/main" val="455765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grpSp>
        <p:nvGrpSpPr>
          <p:cNvPr id="5" name="Group 4">
            <a:extLst>
              <a:ext uri="{FF2B5EF4-FFF2-40B4-BE49-F238E27FC236}">
                <a16:creationId xmlns:a16="http://schemas.microsoft.com/office/drawing/2014/main" id="{D831E188-0A96-C63C-7CF7-FFFC2F6022EF}"/>
              </a:ext>
            </a:extLst>
          </p:cNvPr>
          <p:cNvGrpSpPr/>
          <p:nvPr/>
        </p:nvGrpSpPr>
        <p:grpSpPr>
          <a:xfrm>
            <a:off x="3306888" y="274176"/>
            <a:ext cx="5508360" cy="6308640"/>
            <a:chOff x="3306888" y="274176"/>
            <a:chExt cx="5508360" cy="6308640"/>
          </a:xfrm>
        </p:grpSpPr>
        <mc:AlternateContent xmlns:mc="http://schemas.openxmlformats.org/markup-compatibility/2006" xmlns:p14="http://schemas.microsoft.com/office/powerpoint/2010/main">
          <mc:Choice Requires="p14">
            <p:contentPart p14:bwMode="auto" r:id="rId34">
              <p14:nvContentPartPr>
                <p14:cNvPr id="2" name="Ink 1">
                  <a:extLst>
                    <a:ext uri="{FF2B5EF4-FFF2-40B4-BE49-F238E27FC236}">
                      <a16:creationId xmlns:a16="http://schemas.microsoft.com/office/drawing/2014/main" id="{28FBBA16-E814-ABE6-8E43-4286AC74B577}"/>
                    </a:ext>
                  </a:extLst>
                </p14:cNvPr>
                <p14:cNvContentPartPr/>
                <p14:nvPr/>
              </p14:nvContentPartPr>
              <p14:xfrm>
                <a:off x="5292648" y="274176"/>
                <a:ext cx="560160" cy="6308640"/>
              </p14:xfrm>
            </p:contentPart>
          </mc:Choice>
          <mc:Fallback xmlns="">
            <p:pic>
              <p:nvPicPr>
                <p:cNvPr id="2" name="Ink 1">
                  <a:extLst>
                    <a:ext uri="{FF2B5EF4-FFF2-40B4-BE49-F238E27FC236}">
                      <a16:creationId xmlns:a16="http://schemas.microsoft.com/office/drawing/2014/main" id="{28FBBA16-E814-ABE6-8E43-4286AC74B577}"/>
                    </a:ext>
                  </a:extLst>
                </p:cNvPr>
                <p:cNvPicPr/>
                <p:nvPr/>
              </p:nvPicPr>
              <p:blipFill>
                <a:blip r:embed="rId35"/>
                <a:stretch>
                  <a:fillRect/>
                </a:stretch>
              </p:blipFill>
              <p:spPr>
                <a:xfrm>
                  <a:off x="5286528" y="268056"/>
                  <a:ext cx="572400" cy="6320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2F2E5FBE-1C5F-1C42-9541-779AA18AC049}"/>
                    </a:ext>
                  </a:extLst>
                </p14:cNvPr>
                <p14:cNvContentPartPr/>
                <p14:nvPr/>
              </p14:nvContentPartPr>
              <p14:xfrm>
                <a:off x="3306888" y="1123776"/>
                <a:ext cx="5508360" cy="184320"/>
              </p14:xfrm>
            </p:contentPart>
          </mc:Choice>
          <mc:Fallback xmlns="">
            <p:pic>
              <p:nvPicPr>
                <p:cNvPr id="4" name="Ink 3">
                  <a:extLst>
                    <a:ext uri="{FF2B5EF4-FFF2-40B4-BE49-F238E27FC236}">
                      <a16:creationId xmlns:a16="http://schemas.microsoft.com/office/drawing/2014/main" id="{2F2E5FBE-1C5F-1C42-9541-779AA18AC049}"/>
                    </a:ext>
                  </a:extLst>
                </p:cNvPr>
                <p:cNvPicPr/>
                <p:nvPr/>
              </p:nvPicPr>
              <p:blipFill>
                <a:blip r:embed="rId37"/>
                <a:stretch>
                  <a:fillRect/>
                </a:stretch>
              </p:blipFill>
              <p:spPr>
                <a:xfrm>
                  <a:off x="3300768" y="1117656"/>
                  <a:ext cx="5520600" cy="196560"/>
                </a:xfrm>
                <a:prstGeom prst="rect">
                  <a:avLst/>
                </a:prstGeom>
              </p:spPr>
            </p:pic>
          </mc:Fallback>
        </mc:AlternateContent>
      </p:grpSp>
      <p:grpSp>
        <p:nvGrpSpPr>
          <p:cNvPr id="26" name="Group 25">
            <a:extLst>
              <a:ext uri="{FF2B5EF4-FFF2-40B4-BE49-F238E27FC236}">
                <a16:creationId xmlns:a16="http://schemas.microsoft.com/office/drawing/2014/main" id="{ADB908E3-BB08-E058-7852-756CD0DB5EA6}"/>
              </a:ext>
            </a:extLst>
          </p:cNvPr>
          <p:cNvGrpSpPr/>
          <p:nvPr/>
        </p:nvGrpSpPr>
        <p:grpSpPr>
          <a:xfrm>
            <a:off x="2056608" y="292536"/>
            <a:ext cx="2367000" cy="615240"/>
            <a:chOff x="2056608" y="292536"/>
            <a:chExt cx="2367000" cy="615240"/>
          </a:xfrm>
        </p:grpSpPr>
        <mc:AlternateContent xmlns:mc="http://schemas.openxmlformats.org/markup-compatibility/2006" xmlns:p14="http://schemas.microsoft.com/office/powerpoint/2010/main">
          <mc:Choice Requires="p14">
            <p:contentPart p14:bwMode="auto" r:id="rId38">
              <p14:nvContentPartPr>
                <p14:cNvPr id="21" name="Ink 20">
                  <a:extLst>
                    <a:ext uri="{FF2B5EF4-FFF2-40B4-BE49-F238E27FC236}">
                      <a16:creationId xmlns:a16="http://schemas.microsoft.com/office/drawing/2014/main" id="{002D9C66-9F42-EE71-B9F2-B6A0F89B6BA6}"/>
                    </a:ext>
                  </a:extLst>
                </p14:cNvPr>
                <p14:cNvContentPartPr/>
                <p14:nvPr/>
              </p14:nvContentPartPr>
              <p14:xfrm>
                <a:off x="2056608" y="292536"/>
                <a:ext cx="432000" cy="542160"/>
              </p14:xfrm>
            </p:contentPart>
          </mc:Choice>
          <mc:Fallback xmlns="">
            <p:pic>
              <p:nvPicPr>
                <p:cNvPr id="21" name="Ink 20">
                  <a:extLst>
                    <a:ext uri="{FF2B5EF4-FFF2-40B4-BE49-F238E27FC236}">
                      <a16:creationId xmlns:a16="http://schemas.microsoft.com/office/drawing/2014/main" id="{002D9C66-9F42-EE71-B9F2-B6A0F89B6BA6}"/>
                    </a:ext>
                  </a:extLst>
                </p:cNvPr>
                <p:cNvPicPr/>
                <p:nvPr/>
              </p:nvPicPr>
              <p:blipFill>
                <a:blip r:embed="rId39"/>
                <a:stretch>
                  <a:fillRect/>
                </a:stretch>
              </p:blipFill>
              <p:spPr>
                <a:xfrm>
                  <a:off x="2050488" y="286416"/>
                  <a:ext cx="44424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Ink 21">
                  <a:extLst>
                    <a:ext uri="{FF2B5EF4-FFF2-40B4-BE49-F238E27FC236}">
                      <a16:creationId xmlns:a16="http://schemas.microsoft.com/office/drawing/2014/main" id="{5B837BD7-DCD8-6F4F-7453-CA25C507B4E4}"/>
                    </a:ext>
                  </a:extLst>
                </p14:cNvPr>
                <p14:cNvContentPartPr/>
                <p14:nvPr/>
              </p14:nvContentPartPr>
              <p14:xfrm>
                <a:off x="2669328" y="392976"/>
                <a:ext cx="404280" cy="514800"/>
              </p14:xfrm>
            </p:contentPart>
          </mc:Choice>
          <mc:Fallback xmlns="">
            <p:pic>
              <p:nvPicPr>
                <p:cNvPr id="22" name="Ink 21">
                  <a:extLst>
                    <a:ext uri="{FF2B5EF4-FFF2-40B4-BE49-F238E27FC236}">
                      <a16:creationId xmlns:a16="http://schemas.microsoft.com/office/drawing/2014/main" id="{5B837BD7-DCD8-6F4F-7453-CA25C507B4E4}"/>
                    </a:ext>
                  </a:extLst>
                </p:cNvPr>
                <p:cNvPicPr/>
                <p:nvPr/>
              </p:nvPicPr>
              <p:blipFill>
                <a:blip r:embed="rId41"/>
                <a:stretch>
                  <a:fillRect/>
                </a:stretch>
              </p:blipFill>
              <p:spPr>
                <a:xfrm>
                  <a:off x="2663208" y="386856"/>
                  <a:ext cx="41652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Ink 22">
                  <a:extLst>
                    <a:ext uri="{FF2B5EF4-FFF2-40B4-BE49-F238E27FC236}">
                      <a16:creationId xmlns:a16="http://schemas.microsoft.com/office/drawing/2014/main" id="{A2176061-7F16-2EA5-ADC3-DE2D6D319728}"/>
                    </a:ext>
                  </a:extLst>
                </p14:cNvPr>
                <p14:cNvContentPartPr/>
                <p14:nvPr/>
              </p14:nvContentPartPr>
              <p14:xfrm>
                <a:off x="3179808" y="455976"/>
                <a:ext cx="543600" cy="321480"/>
              </p14:xfrm>
            </p:contentPart>
          </mc:Choice>
          <mc:Fallback xmlns="">
            <p:pic>
              <p:nvPicPr>
                <p:cNvPr id="23" name="Ink 22">
                  <a:extLst>
                    <a:ext uri="{FF2B5EF4-FFF2-40B4-BE49-F238E27FC236}">
                      <a16:creationId xmlns:a16="http://schemas.microsoft.com/office/drawing/2014/main" id="{A2176061-7F16-2EA5-ADC3-DE2D6D319728}"/>
                    </a:ext>
                  </a:extLst>
                </p:cNvPr>
                <p:cNvPicPr/>
                <p:nvPr/>
              </p:nvPicPr>
              <p:blipFill>
                <a:blip r:embed="rId43"/>
                <a:stretch>
                  <a:fillRect/>
                </a:stretch>
              </p:blipFill>
              <p:spPr>
                <a:xfrm>
                  <a:off x="3173688" y="449856"/>
                  <a:ext cx="5558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AF90E44E-37F2-C5AF-B0B8-0170E6C288FD}"/>
                    </a:ext>
                  </a:extLst>
                </p14:cNvPr>
                <p14:cNvContentPartPr/>
                <p14:nvPr/>
              </p14:nvContentPartPr>
              <p14:xfrm>
                <a:off x="3875688" y="446616"/>
                <a:ext cx="547920" cy="396360"/>
              </p14:xfrm>
            </p:contentPart>
          </mc:Choice>
          <mc:Fallback xmlns="">
            <p:pic>
              <p:nvPicPr>
                <p:cNvPr id="25" name="Ink 24">
                  <a:extLst>
                    <a:ext uri="{FF2B5EF4-FFF2-40B4-BE49-F238E27FC236}">
                      <a16:creationId xmlns:a16="http://schemas.microsoft.com/office/drawing/2014/main" id="{AF90E44E-37F2-C5AF-B0B8-0170E6C288FD}"/>
                    </a:ext>
                  </a:extLst>
                </p:cNvPr>
                <p:cNvPicPr/>
                <p:nvPr/>
              </p:nvPicPr>
              <p:blipFill>
                <a:blip r:embed="rId45"/>
                <a:stretch>
                  <a:fillRect/>
                </a:stretch>
              </p:blipFill>
              <p:spPr>
                <a:xfrm>
                  <a:off x="3869568" y="440496"/>
                  <a:ext cx="560160" cy="40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C3DEABA6-E235-DF88-D4A0-A19CFEE50222}"/>
                  </a:ext>
                </a:extLst>
              </p14:cNvPr>
              <p14:cNvContentPartPr/>
              <p14:nvPr/>
            </p14:nvContentPartPr>
            <p14:xfrm>
              <a:off x="7025328" y="401616"/>
              <a:ext cx="418320" cy="294120"/>
            </p14:xfrm>
          </p:contentPart>
        </mc:Choice>
        <mc:Fallback xmlns="">
          <p:pic>
            <p:nvPicPr>
              <p:cNvPr id="27" name="Ink 26">
                <a:extLst>
                  <a:ext uri="{FF2B5EF4-FFF2-40B4-BE49-F238E27FC236}">
                    <a16:creationId xmlns:a16="http://schemas.microsoft.com/office/drawing/2014/main" id="{C3DEABA6-E235-DF88-D4A0-A19CFEE50222}"/>
                  </a:ext>
                </a:extLst>
              </p:cNvPr>
              <p:cNvPicPr/>
              <p:nvPr/>
            </p:nvPicPr>
            <p:blipFill>
              <a:blip r:embed="rId47"/>
              <a:stretch>
                <a:fillRect/>
              </a:stretch>
            </p:blipFill>
            <p:spPr>
              <a:xfrm>
                <a:off x="7019208" y="395496"/>
                <a:ext cx="4305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085CC09E-D4E6-51CE-DB1B-23B2C156AB5A}"/>
                  </a:ext>
                </a:extLst>
              </p14:cNvPr>
              <p14:cNvContentPartPr/>
              <p14:nvPr/>
            </p14:nvContentPartPr>
            <p14:xfrm>
              <a:off x="7616448" y="419616"/>
              <a:ext cx="523080" cy="308880"/>
            </p14:xfrm>
          </p:contentPart>
        </mc:Choice>
        <mc:Fallback xmlns="">
          <p:pic>
            <p:nvPicPr>
              <p:cNvPr id="28" name="Ink 27">
                <a:extLst>
                  <a:ext uri="{FF2B5EF4-FFF2-40B4-BE49-F238E27FC236}">
                    <a16:creationId xmlns:a16="http://schemas.microsoft.com/office/drawing/2014/main" id="{085CC09E-D4E6-51CE-DB1B-23B2C156AB5A}"/>
                  </a:ext>
                </a:extLst>
              </p:cNvPr>
              <p:cNvPicPr/>
              <p:nvPr/>
            </p:nvPicPr>
            <p:blipFill>
              <a:blip r:embed="rId49"/>
              <a:stretch>
                <a:fillRect/>
              </a:stretch>
            </p:blipFill>
            <p:spPr>
              <a:xfrm>
                <a:off x="7610328" y="413496"/>
                <a:ext cx="5353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8166F965-9F61-6060-CF9F-844923E3B67B}"/>
                  </a:ext>
                </a:extLst>
              </p14:cNvPr>
              <p14:cNvContentPartPr/>
              <p14:nvPr/>
            </p14:nvContentPartPr>
            <p14:xfrm>
              <a:off x="8320248" y="419616"/>
              <a:ext cx="359280" cy="356400"/>
            </p14:xfrm>
          </p:contentPart>
        </mc:Choice>
        <mc:Fallback xmlns="">
          <p:pic>
            <p:nvPicPr>
              <p:cNvPr id="29" name="Ink 28">
                <a:extLst>
                  <a:ext uri="{FF2B5EF4-FFF2-40B4-BE49-F238E27FC236}">
                    <a16:creationId xmlns:a16="http://schemas.microsoft.com/office/drawing/2014/main" id="{8166F965-9F61-6060-CF9F-844923E3B67B}"/>
                  </a:ext>
                </a:extLst>
              </p:cNvPr>
              <p:cNvPicPr/>
              <p:nvPr/>
            </p:nvPicPr>
            <p:blipFill>
              <a:blip r:embed="rId51"/>
              <a:stretch>
                <a:fillRect/>
              </a:stretch>
            </p:blipFill>
            <p:spPr>
              <a:xfrm>
                <a:off x="8314128" y="413496"/>
                <a:ext cx="3715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9FFE8D64-9CD5-D7A4-277D-7F1DE7D611E6}"/>
                  </a:ext>
                </a:extLst>
              </p14:cNvPr>
              <p14:cNvContentPartPr/>
              <p14:nvPr/>
            </p14:nvContentPartPr>
            <p14:xfrm>
              <a:off x="8962488" y="372456"/>
              <a:ext cx="703440" cy="397800"/>
            </p14:xfrm>
          </p:contentPart>
        </mc:Choice>
        <mc:Fallback xmlns="">
          <p:pic>
            <p:nvPicPr>
              <p:cNvPr id="33" name="Ink 32">
                <a:extLst>
                  <a:ext uri="{FF2B5EF4-FFF2-40B4-BE49-F238E27FC236}">
                    <a16:creationId xmlns:a16="http://schemas.microsoft.com/office/drawing/2014/main" id="{9FFE8D64-9CD5-D7A4-277D-7F1DE7D611E6}"/>
                  </a:ext>
                </a:extLst>
              </p:cNvPr>
              <p:cNvPicPr/>
              <p:nvPr/>
            </p:nvPicPr>
            <p:blipFill>
              <a:blip r:embed="rId53"/>
              <a:stretch>
                <a:fillRect/>
              </a:stretch>
            </p:blipFill>
            <p:spPr>
              <a:xfrm>
                <a:off x="8956368" y="366336"/>
                <a:ext cx="715680" cy="410040"/>
              </a:xfrm>
              <a:prstGeom prst="rect">
                <a:avLst/>
              </a:prstGeom>
            </p:spPr>
          </p:pic>
        </mc:Fallback>
      </mc:AlternateContent>
      <p:grpSp>
        <p:nvGrpSpPr>
          <p:cNvPr id="63" name="Group 62">
            <a:extLst>
              <a:ext uri="{FF2B5EF4-FFF2-40B4-BE49-F238E27FC236}">
                <a16:creationId xmlns:a16="http://schemas.microsoft.com/office/drawing/2014/main" id="{C72C9CD5-2CB2-A582-90DC-05F68FC4A035}"/>
              </a:ext>
            </a:extLst>
          </p:cNvPr>
          <p:cNvGrpSpPr/>
          <p:nvPr/>
        </p:nvGrpSpPr>
        <p:grpSpPr>
          <a:xfrm>
            <a:off x="447048" y="1435536"/>
            <a:ext cx="5240880" cy="459720"/>
            <a:chOff x="447048" y="1435536"/>
            <a:chExt cx="5240880" cy="459720"/>
          </a:xfrm>
        </p:grpSpPr>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306EEEA9-E49B-819D-E9C2-C613B01BE172}"/>
                    </a:ext>
                  </a:extLst>
                </p14:cNvPr>
                <p14:cNvContentPartPr/>
                <p14:nvPr/>
              </p14:nvContentPartPr>
              <p14:xfrm>
                <a:off x="447048" y="1590336"/>
                <a:ext cx="86040" cy="70560"/>
              </p14:xfrm>
            </p:contentPart>
          </mc:Choice>
          <mc:Fallback xmlns="">
            <p:pic>
              <p:nvPicPr>
                <p:cNvPr id="34" name="Ink 33">
                  <a:extLst>
                    <a:ext uri="{FF2B5EF4-FFF2-40B4-BE49-F238E27FC236}">
                      <a16:creationId xmlns:a16="http://schemas.microsoft.com/office/drawing/2014/main" id="{306EEEA9-E49B-819D-E9C2-C613B01BE172}"/>
                    </a:ext>
                  </a:extLst>
                </p:cNvPr>
                <p:cNvPicPr/>
                <p:nvPr/>
              </p:nvPicPr>
              <p:blipFill>
                <a:blip r:embed="rId55"/>
                <a:stretch>
                  <a:fillRect/>
                </a:stretch>
              </p:blipFill>
              <p:spPr>
                <a:xfrm>
                  <a:off x="440928" y="1584216"/>
                  <a:ext cx="98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E6EC5CF3-2D3C-F8EF-C97B-185BBAE74828}"/>
                    </a:ext>
                  </a:extLst>
                </p14:cNvPr>
                <p14:cNvContentPartPr/>
                <p14:nvPr/>
              </p14:nvContentPartPr>
              <p14:xfrm>
                <a:off x="731448" y="1490256"/>
                <a:ext cx="122040" cy="198720"/>
              </p14:xfrm>
            </p:contentPart>
          </mc:Choice>
          <mc:Fallback xmlns="">
            <p:pic>
              <p:nvPicPr>
                <p:cNvPr id="35" name="Ink 34">
                  <a:extLst>
                    <a:ext uri="{FF2B5EF4-FFF2-40B4-BE49-F238E27FC236}">
                      <a16:creationId xmlns:a16="http://schemas.microsoft.com/office/drawing/2014/main" id="{E6EC5CF3-2D3C-F8EF-C97B-185BBAE74828}"/>
                    </a:ext>
                  </a:extLst>
                </p:cNvPr>
                <p:cNvPicPr/>
                <p:nvPr/>
              </p:nvPicPr>
              <p:blipFill>
                <a:blip r:embed="rId57"/>
                <a:stretch>
                  <a:fillRect/>
                </a:stretch>
              </p:blipFill>
              <p:spPr>
                <a:xfrm>
                  <a:off x="725328" y="1484136"/>
                  <a:ext cx="134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5845FE8B-8D11-2E45-712B-A08CF2F82DAA}"/>
                    </a:ext>
                  </a:extLst>
                </p14:cNvPr>
                <p14:cNvContentPartPr/>
                <p14:nvPr/>
              </p14:nvContentPartPr>
              <p14:xfrm>
                <a:off x="985608" y="1563336"/>
                <a:ext cx="172800" cy="149400"/>
              </p14:xfrm>
            </p:contentPart>
          </mc:Choice>
          <mc:Fallback xmlns="">
            <p:pic>
              <p:nvPicPr>
                <p:cNvPr id="36" name="Ink 35">
                  <a:extLst>
                    <a:ext uri="{FF2B5EF4-FFF2-40B4-BE49-F238E27FC236}">
                      <a16:creationId xmlns:a16="http://schemas.microsoft.com/office/drawing/2014/main" id="{5845FE8B-8D11-2E45-712B-A08CF2F82DAA}"/>
                    </a:ext>
                  </a:extLst>
                </p:cNvPr>
                <p:cNvPicPr/>
                <p:nvPr/>
              </p:nvPicPr>
              <p:blipFill>
                <a:blip r:embed="rId59"/>
                <a:stretch>
                  <a:fillRect/>
                </a:stretch>
              </p:blipFill>
              <p:spPr>
                <a:xfrm>
                  <a:off x="979488" y="1557216"/>
                  <a:ext cx="1850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6B69E2BB-4CB4-26DA-29C4-9BA69320E50A}"/>
                    </a:ext>
                  </a:extLst>
                </p14:cNvPr>
                <p14:cNvContentPartPr/>
                <p14:nvPr/>
              </p14:nvContentPartPr>
              <p14:xfrm>
                <a:off x="1196928" y="1600056"/>
                <a:ext cx="157680" cy="295200"/>
              </p14:xfrm>
            </p:contentPart>
          </mc:Choice>
          <mc:Fallback xmlns="">
            <p:pic>
              <p:nvPicPr>
                <p:cNvPr id="37" name="Ink 36">
                  <a:extLst>
                    <a:ext uri="{FF2B5EF4-FFF2-40B4-BE49-F238E27FC236}">
                      <a16:creationId xmlns:a16="http://schemas.microsoft.com/office/drawing/2014/main" id="{6B69E2BB-4CB4-26DA-29C4-9BA69320E50A}"/>
                    </a:ext>
                  </a:extLst>
                </p:cNvPr>
                <p:cNvPicPr/>
                <p:nvPr/>
              </p:nvPicPr>
              <p:blipFill>
                <a:blip r:embed="rId61"/>
                <a:stretch>
                  <a:fillRect/>
                </a:stretch>
              </p:blipFill>
              <p:spPr>
                <a:xfrm>
                  <a:off x="1190808" y="1593936"/>
                  <a:ext cx="1699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3677E318-B64D-A4A9-5902-3A03DC01C514}"/>
                    </a:ext>
                  </a:extLst>
                </p14:cNvPr>
                <p14:cNvContentPartPr/>
                <p14:nvPr/>
              </p14:nvContentPartPr>
              <p14:xfrm>
                <a:off x="1445328" y="1589256"/>
                <a:ext cx="244440" cy="185040"/>
              </p14:xfrm>
            </p:contentPart>
          </mc:Choice>
          <mc:Fallback xmlns="">
            <p:pic>
              <p:nvPicPr>
                <p:cNvPr id="38" name="Ink 37">
                  <a:extLst>
                    <a:ext uri="{FF2B5EF4-FFF2-40B4-BE49-F238E27FC236}">
                      <a16:creationId xmlns:a16="http://schemas.microsoft.com/office/drawing/2014/main" id="{3677E318-B64D-A4A9-5902-3A03DC01C514}"/>
                    </a:ext>
                  </a:extLst>
                </p:cNvPr>
                <p:cNvPicPr/>
                <p:nvPr/>
              </p:nvPicPr>
              <p:blipFill>
                <a:blip r:embed="rId63"/>
                <a:stretch>
                  <a:fillRect/>
                </a:stretch>
              </p:blipFill>
              <p:spPr>
                <a:xfrm>
                  <a:off x="1439208" y="1583136"/>
                  <a:ext cx="256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C195A901-921E-E8D7-DCDE-A999BA4AB598}"/>
                    </a:ext>
                  </a:extLst>
                </p14:cNvPr>
                <p14:cNvContentPartPr/>
                <p14:nvPr/>
              </p14:nvContentPartPr>
              <p14:xfrm>
                <a:off x="1910808" y="1582056"/>
                <a:ext cx="129240" cy="208440"/>
              </p14:xfrm>
            </p:contentPart>
          </mc:Choice>
          <mc:Fallback xmlns="">
            <p:pic>
              <p:nvPicPr>
                <p:cNvPr id="40" name="Ink 39">
                  <a:extLst>
                    <a:ext uri="{FF2B5EF4-FFF2-40B4-BE49-F238E27FC236}">
                      <a16:creationId xmlns:a16="http://schemas.microsoft.com/office/drawing/2014/main" id="{C195A901-921E-E8D7-DCDE-A999BA4AB598}"/>
                    </a:ext>
                  </a:extLst>
                </p:cNvPr>
                <p:cNvPicPr/>
                <p:nvPr/>
              </p:nvPicPr>
              <p:blipFill>
                <a:blip r:embed="rId65"/>
                <a:stretch>
                  <a:fillRect/>
                </a:stretch>
              </p:blipFill>
              <p:spPr>
                <a:xfrm>
                  <a:off x="1904688" y="1575936"/>
                  <a:ext cx="141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86FBE34F-8C5C-9492-E309-6CE045C2682E}"/>
                    </a:ext>
                  </a:extLst>
                </p14:cNvPr>
                <p14:cNvContentPartPr/>
                <p14:nvPr/>
              </p14:nvContentPartPr>
              <p14:xfrm>
                <a:off x="2157768" y="1615896"/>
                <a:ext cx="171000" cy="99360"/>
              </p14:xfrm>
            </p:contentPart>
          </mc:Choice>
          <mc:Fallback xmlns="">
            <p:pic>
              <p:nvPicPr>
                <p:cNvPr id="42" name="Ink 41">
                  <a:extLst>
                    <a:ext uri="{FF2B5EF4-FFF2-40B4-BE49-F238E27FC236}">
                      <a16:creationId xmlns:a16="http://schemas.microsoft.com/office/drawing/2014/main" id="{86FBE34F-8C5C-9492-E309-6CE045C2682E}"/>
                    </a:ext>
                  </a:extLst>
                </p:cNvPr>
                <p:cNvPicPr/>
                <p:nvPr/>
              </p:nvPicPr>
              <p:blipFill>
                <a:blip r:embed="rId67"/>
                <a:stretch>
                  <a:fillRect/>
                </a:stretch>
              </p:blipFill>
              <p:spPr>
                <a:xfrm>
                  <a:off x="2151648" y="1609776"/>
                  <a:ext cx="1832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CCB0AE42-C43E-1300-59AE-09E751EC7A19}"/>
                    </a:ext>
                  </a:extLst>
                </p14:cNvPr>
                <p14:cNvContentPartPr/>
                <p14:nvPr/>
              </p14:nvContentPartPr>
              <p14:xfrm>
                <a:off x="2185128" y="1607976"/>
                <a:ext cx="211680" cy="112320"/>
              </p14:xfrm>
            </p:contentPart>
          </mc:Choice>
          <mc:Fallback xmlns="">
            <p:pic>
              <p:nvPicPr>
                <p:cNvPr id="43" name="Ink 42">
                  <a:extLst>
                    <a:ext uri="{FF2B5EF4-FFF2-40B4-BE49-F238E27FC236}">
                      <a16:creationId xmlns:a16="http://schemas.microsoft.com/office/drawing/2014/main" id="{CCB0AE42-C43E-1300-59AE-09E751EC7A19}"/>
                    </a:ext>
                  </a:extLst>
                </p:cNvPr>
                <p:cNvPicPr/>
                <p:nvPr/>
              </p:nvPicPr>
              <p:blipFill>
                <a:blip r:embed="rId69"/>
                <a:stretch>
                  <a:fillRect/>
                </a:stretch>
              </p:blipFill>
              <p:spPr>
                <a:xfrm>
                  <a:off x="2179008" y="1601856"/>
                  <a:ext cx="2239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14DA1A86-99CD-B989-9259-47D1F401BA6D}"/>
                    </a:ext>
                  </a:extLst>
                </p14:cNvPr>
                <p14:cNvContentPartPr/>
                <p14:nvPr/>
              </p14:nvContentPartPr>
              <p14:xfrm>
                <a:off x="2512008" y="1572336"/>
                <a:ext cx="102240" cy="149040"/>
              </p14:xfrm>
            </p:contentPart>
          </mc:Choice>
          <mc:Fallback xmlns="">
            <p:pic>
              <p:nvPicPr>
                <p:cNvPr id="44" name="Ink 43">
                  <a:extLst>
                    <a:ext uri="{FF2B5EF4-FFF2-40B4-BE49-F238E27FC236}">
                      <a16:creationId xmlns:a16="http://schemas.microsoft.com/office/drawing/2014/main" id="{14DA1A86-99CD-B989-9259-47D1F401BA6D}"/>
                    </a:ext>
                  </a:extLst>
                </p:cNvPr>
                <p:cNvPicPr/>
                <p:nvPr/>
              </p:nvPicPr>
              <p:blipFill>
                <a:blip r:embed="rId71"/>
                <a:stretch>
                  <a:fillRect/>
                </a:stretch>
              </p:blipFill>
              <p:spPr>
                <a:xfrm>
                  <a:off x="2505888" y="1566216"/>
                  <a:ext cx="1144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FA127E81-AD7B-005B-5223-74B4B74D5ACC}"/>
                    </a:ext>
                  </a:extLst>
                </p14:cNvPr>
                <p14:cNvContentPartPr/>
                <p14:nvPr/>
              </p14:nvContentPartPr>
              <p14:xfrm>
                <a:off x="2449728" y="1636776"/>
                <a:ext cx="239040" cy="20520"/>
              </p14:xfrm>
            </p:contentPart>
          </mc:Choice>
          <mc:Fallback xmlns="">
            <p:pic>
              <p:nvPicPr>
                <p:cNvPr id="45" name="Ink 44">
                  <a:extLst>
                    <a:ext uri="{FF2B5EF4-FFF2-40B4-BE49-F238E27FC236}">
                      <a16:creationId xmlns:a16="http://schemas.microsoft.com/office/drawing/2014/main" id="{FA127E81-AD7B-005B-5223-74B4B74D5ACC}"/>
                    </a:ext>
                  </a:extLst>
                </p:cNvPr>
                <p:cNvPicPr/>
                <p:nvPr/>
              </p:nvPicPr>
              <p:blipFill>
                <a:blip r:embed="rId73"/>
                <a:stretch>
                  <a:fillRect/>
                </a:stretch>
              </p:blipFill>
              <p:spPr>
                <a:xfrm>
                  <a:off x="2443608" y="1630656"/>
                  <a:ext cx="2512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039AB285-ABA3-90E2-2E4C-A29C0613489E}"/>
                    </a:ext>
                  </a:extLst>
                </p14:cNvPr>
                <p14:cNvContentPartPr/>
                <p14:nvPr/>
              </p14:nvContentPartPr>
              <p14:xfrm>
                <a:off x="2752128" y="1661256"/>
                <a:ext cx="153360" cy="113760"/>
              </p14:xfrm>
            </p:contentPart>
          </mc:Choice>
          <mc:Fallback xmlns="">
            <p:pic>
              <p:nvPicPr>
                <p:cNvPr id="46" name="Ink 45">
                  <a:extLst>
                    <a:ext uri="{FF2B5EF4-FFF2-40B4-BE49-F238E27FC236}">
                      <a16:creationId xmlns:a16="http://schemas.microsoft.com/office/drawing/2014/main" id="{039AB285-ABA3-90E2-2E4C-A29C0613489E}"/>
                    </a:ext>
                  </a:extLst>
                </p:cNvPr>
                <p:cNvPicPr/>
                <p:nvPr/>
              </p:nvPicPr>
              <p:blipFill>
                <a:blip r:embed="rId75"/>
                <a:stretch>
                  <a:fillRect/>
                </a:stretch>
              </p:blipFill>
              <p:spPr>
                <a:xfrm>
                  <a:off x="2746008" y="1655136"/>
                  <a:ext cx="1656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0B34DB7B-403A-749F-C867-400AB0BF3F09}"/>
                    </a:ext>
                  </a:extLst>
                </p14:cNvPr>
                <p14:cNvContentPartPr/>
                <p14:nvPr/>
              </p14:nvContentPartPr>
              <p14:xfrm>
                <a:off x="3090888" y="1636776"/>
                <a:ext cx="184320" cy="150120"/>
              </p14:xfrm>
            </p:contentPart>
          </mc:Choice>
          <mc:Fallback xmlns="">
            <p:pic>
              <p:nvPicPr>
                <p:cNvPr id="47" name="Ink 46">
                  <a:extLst>
                    <a:ext uri="{FF2B5EF4-FFF2-40B4-BE49-F238E27FC236}">
                      <a16:creationId xmlns:a16="http://schemas.microsoft.com/office/drawing/2014/main" id="{0B34DB7B-403A-749F-C867-400AB0BF3F09}"/>
                    </a:ext>
                  </a:extLst>
                </p:cNvPr>
                <p:cNvPicPr/>
                <p:nvPr/>
              </p:nvPicPr>
              <p:blipFill>
                <a:blip r:embed="rId77"/>
                <a:stretch>
                  <a:fillRect/>
                </a:stretch>
              </p:blipFill>
              <p:spPr>
                <a:xfrm>
                  <a:off x="3084768" y="1630656"/>
                  <a:ext cx="196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AB1DF9C0-0A0B-6985-4190-00777C66E48A}"/>
                    </a:ext>
                  </a:extLst>
                </p14:cNvPr>
                <p14:cNvContentPartPr/>
                <p14:nvPr/>
              </p14:nvContentPartPr>
              <p14:xfrm>
                <a:off x="3345408" y="1591056"/>
                <a:ext cx="147240" cy="199800"/>
              </p14:xfrm>
            </p:contentPart>
          </mc:Choice>
          <mc:Fallback xmlns="">
            <p:pic>
              <p:nvPicPr>
                <p:cNvPr id="48" name="Ink 47">
                  <a:extLst>
                    <a:ext uri="{FF2B5EF4-FFF2-40B4-BE49-F238E27FC236}">
                      <a16:creationId xmlns:a16="http://schemas.microsoft.com/office/drawing/2014/main" id="{AB1DF9C0-0A0B-6985-4190-00777C66E48A}"/>
                    </a:ext>
                  </a:extLst>
                </p:cNvPr>
                <p:cNvPicPr/>
                <p:nvPr/>
              </p:nvPicPr>
              <p:blipFill>
                <a:blip r:embed="rId79"/>
                <a:stretch>
                  <a:fillRect/>
                </a:stretch>
              </p:blipFill>
              <p:spPr>
                <a:xfrm>
                  <a:off x="3339288" y="1584936"/>
                  <a:ext cx="1594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85F4D54E-A79D-4A82-28B4-A83F4FF4E49F}"/>
                    </a:ext>
                  </a:extLst>
                </p14:cNvPr>
                <p14:cNvContentPartPr/>
                <p14:nvPr/>
              </p14:nvContentPartPr>
              <p14:xfrm>
                <a:off x="3375288" y="1682136"/>
                <a:ext cx="81360" cy="360"/>
              </p14:xfrm>
            </p:contentPart>
          </mc:Choice>
          <mc:Fallback xmlns="">
            <p:pic>
              <p:nvPicPr>
                <p:cNvPr id="49" name="Ink 48">
                  <a:extLst>
                    <a:ext uri="{FF2B5EF4-FFF2-40B4-BE49-F238E27FC236}">
                      <a16:creationId xmlns:a16="http://schemas.microsoft.com/office/drawing/2014/main" id="{85F4D54E-A79D-4A82-28B4-A83F4FF4E49F}"/>
                    </a:ext>
                  </a:extLst>
                </p:cNvPr>
                <p:cNvPicPr/>
                <p:nvPr/>
              </p:nvPicPr>
              <p:blipFill>
                <a:blip r:embed="rId81"/>
                <a:stretch>
                  <a:fillRect/>
                </a:stretch>
              </p:blipFill>
              <p:spPr>
                <a:xfrm>
                  <a:off x="3369168" y="1676016"/>
                  <a:ext cx="93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ED4D93EC-43EF-3B62-2379-8E858CEBA428}"/>
                    </a:ext>
                  </a:extLst>
                </p14:cNvPr>
                <p14:cNvContentPartPr/>
                <p14:nvPr/>
              </p14:nvContentPartPr>
              <p14:xfrm>
                <a:off x="3566088" y="1663776"/>
                <a:ext cx="13320" cy="96120"/>
              </p14:xfrm>
            </p:contentPart>
          </mc:Choice>
          <mc:Fallback xmlns="">
            <p:pic>
              <p:nvPicPr>
                <p:cNvPr id="50" name="Ink 49">
                  <a:extLst>
                    <a:ext uri="{FF2B5EF4-FFF2-40B4-BE49-F238E27FC236}">
                      <a16:creationId xmlns:a16="http://schemas.microsoft.com/office/drawing/2014/main" id="{ED4D93EC-43EF-3B62-2379-8E858CEBA428}"/>
                    </a:ext>
                  </a:extLst>
                </p:cNvPr>
                <p:cNvPicPr/>
                <p:nvPr/>
              </p:nvPicPr>
              <p:blipFill>
                <a:blip r:embed="rId83"/>
                <a:stretch>
                  <a:fillRect/>
                </a:stretch>
              </p:blipFill>
              <p:spPr>
                <a:xfrm>
                  <a:off x="3559968" y="1657656"/>
                  <a:ext cx="255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20113969-0CC0-4A91-3D70-399F6BB1C9D2}"/>
                    </a:ext>
                  </a:extLst>
                </p14:cNvPr>
                <p14:cNvContentPartPr/>
                <p14:nvPr/>
              </p14:nvContentPartPr>
              <p14:xfrm>
                <a:off x="3584088" y="1591056"/>
                <a:ext cx="360" cy="360"/>
              </p14:xfrm>
            </p:contentPart>
          </mc:Choice>
          <mc:Fallback xmlns="">
            <p:pic>
              <p:nvPicPr>
                <p:cNvPr id="51" name="Ink 50">
                  <a:extLst>
                    <a:ext uri="{FF2B5EF4-FFF2-40B4-BE49-F238E27FC236}">
                      <a16:creationId xmlns:a16="http://schemas.microsoft.com/office/drawing/2014/main" id="{20113969-0CC0-4A91-3D70-399F6BB1C9D2}"/>
                    </a:ext>
                  </a:extLst>
                </p:cNvPr>
                <p:cNvPicPr/>
                <p:nvPr/>
              </p:nvPicPr>
              <p:blipFill>
                <a:blip r:embed="rId85"/>
                <a:stretch>
                  <a:fillRect/>
                </a:stretch>
              </p:blipFill>
              <p:spPr>
                <a:xfrm>
                  <a:off x="3577968" y="158493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69132CBB-B099-A549-0EA7-67E92253BC59}"/>
                    </a:ext>
                  </a:extLst>
                </p14:cNvPr>
                <p14:cNvContentPartPr/>
                <p14:nvPr/>
              </p14:nvContentPartPr>
              <p14:xfrm>
                <a:off x="3683808" y="1654776"/>
                <a:ext cx="147240" cy="120240"/>
              </p14:xfrm>
            </p:contentPart>
          </mc:Choice>
          <mc:Fallback xmlns="">
            <p:pic>
              <p:nvPicPr>
                <p:cNvPr id="52" name="Ink 51">
                  <a:extLst>
                    <a:ext uri="{FF2B5EF4-FFF2-40B4-BE49-F238E27FC236}">
                      <a16:creationId xmlns:a16="http://schemas.microsoft.com/office/drawing/2014/main" id="{69132CBB-B099-A549-0EA7-67E92253BC59}"/>
                    </a:ext>
                  </a:extLst>
                </p:cNvPr>
                <p:cNvPicPr/>
                <p:nvPr/>
              </p:nvPicPr>
              <p:blipFill>
                <a:blip r:embed="rId87"/>
                <a:stretch>
                  <a:fillRect/>
                </a:stretch>
              </p:blipFill>
              <p:spPr>
                <a:xfrm>
                  <a:off x="3677688" y="1648656"/>
                  <a:ext cx="159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3AD53AFB-A3DD-2C6C-E662-7D2B13C0BCEC}"/>
                    </a:ext>
                  </a:extLst>
                </p14:cNvPr>
                <p14:cNvContentPartPr/>
                <p14:nvPr/>
              </p14:nvContentPartPr>
              <p14:xfrm>
                <a:off x="3940488" y="1435536"/>
                <a:ext cx="28440" cy="447120"/>
              </p14:xfrm>
            </p:contentPart>
          </mc:Choice>
          <mc:Fallback xmlns="">
            <p:pic>
              <p:nvPicPr>
                <p:cNvPr id="53" name="Ink 52">
                  <a:extLst>
                    <a:ext uri="{FF2B5EF4-FFF2-40B4-BE49-F238E27FC236}">
                      <a16:creationId xmlns:a16="http://schemas.microsoft.com/office/drawing/2014/main" id="{3AD53AFB-A3DD-2C6C-E662-7D2B13C0BCEC}"/>
                    </a:ext>
                  </a:extLst>
                </p:cNvPr>
                <p:cNvPicPr/>
                <p:nvPr/>
              </p:nvPicPr>
              <p:blipFill>
                <a:blip r:embed="rId89"/>
                <a:stretch>
                  <a:fillRect/>
                </a:stretch>
              </p:blipFill>
              <p:spPr>
                <a:xfrm>
                  <a:off x="3934368" y="1429416"/>
                  <a:ext cx="4068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7D3FE131-5C05-0353-567D-F2BCE097CB7E}"/>
                    </a:ext>
                  </a:extLst>
                </p14:cNvPr>
                <p14:cNvContentPartPr/>
                <p14:nvPr/>
              </p14:nvContentPartPr>
              <p14:xfrm>
                <a:off x="4242528" y="1662336"/>
                <a:ext cx="262800" cy="131040"/>
              </p14:xfrm>
            </p:contentPart>
          </mc:Choice>
          <mc:Fallback xmlns="">
            <p:pic>
              <p:nvPicPr>
                <p:cNvPr id="55" name="Ink 54">
                  <a:extLst>
                    <a:ext uri="{FF2B5EF4-FFF2-40B4-BE49-F238E27FC236}">
                      <a16:creationId xmlns:a16="http://schemas.microsoft.com/office/drawing/2014/main" id="{7D3FE131-5C05-0353-567D-F2BCE097CB7E}"/>
                    </a:ext>
                  </a:extLst>
                </p:cNvPr>
                <p:cNvPicPr/>
                <p:nvPr/>
              </p:nvPicPr>
              <p:blipFill>
                <a:blip r:embed="rId91"/>
                <a:stretch>
                  <a:fillRect/>
                </a:stretch>
              </p:blipFill>
              <p:spPr>
                <a:xfrm>
                  <a:off x="4236408" y="1656216"/>
                  <a:ext cx="275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EBDFFC18-FBC0-0472-F131-17E2974B22A6}"/>
                    </a:ext>
                  </a:extLst>
                </p14:cNvPr>
                <p14:cNvContentPartPr/>
                <p14:nvPr/>
              </p14:nvContentPartPr>
              <p14:xfrm>
                <a:off x="4617648" y="1654776"/>
                <a:ext cx="196920" cy="68040"/>
              </p14:xfrm>
            </p:contentPart>
          </mc:Choice>
          <mc:Fallback xmlns="">
            <p:pic>
              <p:nvPicPr>
                <p:cNvPr id="56" name="Ink 55">
                  <a:extLst>
                    <a:ext uri="{FF2B5EF4-FFF2-40B4-BE49-F238E27FC236}">
                      <a16:creationId xmlns:a16="http://schemas.microsoft.com/office/drawing/2014/main" id="{EBDFFC18-FBC0-0472-F131-17E2974B22A6}"/>
                    </a:ext>
                  </a:extLst>
                </p:cNvPr>
                <p:cNvPicPr/>
                <p:nvPr/>
              </p:nvPicPr>
              <p:blipFill>
                <a:blip r:embed="rId93"/>
                <a:stretch>
                  <a:fillRect/>
                </a:stretch>
              </p:blipFill>
              <p:spPr>
                <a:xfrm>
                  <a:off x="4611528" y="1648656"/>
                  <a:ext cx="209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4F32ED73-1BE7-4559-269B-C499B605498D}"/>
                    </a:ext>
                  </a:extLst>
                </p14:cNvPr>
                <p14:cNvContentPartPr/>
                <p14:nvPr/>
              </p14:nvContentPartPr>
              <p14:xfrm>
                <a:off x="4900248" y="1661976"/>
                <a:ext cx="62640" cy="99360"/>
              </p14:xfrm>
            </p:contentPart>
          </mc:Choice>
          <mc:Fallback xmlns="">
            <p:pic>
              <p:nvPicPr>
                <p:cNvPr id="57" name="Ink 56">
                  <a:extLst>
                    <a:ext uri="{FF2B5EF4-FFF2-40B4-BE49-F238E27FC236}">
                      <a16:creationId xmlns:a16="http://schemas.microsoft.com/office/drawing/2014/main" id="{4F32ED73-1BE7-4559-269B-C499B605498D}"/>
                    </a:ext>
                  </a:extLst>
                </p:cNvPr>
                <p:cNvPicPr/>
                <p:nvPr/>
              </p:nvPicPr>
              <p:blipFill>
                <a:blip r:embed="rId95"/>
                <a:stretch>
                  <a:fillRect/>
                </a:stretch>
              </p:blipFill>
              <p:spPr>
                <a:xfrm>
                  <a:off x="4894128" y="1655856"/>
                  <a:ext cx="74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E68A7CAF-CB8A-92D0-906A-092047E579B9}"/>
                    </a:ext>
                  </a:extLst>
                </p14:cNvPr>
                <p14:cNvContentPartPr/>
                <p14:nvPr/>
              </p14:nvContentPartPr>
              <p14:xfrm>
                <a:off x="5128488" y="1591056"/>
                <a:ext cx="19440" cy="164160"/>
              </p14:xfrm>
            </p:contentPart>
          </mc:Choice>
          <mc:Fallback xmlns="">
            <p:pic>
              <p:nvPicPr>
                <p:cNvPr id="58" name="Ink 57">
                  <a:extLst>
                    <a:ext uri="{FF2B5EF4-FFF2-40B4-BE49-F238E27FC236}">
                      <a16:creationId xmlns:a16="http://schemas.microsoft.com/office/drawing/2014/main" id="{E68A7CAF-CB8A-92D0-906A-092047E579B9}"/>
                    </a:ext>
                  </a:extLst>
                </p:cNvPr>
                <p:cNvPicPr/>
                <p:nvPr/>
              </p:nvPicPr>
              <p:blipFill>
                <a:blip r:embed="rId97"/>
                <a:stretch>
                  <a:fillRect/>
                </a:stretch>
              </p:blipFill>
              <p:spPr>
                <a:xfrm>
                  <a:off x="5122368" y="1584936"/>
                  <a:ext cx="316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1DB4F358-F351-9E84-E3F0-02C166D86538}"/>
                    </a:ext>
                  </a:extLst>
                </p14:cNvPr>
                <p14:cNvContentPartPr/>
                <p14:nvPr/>
              </p14:nvContentPartPr>
              <p14:xfrm>
                <a:off x="5192208" y="1673136"/>
                <a:ext cx="68400" cy="51840"/>
              </p14:xfrm>
            </p:contentPart>
          </mc:Choice>
          <mc:Fallback xmlns="">
            <p:pic>
              <p:nvPicPr>
                <p:cNvPr id="59" name="Ink 58">
                  <a:extLst>
                    <a:ext uri="{FF2B5EF4-FFF2-40B4-BE49-F238E27FC236}">
                      <a16:creationId xmlns:a16="http://schemas.microsoft.com/office/drawing/2014/main" id="{1DB4F358-F351-9E84-E3F0-02C166D86538}"/>
                    </a:ext>
                  </a:extLst>
                </p:cNvPr>
                <p:cNvPicPr/>
                <p:nvPr/>
              </p:nvPicPr>
              <p:blipFill>
                <a:blip r:embed="rId99"/>
                <a:stretch>
                  <a:fillRect/>
                </a:stretch>
              </p:blipFill>
              <p:spPr>
                <a:xfrm>
                  <a:off x="5186088" y="1667016"/>
                  <a:ext cx="806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017EE0CB-C3DA-61D0-5F89-92597C28ABD8}"/>
                    </a:ext>
                  </a:extLst>
                </p14:cNvPr>
                <p14:cNvContentPartPr/>
                <p14:nvPr/>
              </p14:nvContentPartPr>
              <p14:xfrm>
                <a:off x="5349168" y="1681776"/>
                <a:ext cx="135360" cy="139320"/>
              </p14:xfrm>
            </p:contentPart>
          </mc:Choice>
          <mc:Fallback xmlns="">
            <p:pic>
              <p:nvPicPr>
                <p:cNvPr id="60" name="Ink 59">
                  <a:extLst>
                    <a:ext uri="{FF2B5EF4-FFF2-40B4-BE49-F238E27FC236}">
                      <a16:creationId xmlns:a16="http://schemas.microsoft.com/office/drawing/2014/main" id="{017EE0CB-C3DA-61D0-5F89-92597C28ABD8}"/>
                    </a:ext>
                  </a:extLst>
                </p:cNvPr>
                <p:cNvPicPr/>
                <p:nvPr/>
              </p:nvPicPr>
              <p:blipFill>
                <a:blip r:embed="rId101"/>
                <a:stretch>
                  <a:fillRect/>
                </a:stretch>
              </p:blipFill>
              <p:spPr>
                <a:xfrm>
                  <a:off x="5343048" y="1675656"/>
                  <a:ext cx="147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9DE8064E-259A-D3E1-63A2-BF15D835515F}"/>
                    </a:ext>
                  </a:extLst>
                </p14:cNvPr>
                <p14:cNvContentPartPr/>
                <p14:nvPr/>
              </p14:nvContentPartPr>
              <p14:xfrm>
                <a:off x="5549328" y="1627776"/>
                <a:ext cx="111600" cy="173880"/>
              </p14:xfrm>
            </p:contentPart>
          </mc:Choice>
          <mc:Fallback xmlns="">
            <p:pic>
              <p:nvPicPr>
                <p:cNvPr id="61" name="Ink 60">
                  <a:extLst>
                    <a:ext uri="{FF2B5EF4-FFF2-40B4-BE49-F238E27FC236}">
                      <a16:creationId xmlns:a16="http://schemas.microsoft.com/office/drawing/2014/main" id="{9DE8064E-259A-D3E1-63A2-BF15D835515F}"/>
                    </a:ext>
                  </a:extLst>
                </p:cNvPr>
                <p:cNvPicPr/>
                <p:nvPr/>
              </p:nvPicPr>
              <p:blipFill>
                <a:blip r:embed="rId103"/>
                <a:stretch>
                  <a:fillRect/>
                </a:stretch>
              </p:blipFill>
              <p:spPr>
                <a:xfrm>
                  <a:off x="5543208" y="1621656"/>
                  <a:ext cx="1238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8C4815D5-3CEC-DB81-F904-57229B80AD0F}"/>
                    </a:ext>
                  </a:extLst>
                </p14:cNvPr>
                <p14:cNvContentPartPr/>
                <p14:nvPr/>
              </p14:nvContentPartPr>
              <p14:xfrm>
                <a:off x="5556888" y="1731816"/>
                <a:ext cx="131040" cy="5760"/>
              </p14:xfrm>
            </p:contentPart>
          </mc:Choice>
          <mc:Fallback xmlns="">
            <p:pic>
              <p:nvPicPr>
                <p:cNvPr id="62" name="Ink 61">
                  <a:extLst>
                    <a:ext uri="{FF2B5EF4-FFF2-40B4-BE49-F238E27FC236}">
                      <a16:creationId xmlns:a16="http://schemas.microsoft.com/office/drawing/2014/main" id="{8C4815D5-3CEC-DB81-F904-57229B80AD0F}"/>
                    </a:ext>
                  </a:extLst>
                </p:cNvPr>
                <p:cNvPicPr/>
                <p:nvPr/>
              </p:nvPicPr>
              <p:blipFill>
                <a:blip r:embed="rId105"/>
                <a:stretch>
                  <a:fillRect/>
                </a:stretch>
              </p:blipFill>
              <p:spPr>
                <a:xfrm>
                  <a:off x="5550768" y="1725696"/>
                  <a:ext cx="1432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71B7283C-BB1D-6FE4-C2F5-CBB70F47C61B}"/>
                  </a:ext>
                </a:extLst>
              </p14:cNvPr>
              <p14:cNvContentPartPr/>
              <p14:nvPr/>
            </p14:nvContentPartPr>
            <p14:xfrm>
              <a:off x="438768" y="2237616"/>
              <a:ext cx="141480" cy="78120"/>
            </p14:xfrm>
          </p:contentPart>
        </mc:Choice>
        <mc:Fallback xmlns="">
          <p:pic>
            <p:nvPicPr>
              <p:cNvPr id="64" name="Ink 63">
                <a:extLst>
                  <a:ext uri="{FF2B5EF4-FFF2-40B4-BE49-F238E27FC236}">
                    <a16:creationId xmlns:a16="http://schemas.microsoft.com/office/drawing/2014/main" id="{71B7283C-BB1D-6FE4-C2F5-CBB70F47C61B}"/>
                  </a:ext>
                </a:extLst>
              </p:cNvPr>
              <p:cNvPicPr/>
              <p:nvPr/>
            </p:nvPicPr>
            <p:blipFill>
              <a:blip r:embed="rId107"/>
              <a:stretch>
                <a:fillRect/>
              </a:stretch>
            </p:blipFill>
            <p:spPr>
              <a:xfrm>
                <a:off x="432648" y="2231496"/>
                <a:ext cx="153720" cy="90360"/>
              </a:xfrm>
              <a:prstGeom prst="rect">
                <a:avLst/>
              </a:prstGeom>
            </p:spPr>
          </p:pic>
        </mc:Fallback>
      </mc:AlternateContent>
      <p:grpSp>
        <p:nvGrpSpPr>
          <p:cNvPr id="72" name="Group 71">
            <a:extLst>
              <a:ext uri="{FF2B5EF4-FFF2-40B4-BE49-F238E27FC236}">
                <a16:creationId xmlns:a16="http://schemas.microsoft.com/office/drawing/2014/main" id="{2C7891C2-7FC7-B75C-65E3-9BA521A1A86C}"/>
              </a:ext>
            </a:extLst>
          </p:cNvPr>
          <p:cNvGrpSpPr/>
          <p:nvPr/>
        </p:nvGrpSpPr>
        <p:grpSpPr>
          <a:xfrm>
            <a:off x="906408" y="2029896"/>
            <a:ext cx="1416240" cy="468360"/>
            <a:chOff x="906408" y="2029896"/>
            <a:chExt cx="1416240" cy="468360"/>
          </a:xfrm>
        </p:grpSpPr>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4E89E922-1527-CDDD-15EE-25BF7ED7004D}"/>
                    </a:ext>
                  </a:extLst>
                </p14:cNvPr>
                <p14:cNvContentPartPr/>
                <p14:nvPr/>
              </p14:nvContentPartPr>
              <p14:xfrm>
                <a:off x="906408" y="2029896"/>
                <a:ext cx="179280" cy="275040"/>
              </p14:xfrm>
            </p:contentPart>
          </mc:Choice>
          <mc:Fallback xmlns="">
            <p:pic>
              <p:nvPicPr>
                <p:cNvPr id="65" name="Ink 64">
                  <a:extLst>
                    <a:ext uri="{FF2B5EF4-FFF2-40B4-BE49-F238E27FC236}">
                      <a16:creationId xmlns:a16="http://schemas.microsoft.com/office/drawing/2014/main" id="{4E89E922-1527-CDDD-15EE-25BF7ED7004D}"/>
                    </a:ext>
                  </a:extLst>
                </p:cNvPr>
                <p:cNvPicPr/>
                <p:nvPr/>
              </p:nvPicPr>
              <p:blipFill>
                <a:blip r:embed="rId109"/>
                <a:stretch>
                  <a:fillRect/>
                </a:stretch>
              </p:blipFill>
              <p:spPr>
                <a:xfrm>
                  <a:off x="900288" y="2023776"/>
                  <a:ext cx="1915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E7682D05-E467-3940-97DD-61724D3CD03D}"/>
                    </a:ext>
                  </a:extLst>
                </p14:cNvPr>
                <p14:cNvContentPartPr/>
                <p14:nvPr/>
              </p14:nvContentPartPr>
              <p14:xfrm>
                <a:off x="1177128" y="2167056"/>
                <a:ext cx="133200" cy="183960"/>
              </p14:xfrm>
            </p:contentPart>
          </mc:Choice>
          <mc:Fallback xmlns="">
            <p:pic>
              <p:nvPicPr>
                <p:cNvPr id="66" name="Ink 65">
                  <a:extLst>
                    <a:ext uri="{FF2B5EF4-FFF2-40B4-BE49-F238E27FC236}">
                      <a16:creationId xmlns:a16="http://schemas.microsoft.com/office/drawing/2014/main" id="{E7682D05-E467-3940-97DD-61724D3CD03D}"/>
                    </a:ext>
                  </a:extLst>
                </p:cNvPr>
                <p:cNvPicPr/>
                <p:nvPr/>
              </p:nvPicPr>
              <p:blipFill>
                <a:blip r:embed="rId111"/>
                <a:stretch>
                  <a:fillRect/>
                </a:stretch>
              </p:blipFill>
              <p:spPr>
                <a:xfrm>
                  <a:off x="1171008" y="2160936"/>
                  <a:ext cx="1454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1AC253C1-8216-B977-8E7A-D640EC1FAC68}"/>
                    </a:ext>
                  </a:extLst>
                </p14:cNvPr>
                <p14:cNvContentPartPr/>
                <p14:nvPr/>
              </p14:nvContentPartPr>
              <p14:xfrm>
                <a:off x="1189368" y="2276136"/>
                <a:ext cx="127440" cy="10080"/>
              </p14:xfrm>
            </p:contentPart>
          </mc:Choice>
          <mc:Fallback xmlns="">
            <p:pic>
              <p:nvPicPr>
                <p:cNvPr id="67" name="Ink 66">
                  <a:extLst>
                    <a:ext uri="{FF2B5EF4-FFF2-40B4-BE49-F238E27FC236}">
                      <a16:creationId xmlns:a16="http://schemas.microsoft.com/office/drawing/2014/main" id="{1AC253C1-8216-B977-8E7A-D640EC1FAC68}"/>
                    </a:ext>
                  </a:extLst>
                </p:cNvPr>
                <p:cNvPicPr/>
                <p:nvPr/>
              </p:nvPicPr>
              <p:blipFill>
                <a:blip r:embed="rId113"/>
                <a:stretch>
                  <a:fillRect/>
                </a:stretch>
              </p:blipFill>
              <p:spPr>
                <a:xfrm>
                  <a:off x="1183248" y="2270016"/>
                  <a:ext cx="139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90C1376B-447A-D2F0-ABC0-E9ADF38F64E7}"/>
                    </a:ext>
                  </a:extLst>
                </p14:cNvPr>
                <p14:cNvContentPartPr/>
                <p14:nvPr/>
              </p14:nvContentPartPr>
              <p14:xfrm>
                <a:off x="1388808" y="2185056"/>
                <a:ext cx="158760" cy="91440"/>
              </p14:xfrm>
            </p:contentPart>
          </mc:Choice>
          <mc:Fallback xmlns="">
            <p:pic>
              <p:nvPicPr>
                <p:cNvPr id="68" name="Ink 67">
                  <a:extLst>
                    <a:ext uri="{FF2B5EF4-FFF2-40B4-BE49-F238E27FC236}">
                      <a16:creationId xmlns:a16="http://schemas.microsoft.com/office/drawing/2014/main" id="{90C1376B-447A-D2F0-ABC0-E9ADF38F64E7}"/>
                    </a:ext>
                  </a:extLst>
                </p:cNvPr>
                <p:cNvPicPr/>
                <p:nvPr/>
              </p:nvPicPr>
              <p:blipFill>
                <a:blip r:embed="rId115"/>
                <a:stretch>
                  <a:fillRect/>
                </a:stretch>
              </p:blipFill>
              <p:spPr>
                <a:xfrm>
                  <a:off x="1382688" y="2178936"/>
                  <a:ext cx="1710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ECA0C8B1-7CC8-9A78-CD8F-A4D29DF9FBE1}"/>
                    </a:ext>
                  </a:extLst>
                </p14:cNvPr>
                <p14:cNvContentPartPr/>
                <p14:nvPr/>
              </p14:nvContentPartPr>
              <p14:xfrm>
                <a:off x="1636848" y="2210976"/>
                <a:ext cx="184320" cy="94320"/>
              </p14:xfrm>
            </p:contentPart>
          </mc:Choice>
          <mc:Fallback xmlns="">
            <p:pic>
              <p:nvPicPr>
                <p:cNvPr id="69" name="Ink 68">
                  <a:extLst>
                    <a:ext uri="{FF2B5EF4-FFF2-40B4-BE49-F238E27FC236}">
                      <a16:creationId xmlns:a16="http://schemas.microsoft.com/office/drawing/2014/main" id="{ECA0C8B1-7CC8-9A78-CD8F-A4D29DF9FBE1}"/>
                    </a:ext>
                  </a:extLst>
                </p:cNvPr>
                <p:cNvPicPr/>
                <p:nvPr/>
              </p:nvPicPr>
              <p:blipFill>
                <a:blip r:embed="rId117"/>
                <a:stretch>
                  <a:fillRect/>
                </a:stretch>
              </p:blipFill>
              <p:spPr>
                <a:xfrm>
                  <a:off x="1630728" y="2204856"/>
                  <a:ext cx="196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46937BD6-E156-F9EC-264F-3055B87B6CAA}"/>
                    </a:ext>
                  </a:extLst>
                </p14:cNvPr>
                <p14:cNvContentPartPr/>
                <p14:nvPr/>
              </p14:nvContentPartPr>
              <p14:xfrm>
                <a:off x="1982448" y="2212056"/>
                <a:ext cx="140760" cy="137160"/>
              </p14:xfrm>
            </p:contentPart>
          </mc:Choice>
          <mc:Fallback xmlns="">
            <p:pic>
              <p:nvPicPr>
                <p:cNvPr id="70" name="Ink 69">
                  <a:extLst>
                    <a:ext uri="{FF2B5EF4-FFF2-40B4-BE49-F238E27FC236}">
                      <a16:creationId xmlns:a16="http://schemas.microsoft.com/office/drawing/2014/main" id="{46937BD6-E156-F9EC-264F-3055B87B6CAA}"/>
                    </a:ext>
                  </a:extLst>
                </p:cNvPr>
                <p:cNvPicPr/>
                <p:nvPr/>
              </p:nvPicPr>
              <p:blipFill>
                <a:blip r:embed="rId119"/>
                <a:stretch>
                  <a:fillRect/>
                </a:stretch>
              </p:blipFill>
              <p:spPr>
                <a:xfrm>
                  <a:off x="1976328" y="2205936"/>
                  <a:ext cx="1530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1B79D171-DCFE-83B8-992E-E7ACE89EEBC8}"/>
                    </a:ext>
                  </a:extLst>
                </p14:cNvPr>
                <p14:cNvContentPartPr/>
                <p14:nvPr/>
              </p14:nvContentPartPr>
              <p14:xfrm>
                <a:off x="2230848" y="2221416"/>
                <a:ext cx="91800" cy="276840"/>
              </p14:xfrm>
            </p:contentPart>
          </mc:Choice>
          <mc:Fallback xmlns="">
            <p:pic>
              <p:nvPicPr>
                <p:cNvPr id="71" name="Ink 70">
                  <a:extLst>
                    <a:ext uri="{FF2B5EF4-FFF2-40B4-BE49-F238E27FC236}">
                      <a16:creationId xmlns:a16="http://schemas.microsoft.com/office/drawing/2014/main" id="{1B79D171-DCFE-83B8-992E-E7ACE89EEBC8}"/>
                    </a:ext>
                  </a:extLst>
                </p:cNvPr>
                <p:cNvPicPr/>
                <p:nvPr/>
              </p:nvPicPr>
              <p:blipFill>
                <a:blip r:embed="rId121"/>
                <a:stretch>
                  <a:fillRect/>
                </a:stretch>
              </p:blipFill>
              <p:spPr>
                <a:xfrm>
                  <a:off x="2224728" y="2215296"/>
                  <a:ext cx="104040" cy="289080"/>
                </a:xfrm>
                <a:prstGeom prst="rect">
                  <a:avLst/>
                </a:prstGeom>
              </p:spPr>
            </p:pic>
          </mc:Fallback>
        </mc:AlternateContent>
      </p:grpSp>
      <p:grpSp>
        <p:nvGrpSpPr>
          <p:cNvPr id="79" name="Group 78">
            <a:extLst>
              <a:ext uri="{FF2B5EF4-FFF2-40B4-BE49-F238E27FC236}">
                <a16:creationId xmlns:a16="http://schemas.microsoft.com/office/drawing/2014/main" id="{1D72E33A-C97B-B50D-C350-A3CED302943B}"/>
              </a:ext>
            </a:extLst>
          </p:cNvPr>
          <p:cNvGrpSpPr/>
          <p:nvPr/>
        </p:nvGrpSpPr>
        <p:grpSpPr>
          <a:xfrm>
            <a:off x="2588328" y="2120976"/>
            <a:ext cx="1085760" cy="230400"/>
            <a:chOff x="2588328" y="2120976"/>
            <a:chExt cx="1085760" cy="230400"/>
          </a:xfrm>
        </p:grpSpPr>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DE399E65-3842-A8B3-3270-FE1C1FA80E4C}"/>
                    </a:ext>
                  </a:extLst>
                </p14:cNvPr>
                <p14:cNvContentPartPr/>
                <p14:nvPr/>
              </p14:nvContentPartPr>
              <p14:xfrm>
                <a:off x="2588328" y="2120976"/>
                <a:ext cx="110520" cy="177120"/>
              </p14:xfrm>
            </p:contentPart>
          </mc:Choice>
          <mc:Fallback xmlns="">
            <p:pic>
              <p:nvPicPr>
                <p:cNvPr id="73" name="Ink 72">
                  <a:extLst>
                    <a:ext uri="{FF2B5EF4-FFF2-40B4-BE49-F238E27FC236}">
                      <a16:creationId xmlns:a16="http://schemas.microsoft.com/office/drawing/2014/main" id="{DE399E65-3842-A8B3-3270-FE1C1FA80E4C}"/>
                    </a:ext>
                  </a:extLst>
                </p:cNvPr>
                <p:cNvPicPr/>
                <p:nvPr/>
              </p:nvPicPr>
              <p:blipFill>
                <a:blip r:embed="rId123"/>
                <a:stretch>
                  <a:fillRect/>
                </a:stretch>
              </p:blipFill>
              <p:spPr>
                <a:xfrm>
                  <a:off x="2582208" y="2114856"/>
                  <a:ext cx="122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B0C221D7-026E-94B1-8366-765AC3ACA002}"/>
                    </a:ext>
                  </a:extLst>
                </p14:cNvPr>
                <p14:cNvContentPartPr/>
                <p14:nvPr/>
              </p14:nvContentPartPr>
              <p14:xfrm>
                <a:off x="2779128" y="2185056"/>
                <a:ext cx="118080" cy="135000"/>
              </p14:xfrm>
            </p:contentPart>
          </mc:Choice>
          <mc:Fallback xmlns="">
            <p:pic>
              <p:nvPicPr>
                <p:cNvPr id="74" name="Ink 73">
                  <a:extLst>
                    <a:ext uri="{FF2B5EF4-FFF2-40B4-BE49-F238E27FC236}">
                      <a16:creationId xmlns:a16="http://schemas.microsoft.com/office/drawing/2014/main" id="{B0C221D7-026E-94B1-8366-765AC3ACA002}"/>
                    </a:ext>
                  </a:extLst>
                </p:cNvPr>
                <p:cNvPicPr/>
                <p:nvPr/>
              </p:nvPicPr>
              <p:blipFill>
                <a:blip r:embed="rId125"/>
                <a:stretch>
                  <a:fillRect/>
                </a:stretch>
              </p:blipFill>
              <p:spPr>
                <a:xfrm>
                  <a:off x="2773008" y="2178936"/>
                  <a:ext cx="130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9A7D9F28-46EC-88DD-8071-7D1693AA88A5}"/>
                    </a:ext>
                  </a:extLst>
                </p14:cNvPr>
                <p14:cNvContentPartPr/>
                <p14:nvPr/>
              </p14:nvContentPartPr>
              <p14:xfrm>
                <a:off x="2964168" y="2203416"/>
                <a:ext cx="149400" cy="123480"/>
              </p14:xfrm>
            </p:contentPart>
          </mc:Choice>
          <mc:Fallback xmlns="">
            <p:pic>
              <p:nvPicPr>
                <p:cNvPr id="75" name="Ink 74">
                  <a:extLst>
                    <a:ext uri="{FF2B5EF4-FFF2-40B4-BE49-F238E27FC236}">
                      <a16:creationId xmlns:a16="http://schemas.microsoft.com/office/drawing/2014/main" id="{9A7D9F28-46EC-88DD-8071-7D1693AA88A5}"/>
                    </a:ext>
                  </a:extLst>
                </p:cNvPr>
                <p:cNvPicPr/>
                <p:nvPr/>
              </p:nvPicPr>
              <p:blipFill>
                <a:blip r:embed="rId127"/>
                <a:stretch>
                  <a:fillRect/>
                </a:stretch>
              </p:blipFill>
              <p:spPr>
                <a:xfrm>
                  <a:off x="2958048" y="2197296"/>
                  <a:ext cx="161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64ED09D3-2217-2BAD-62D5-269490F8D10A}"/>
                    </a:ext>
                  </a:extLst>
                </p14:cNvPr>
                <p14:cNvContentPartPr/>
                <p14:nvPr/>
              </p14:nvContentPartPr>
              <p14:xfrm>
                <a:off x="3245328" y="2185056"/>
                <a:ext cx="140040" cy="155160"/>
              </p14:xfrm>
            </p:contentPart>
          </mc:Choice>
          <mc:Fallback xmlns="">
            <p:pic>
              <p:nvPicPr>
                <p:cNvPr id="76" name="Ink 75">
                  <a:extLst>
                    <a:ext uri="{FF2B5EF4-FFF2-40B4-BE49-F238E27FC236}">
                      <a16:creationId xmlns:a16="http://schemas.microsoft.com/office/drawing/2014/main" id="{64ED09D3-2217-2BAD-62D5-269490F8D10A}"/>
                    </a:ext>
                  </a:extLst>
                </p:cNvPr>
                <p:cNvPicPr/>
                <p:nvPr/>
              </p:nvPicPr>
              <p:blipFill>
                <a:blip r:embed="rId129"/>
                <a:stretch>
                  <a:fillRect/>
                </a:stretch>
              </p:blipFill>
              <p:spPr>
                <a:xfrm>
                  <a:off x="3239208" y="2178936"/>
                  <a:ext cx="1522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57FF6ADD-F30C-8EA5-D126-DE69E3749D64}"/>
                    </a:ext>
                  </a:extLst>
                </p14:cNvPr>
                <p14:cNvContentPartPr/>
                <p14:nvPr/>
              </p14:nvContentPartPr>
              <p14:xfrm>
                <a:off x="3517848" y="2131056"/>
                <a:ext cx="156240" cy="220320"/>
              </p14:xfrm>
            </p:contentPart>
          </mc:Choice>
          <mc:Fallback xmlns="">
            <p:pic>
              <p:nvPicPr>
                <p:cNvPr id="78" name="Ink 77">
                  <a:extLst>
                    <a:ext uri="{FF2B5EF4-FFF2-40B4-BE49-F238E27FC236}">
                      <a16:creationId xmlns:a16="http://schemas.microsoft.com/office/drawing/2014/main" id="{57FF6ADD-F30C-8EA5-D126-DE69E3749D64}"/>
                    </a:ext>
                  </a:extLst>
                </p:cNvPr>
                <p:cNvPicPr/>
                <p:nvPr/>
              </p:nvPicPr>
              <p:blipFill>
                <a:blip r:embed="rId131"/>
                <a:stretch>
                  <a:fillRect/>
                </a:stretch>
              </p:blipFill>
              <p:spPr>
                <a:xfrm>
                  <a:off x="3511728" y="2124936"/>
                  <a:ext cx="168480" cy="23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03762D75-1ADB-4E5A-9779-F00F9866FBA1}"/>
                  </a:ext>
                </a:extLst>
              </p14:cNvPr>
              <p14:cNvContentPartPr/>
              <p14:nvPr/>
            </p14:nvContentPartPr>
            <p14:xfrm>
              <a:off x="493488" y="2752056"/>
              <a:ext cx="67320" cy="85320"/>
            </p14:xfrm>
          </p:contentPart>
        </mc:Choice>
        <mc:Fallback xmlns="">
          <p:pic>
            <p:nvPicPr>
              <p:cNvPr id="80" name="Ink 79">
                <a:extLst>
                  <a:ext uri="{FF2B5EF4-FFF2-40B4-BE49-F238E27FC236}">
                    <a16:creationId xmlns:a16="http://schemas.microsoft.com/office/drawing/2014/main" id="{03762D75-1ADB-4E5A-9779-F00F9866FBA1}"/>
                  </a:ext>
                </a:extLst>
              </p:cNvPr>
              <p:cNvPicPr/>
              <p:nvPr/>
            </p:nvPicPr>
            <p:blipFill>
              <a:blip r:embed="rId133"/>
              <a:stretch>
                <a:fillRect/>
              </a:stretch>
            </p:blipFill>
            <p:spPr>
              <a:xfrm>
                <a:off x="487368" y="2745936"/>
                <a:ext cx="79560" cy="97560"/>
              </a:xfrm>
              <a:prstGeom prst="rect">
                <a:avLst/>
              </a:prstGeom>
            </p:spPr>
          </p:pic>
        </mc:Fallback>
      </mc:AlternateContent>
      <p:grpSp>
        <p:nvGrpSpPr>
          <p:cNvPr id="88" name="Group 87">
            <a:extLst>
              <a:ext uri="{FF2B5EF4-FFF2-40B4-BE49-F238E27FC236}">
                <a16:creationId xmlns:a16="http://schemas.microsoft.com/office/drawing/2014/main" id="{755DEA6D-8592-A939-3881-7BDBE8BCFE20}"/>
              </a:ext>
            </a:extLst>
          </p:cNvPr>
          <p:cNvGrpSpPr/>
          <p:nvPr/>
        </p:nvGrpSpPr>
        <p:grpSpPr>
          <a:xfrm>
            <a:off x="879408" y="2578176"/>
            <a:ext cx="1261080" cy="362880"/>
            <a:chOff x="879408" y="2578176"/>
            <a:chExt cx="1261080" cy="362880"/>
          </a:xfrm>
        </p:grpSpPr>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BF39971E-612F-F444-0738-E1D3A3EA5C1C}"/>
                    </a:ext>
                  </a:extLst>
                </p14:cNvPr>
                <p14:cNvContentPartPr/>
                <p14:nvPr/>
              </p14:nvContentPartPr>
              <p14:xfrm>
                <a:off x="879408" y="2578176"/>
                <a:ext cx="165240" cy="221040"/>
              </p14:xfrm>
            </p:contentPart>
          </mc:Choice>
          <mc:Fallback xmlns="">
            <p:pic>
              <p:nvPicPr>
                <p:cNvPr id="81" name="Ink 80">
                  <a:extLst>
                    <a:ext uri="{FF2B5EF4-FFF2-40B4-BE49-F238E27FC236}">
                      <a16:creationId xmlns:a16="http://schemas.microsoft.com/office/drawing/2014/main" id="{BF39971E-612F-F444-0738-E1D3A3EA5C1C}"/>
                    </a:ext>
                  </a:extLst>
                </p:cNvPr>
                <p:cNvPicPr/>
                <p:nvPr/>
              </p:nvPicPr>
              <p:blipFill>
                <a:blip r:embed="rId135"/>
                <a:stretch>
                  <a:fillRect/>
                </a:stretch>
              </p:blipFill>
              <p:spPr>
                <a:xfrm>
                  <a:off x="873288" y="2572056"/>
                  <a:ext cx="177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Ink 81">
                  <a:extLst>
                    <a:ext uri="{FF2B5EF4-FFF2-40B4-BE49-F238E27FC236}">
                      <a16:creationId xmlns:a16="http://schemas.microsoft.com/office/drawing/2014/main" id="{45565B38-049B-0B84-B011-3176AF6A2571}"/>
                    </a:ext>
                  </a:extLst>
                </p14:cNvPr>
                <p14:cNvContentPartPr/>
                <p14:nvPr/>
              </p14:nvContentPartPr>
              <p14:xfrm>
                <a:off x="1159848" y="2605896"/>
                <a:ext cx="101160" cy="204480"/>
              </p14:xfrm>
            </p:contentPart>
          </mc:Choice>
          <mc:Fallback xmlns="">
            <p:pic>
              <p:nvPicPr>
                <p:cNvPr id="82" name="Ink 81">
                  <a:extLst>
                    <a:ext uri="{FF2B5EF4-FFF2-40B4-BE49-F238E27FC236}">
                      <a16:creationId xmlns:a16="http://schemas.microsoft.com/office/drawing/2014/main" id="{45565B38-049B-0B84-B011-3176AF6A2571}"/>
                    </a:ext>
                  </a:extLst>
                </p:cNvPr>
                <p:cNvPicPr/>
                <p:nvPr/>
              </p:nvPicPr>
              <p:blipFill>
                <a:blip r:embed="rId137"/>
                <a:stretch>
                  <a:fillRect/>
                </a:stretch>
              </p:blipFill>
              <p:spPr>
                <a:xfrm>
                  <a:off x="1153728" y="2599776"/>
                  <a:ext cx="1134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Ink 82">
                  <a:extLst>
                    <a:ext uri="{FF2B5EF4-FFF2-40B4-BE49-F238E27FC236}">
                      <a16:creationId xmlns:a16="http://schemas.microsoft.com/office/drawing/2014/main" id="{BDD00F1C-9202-D4AE-541D-E318033BA0A3}"/>
                    </a:ext>
                  </a:extLst>
                </p14:cNvPr>
                <p14:cNvContentPartPr/>
                <p14:nvPr/>
              </p14:nvContentPartPr>
              <p14:xfrm>
                <a:off x="1107648" y="2705976"/>
                <a:ext cx="109080" cy="19440"/>
              </p14:xfrm>
            </p:contentPart>
          </mc:Choice>
          <mc:Fallback xmlns="">
            <p:pic>
              <p:nvPicPr>
                <p:cNvPr id="83" name="Ink 82">
                  <a:extLst>
                    <a:ext uri="{FF2B5EF4-FFF2-40B4-BE49-F238E27FC236}">
                      <a16:creationId xmlns:a16="http://schemas.microsoft.com/office/drawing/2014/main" id="{BDD00F1C-9202-D4AE-541D-E318033BA0A3}"/>
                    </a:ext>
                  </a:extLst>
                </p:cNvPr>
                <p:cNvPicPr/>
                <p:nvPr/>
              </p:nvPicPr>
              <p:blipFill>
                <a:blip r:embed="rId139"/>
                <a:stretch>
                  <a:fillRect/>
                </a:stretch>
              </p:blipFill>
              <p:spPr>
                <a:xfrm>
                  <a:off x="1101528" y="2699856"/>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BE8B7CEF-73C1-C588-85BF-2EE36C616834}"/>
                    </a:ext>
                  </a:extLst>
                </p14:cNvPr>
                <p14:cNvContentPartPr/>
                <p14:nvPr/>
              </p14:nvContentPartPr>
              <p14:xfrm>
                <a:off x="1362888" y="2660616"/>
                <a:ext cx="119160" cy="144000"/>
              </p14:xfrm>
            </p:contentPart>
          </mc:Choice>
          <mc:Fallback xmlns="">
            <p:pic>
              <p:nvPicPr>
                <p:cNvPr id="84" name="Ink 83">
                  <a:extLst>
                    <a:ext uri="{FF2B5EF4-FFF2-40B4-BE49-F238E27FC236}">
                      <a16:creationId xmlns:a16="http://schemas.microsoft.com/office/drawing/2014/main" id="{BE8B7CEF-73C1-C588-85BF-2EE36C616834}"/>
                    </a:ext>
                  </a:extLst>
                </p:cNvPr>
                <p:cNvPicPr/>
                <p:nvPr/>
              </p:nvPicPr>
              <p:blipFill>
                <a:blip r:embed="rId141"/>
                <a:stretch>
                  <a:fillRect/>
                </a:stretch>
              </p:blipFill>
              <p:spPr>
                <a:xfrm>
                  <a:off x="1356768" y="2654496"/>
                  <a:ext cx="1314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E6F06C82-30E5-813E-87B0-6EF3878DD7EE}"/>
                    </a:ext>
                  </a:extLst>
                </p14:cNvPr>
                <p14:cNvContentPartPr/>
                <p14:nvPr/>
              </p14:nvContentPartPr>
              <p14:xfrm>
                <a:off x="1533888" y="2685456"/>
                <a:ext cx="169560" cy="112680"/>
              </p14:xfrm>
            </p:contentPart>
          </mc:Choice>
          <mc:Fallback xmlns="">
            <p:pic>
              <p:nvPicPr>
                <p:cNvPr id="85" name="Ink 84">
                  <a:extLst>
                    <a:ext uri="{FF2B5EF4-FFF2-40B4-BE49-F238E27FC236}">
                      <a16:creationId xmlns:a16="http://schemas.microsoft.com/office/drawing/2014/main" id="{E6F06C82-30E5-813E-87B0-6EF3878DD7EE}"/>
                    </a:ext>
                  </a:extLst>
                </p:cNvPr>
                <p:cNvPicPr/>
                <p:nvPr/>
              </p:nvPicPr>
              <p:blipFill>
                <a:blip r:embed="rId143"/>
                <a:stretch>
                  <a:fillRect/>
                </a:stretch>
              </p:blipFill>
              <p:spPr>
                <a:xfrm>
                  <a:off x="1527768" y="2679336"/>
                  <a:ext cx="181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DA72F19A-BF4D-8FC9-5C35-E51CFFFCA26A}"/>
                    </a:ext>
                  </a:extLst>
                </p14:cNvPr>
                <p14:cNvContentPartPr/>
                <p14:nvPr/>
              </p14:nvContentPartPr>
              <p14:xfrm>
                <a:off x="1810008" y="2686896"/>
                <a:ext cx="147240" cy="126000"/>
              </p14:xfrm>
            </p:contentPart>
          </mc:Choice>
          <mc:Fallback xmlns="">
            <p:pic>
              <p:nvPicPr>
                <p:cNvPr id="86" name="Ink 85">
                  <a:extLst>
                    <a:ext uri="{FF2B5EF4-FFF2-40B4-BE49-F238E27FC236}">
                      <a16:creationId xmlns:a16="http://schemas.microsoft.com/office/drawing/2014/main" id="{DA72F19A-BF4D-8FC9-5C35-E51CFFFCA26A}"/>
                    </a:ext>
                  </a:extLst>
                </p:cNvPr>
                <p:cNvPicPr/>
                <p:nvPr/>
              </p:nvPicPr>
              <p:blipFill>
                <a:blip r:embed="rId145"/>
                <a:stretch>
                  <a:fillRect/>
                </a:stretch>
              </p:blipFill>
              <p:spPr>
                <a:xfrm>
                  <a:off x="1803888" y="2680776"/>
                  <a:ext cx="1594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ECAB8172-B5CE-DBC6-59BE-EE9FB1BF9689}"/>
                    </a:ext>
                  </a:extLst>
                </p14:cNvPr>
                <p14:cNvContentPartPr/>
                <p14:nvPr/>
              </p14:nvContentPartPr>
              <p14:xfrm>
                <a:off x="1972368" y="2686536"/>
                <a:ext cx="168120" cy="254520"/>
              </p14:xfrm>
            </p:contentPart>
          </mc:Choice>
          <mc:Fallback xmlns="">
            <p:pic>
              <p:nvPicPr>
                <p:cNvPr id="87" name="Ink 86">
                  <a:extLst>
                    <a:ext uri="{FF2B5EF4-FFF2-40B4-BE49-F238E27FC236}">
                      <a16:creationId xmlns:a16="http://schemas.microsoft.com/office/drawing/2014/main" id="{ECAB8172-B5CE-DBC6-59BE-EE9FB1BF9689}"/>
                    </a:ext>
                  </a:extLst>
                </p:cNvPr>
                <p:cNvPicPr/>
                <p:nvPr/>
              </p:nvPicPr>
              <p:blipFill>
                <a:blip r:embed="rId147"/>
                <a:stretch>
                  <a:fillRect/>
                </a:stretch>
              </p:blipFill>
              <p:spPr>
                <a:xfrm>
                  <a:off x="1966248" y="2680416"/>
                  <a:ext cx="180360" cy="266760"/>
                </a:xfrm>
                <a:prstGeom prst="rect">
                  <a:avLst/>
                </a:prstGeom>
              </p:spPr>
            </p:pic>
          </mc:Fallback>
        </mc:AlternateContent>
      </p:grpSp>
      <p:grpSp>
        <p:nvGrpSpPr>
          <p:cNvPr id="102" name="Group 101">
            <a:extLst>
              <a:ext uri="{FF2B5EF4-FFF2-40B4-BE49-F238E27FC236}">
                <a16:creationId xmlns:a16="http://schemas.microsoft.com/office/drawing/2014/main" id="{3E2A3C32-B592-C956-0DFA-72A570CAC79F}"/>
              </a:ext>
            </a:extLst>
          </p:cNvPr>
          <p:cNvGrpSpPr/>
          <p:nvPr/>
        </p:nvGrpSpPr>
        <p:grpSpPr>
          <a:xfrm>
            <a:off x="2541888" y="2587536"/>
            <a:ext cx="2099520" cy="351720"/>
            <a:chOff x="2541888" y="2587536"/>
            <a:chExt cx="2099520" cy="351720"/>
          </a:xfrm>
        </p:grpSpPr>
        <mc:AlternateContent xmlns:mc="http://schemas.openxmlformats.org/markup-compatibility/2006" xmlns:p14="http://schemas.microsoft.com/office/powerpoint/2010/main">
          <mc:Choice Requires="p14">
            <p:contentPart p14:bwMode="auto" r:id="rId148">
              <p14:nvContentPartPr>
                <p14:cNvPr id="89" name="Ink 88">
                  <a:extLst>
                    <a:ext uri="{FF2B5EF4-FFF2-40B4-BE49-F238E27FC236}">
                      <a16:creationId xmlns:a16="http://schemas.microsoft.com/office/drawing/2014/main" id="{5CE1666D-06FD-955A-5FC5-CB30FF8F394D}"/>
                    </a:ext>
                  </a:extLst>
                </p14:cNvPr>
                <p14:cNvContentPartPr/>
                <p14:nvPr/>
              </p14:nvContentPartPr>
              <p14:xfrm>
                <a:off x="2541888" y="2587536"/>
                <a:ext cx="19440" cy="273600"/>
              </p14:xfrm>
            </p:contentPart>
          </mc:Choice>
          <mc:Fallback xmlns="">
            <p:pic>
              <p:nvPicPr>
                <p:cNvPr id="89" name="Ink 88">
                  <a:extLst>
                    <a:ext uri="{FF2B5EF4-FFF2-40B4-BE49-F238E27FC236}">
                      <a16:creationId xmlns:a16="http://schemas.microsoft.com/office/drawing/2014/main" id="{5CE1666D-06FD-955A-5FC5-CB30FF8F394D}"/>
                    </a:ext>
                  </a:extLst>
                </p:cNvPr>
                <p:cNvPicPr/>
                <p:nvPr/>
              </p:nvPicPr>
              <p:blipFill>
                <a:blip r:embed="rId149"/>
                <a:stretch>
                  <a:fillRect/>
                </a:stretch>
              </p:blipFill>
              <p:spPr>
                <a:xfrm>
                  <a:off x="2535768" y="2581416"/>
                  <a:ext cx="316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Ink 89">
                  <a:extLst>
                    <a:ext uri="{FF2B5EF4-FFF2-40B4-BE49-F238E27FC236}">
                      <a16:creationId xmlns:a16="http://schemas.microsoft.com/office/drawing/2014/main" id="{E091CF24-51B7-7B6C-6E51-7EF4FCF92AFE}"/>
                    </a:ext>
                  </a:extLst>
                </p14:cNvPr>
                <p14:cNvContentPartPr/>
                <p14:nvPr/>
              </p14:nvContentPartPr>
              <p14:xfrm>
                <a:off x="2706408" y="2732256"/>
                <a:ext cx="223920" cy="159480"/>
              </p14:xfrm>
            </p:contentPart>
          </mc:Choice>
          <mc:Fallback xmlns="">
            <p:pic>
              <p:nvPicPr>
                <p:cNvPr id="90" name="Ink 89">
                  <a:extLst>
                    <a:ext uri="{FF2B5EF4-FFF2-40B4-BE49-F238E27FC236}">
                      <a16:creationId xmlns:a16="http://schemas.microsoft.com/office/drawing/2014/main" id="{E091CF24-51B7-7B6C-6E51-7EF4FCF92AFE}"/>
                    </a:ext>
                  </a:extLst>
                </p:cNvPr>
                <p:cNvPicPr/>
                <p:nvPr/>
              </p:nvPicPr>
              <p:blipFill>
                <a:blip r:embed="rId151"/>
                <a:stretch>
                  <a:fillRect/>
                </a:stretch>
              </p:blipFill>
              <p:spPr>
                <a:xfrm>
                  <a:off x="2700288" y="2726136"/>
                  <a:ext cx="2361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1" name="Ink 90">
                  <a:extLst>
                    <a:ext uri="{FF2B5EF4-FFF2-40B4-BE49-F238E27FC236}">
                      <a16:creationId xmlns:a16="http://schemas.microsoft.com/office/drawing/2014/main" id="{42226751-25BD-9C2F-9356-417AE91EFF18}"/>
                    </a:ext>
                  </a:extLst>
                </p14:cNvPr>
                <p14:cNvContentPartPr/>
                <p14:nvPr/>
              </p14:nvContentPartPr>
              <p14:xfrm>
                <a:off x="2998008" y="2740536"/>
                <a:ext cx="157680" cy="111240"/>
              </p14:xfrm>
            </p:contentPart>
          </mc:Choice>
          <mc:Fallback xmlns="">
            <p:pic>
              <p:nvPicPr>
                <p:cNvPr id="91" name="Ink 90">
                  <a:extLst>
                    <a:ext uri="{FF2B5EF4-FFF2-40B4-BE49-F238E27FC236}">
                      <a16:creationId xmlns:a16="http://schemas.microsoft.com/office/drawing/2014/main" id="{42226751-25BD-9C2F-9356-417AE91EFF18}"/>
                    </a:ext>
                  </a:extLst>
                </p:cNvPr>
                <p:cNvPicPr/>
                <p:nvPr/>
              </p:nvPicPr>
              <p:blipFill>
                <a:blip r:embed="rId153"/>
                <a:stretch>
                  <a:fillRect/>
                </a:stretch>
              </p:blipFill>
              <p:spPr>
                <a:xfrm>
                  <a:off x="2991888" y="2734416"/>
                  <a:ext cx="1699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F785F1BD-6431-92CD-43A1-0855E268D695}"/>
                    </a:ext>
                  </a:extLst>
                </p14:cNvPr>
                <p14:cNvContentPartPr/>
                <p14:nvPr/>
              </p14:nvContentPartPr>
              <p14:xfrm>
                <a:off x="3255048" y="2597976"/>
                <a:ext cx="144360" cy="256680"/>
              </p14:xfrm>
            </p:contentPart>
          </mc:Choice>
          <mc:Fallback xmlns="">
            <p:pic>
              <p:nvPicPr>
                <p:cNvPr id="92" name="Ink 91">
                  <a:extLst>
                    <a:ext uri="{FF2B5EF4-FFF2-40B4-BE49-F238E27FC236}">
                      <a16:creationId xmlns:a16="http://schemas.microsoft.com/office/drawing/2014/main" id="{F785F1BD-6431-92CD-43A1-0855E268D695}"/>
                    </a:ext>
                  </a:extLst>
                </p:cNvPr>
                <p:cNvPicPr/>
                <p:nvPr/>
              </p:nvPicPr>
              <p:blipFill>
                <a:blip r:embed="rId155"/>
                <a:stretch>
                  <a:fillRect/>
                </a:stretch>
              </p:blipFill>
              <p:spPr>
                <a:xfrm>
                  <a:off x="3248928" y="2591856"/>
                  <a:ext cx="156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90CF6C66-A962-F200-4B8A-AC95DA8093F8}"/>
                    </a:ext>
                  </a:extLst>
                </p14:cNvPr>
                <p14:cNvContentPartPr/>
                <p14:nvPr/>
              </p14:nvContentPartPr>
              <p14:xfrm>
                <a:off x="3465288" y="2750976"/>
                <a:ext cx="161280" cy="109800"/>
              </p14:xfrm>
            </p:contentPart>
          </mc:Choice>
          <mc:Fallback xmlns="">
            <p:pic>
              <p:nvPicPr>
                <p:cNvPr id="93" name="Ink 92">
                  <a:extLst>
                    <a:ext uri="{FF2B5EF4-FFF2-40B4-BE49-F238E27FC236}">
                      <a16:creationId xmlns:a16="http://schemas.microsoft.com/office/drawing/2014/main" id="{90CF6C66-A962-F200-4B8A-AC95DA8093F8}"/>
                    </a:ext>
                  </a:extLst>
                </p:cNvPr>
                <p:cNvPicPr/>
                <p:nvPr/>
              </p:nvPicPr>
              <p:blipFill>
                <a:blip r:embed="rId157"/>
                <a:stretch>
                  <a:fillRect/>
                </a:stretch>
              </p:blipFill>
              <p:spPr>
                <a:xfrm>
                  <a:off x="3459168" y="2744856"/>
                  <a:ext cx="173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EE5627E3-C750-6292-BF23-7FD835878EA3}"/>
                    </a:ext>
                  </a:extLst>
                </p14:cNvPr>
                <p14:cNvContentPartPr/>
                <p14:nvPr/>
              </p14:nvContentPartPr>
              <p14:xfrm>
                <a:off x="3692448" y="2732976"/>
                <a:ext cx="165600" cy="142560"/>
              </p14:xfrm>
            </p:contentPart>
          </mc:Choice>
          <mc:Fallback xmlns="">
            <p:pic>
              <p:nvPicPr>
                <p:cNvPr id="94" name="Ink 93">
                  <a:extLst>
                    <a:ext uri="{FF2B5EF4-FFF2-40B4-BE49-F238E27FC236}">
                      <a16:creationId xmlns:a16="http://schemas.microsoft.com/office/drawing/2014/main" id="{EE5627E3-C750-6292-BF23-7FD835878EA3}"/>
                    </a:ext>
                  </a:extLst>
                </p:cNvPr>
                <p:cNvPicPr/>
                <p:nvPr/>
              </p:nvPicPr>
              <p:blipFill>
                <a:blip r:embed="rId159"/>
                <a:stretch>
                  <a:fillRect/>
                </a:stretch>
              </p:blipFill>
              <p:spPr>
                <a:xfrm>
                  <a:off x="3686328" y="2726856"/>
                  <a:ext cx="177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D0AE4736-C9CE-32E7-73B2-59A60600189D}"/>
                    </a:ext>
                  </a:extLst>
                </p14:cNvPr>
                <p14:cNvContentPartPr/>
                <p14:nvPr/>
              </p14:nvContentPartPr>
              <p14:xfrm>
                <a:off x="3981528" y="2697336"/>
                <a:ext cx="89280" cy="175320"/>
              </p14:xfrm>
            </p:contentPart>
          </mc:Choice>
          <mc:Fallback xmlns="">
            <p:pic>
              <p:nvPicPr>
                <p:cNvPr id="95" name="Ink 94">
                  <a:extLst>
                    <a:ext uri="{FF2B5EF4-FFF2-40B4-BE49-F238E27FC236}">
                      <a16:creationId xmlns:a16="http://schemas.microsoft.com/office/drawing/2014/main" id="{D0AE4736-C9CE-32E7-73B2-59A60600189D}"/>
                    </a:ext>
                  </a:extLst>
                </p:cNvPr>
                <p:cNvPicPr/>
                <p:nvPr/>
              </p:nvPicPr>
              <p:blipFill>
                <a:blip r:embed="rId161"/>
                <a:stretch>
                  <a:fillRect/>
                </a:stretch>
              </p:blipFill>
              <p:spPr>
                <a:xfrm>
                  <a:off x="3975408" y="2691216"/>
                  <a:ext cx="101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ED38A47B-6743-B6A2-FF23-A375F613D81C}"/>
                    </a:ext>
                  </a:extLst>
                </p14:cNvPr>
                <p14:cNvContentPartPr/>
                <p14:nvPr/>
              </p14:nvContentPartPr>
              <p14:xfrm>
                <a:off x="4186368" y="2614896"/>
                <a:ext cx="92880" cy="312120"/>
              </p14:xfrm>
            </p:contentPart>
          </mc:Choice>
          <mc:Fallback xmlns="">
            <p:pic>
              <p:nvPicPr>
                <p:cNvPr id="97" name="Ink 96">
                  <a:extLst>
                    <a:ext uri="{FF2B5EF4-FFF2-40B4-BE49-F238E27FC236}">
                      <a16:creationId xmlns:a16="http://schemas.microsoft.com/office/drawing/2014/main" id="{ED38A47B-6743-B6A2-FF23-A375F613D81C}"/>
                    </a:ext>
                  </a:extLst>
                </p:cNvPr>
                <p:cNvPicPr/>
                <p:nvPr/>
              </p:nvPicPr>
              <p:blipFill>
                <a:blip r:embed="rId163"/>
                <a:stretch>
                  <a:fillRect/>
                </a:stretch>
              </p:blipFill>
              <p:spPr>
                <a:xfrm>
                  <a:off x="4180248" y="2608776"/>
                  <a:ext cx="1051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9E3B4457-FF43-AD63-D923-3F8756BB813E}"/>
                    </a:ext>
                  </a:extLst>
                </p14:cNvPr>
                <p14:cNvContentPartPr/>
                <p14:nvPr/>
              </p14:nvContentPartPr>
              <p14:xfrm>
                <a:off x="4361328" y="2834496"/>
                <a:ext cx="35640" cy="73800"/>
              </p14:xfrm>
            </p:contentPart>
          </mc:Choice>
          <mc:Fallback xmlns="">
            <p:pic>
              <p:nvPicPr>
                <p:cNvPr id="98" name="Ink 97">
                  <a:extLst>
                    <a:ext uri="{FF2B5EF4-FFF2-40B4-BE49-F238E27FC236}">
                      <a16:creationId xmlns:a16="http://schemas.microsoft.com/office/drawing/2014/main" id="{9E3B4457-FF43-AD63-D923-3F8756BB813E}"/>
                    </a:ext>
                  </a:extLst>
                </p:cNvPr>
                <p:cNvPicPr/>
                <p:nvPr/>
              </p:nvPicPr>
              <p:blipFill>
                <a:blip r:embed="rId165"/>
                <a:stretch>
                  <a:fillRect/>
                </a:stretch>
              </p:blipFill>
              <p:spPr>
                <a:xfrm>
                  <a:off x="4355208" y="2828376"/>
                  <a:ext cx="478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20D2B1E4-2322-2673-FC1E-042D1FDE518F}"/>
                    </a:ext>
                  </a:extLst>
                </p14:cNvPr>
                <p14:cNvContentPartPr/>
                <p14:nvPr/>
              </p14:nvContentPartPr>
              <p14:xfrm>
                <a:off x="4384728" y="2770416"/>
                <a:ext cx="5400" cy="7560"/>
              </p14:xfrm>
            </p:contentPart>
          </mc:Choice>
          <mc:Fallback xmlns="">
            <p:pic>
              <p:nvPicPr>
                <p:cNvPr id="99" name="Ink 98">
                  <a:extLst>
                    <a:ext uri="{FF2B5EF4-FFF2-40B4-BE49-F238E27FC236}">
                      <a16:creationId xmlns:a16="http://schemas.microsoft.com/office/drawing/2014/main" id="{20D2B1E4-2322-2673-FC1E-042D1FDE518F}"/>
                    </a:ext>
                  </a:extLst>
                </p:cNvPr>
                <p:cNvPicPr/>
                <p:nvPr/>
              </p:nvPicPr>
              <p:blipFill>
                <a:blip r:embed="rId167"/>
                <a:stretch>
                  <a:fillRect/>
                </a:stretch>
              </p:blipFill>
              <p:spPr>
                <a:xfrm>
                  <a:off x="4378608" y="2764296"/>
                  <a:ext cx="17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2B3E5457-1981-D355-9E3C-EBCF202DE89B}"/>
                    </a:ext>
                  </a:extLst>
                </p14:cNvPr>
                <p14:cNvContentPartPr/>
                <p14:nvPr/>
              </p14:nvContentPartPr>
              <p14:xfrm>
                <a:off x="4507848" y="2760696"/>
                <a:ext cx="133560" cy="178560"/>
              </p14:xfrm>
            </p:contentPart>
          </mc:Choice>
          <mc:Fallback xmlns="">
            <p:pic>
              <p:nvPicPr>
                <p:cNvPr id="100" name="Ink 99">
                  <a:extLst>
                    <a:ext uri="{FF2B5EF4-FFF2-40B4-BE49-F238E27FC236}">
                      <a16:creationId xmlns:a16="http://schemas.microsoft.com/office/drawing/2014/main" id="{2B3E5457-1981-D355-9E3C-EBCF202DE89B}"/>
                    </a:ext>
                  </a:extLst>
                </p:cNvPr>
                <p:cNvPicPr/>
                <p:nvPr/>
              </p:nvPicPr>
              <p:blipFill>
                <a:blip r:embed="rId169"/>
                <a:stretch>
                  <a:fillRect/>
                </a:stretch>
              </p:blipFill>
              <p:spPr>
                <a:xfrm>
                  <a:off x="4501728" y="2754576"/>
                  <a:ext cx="145800" cy="19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BA1C3776-8107-A7A4-A0EA-4A45B5EBC265}"/>
                  </a:ext>
                </a:extLst>
              </p14:cNvPr>
              <p14:cNvContentPartPr/>
              <p14:nvPr/>
            </p14:nvContentPartPr>
            <p14:xfrm>
              <a:off x="500688" y="3244176"/>
              <a:ext cx="120600" cy="74520"/>
            </p14:xfrm>
          </p:contentPart>
        </mc:Choice>
        <mc:Fallback xmlns="">
          <p:pic>
            <p:nvPicPr>
              <p:cNvPr id="101" name="Ink 100">
                <a:extLst>
                  <a:ext uri="{FF2B5EF4-FFF2-40B4-BE49-F238E27FC236}">
                    <a16:creationId xmlns:a16="http://schemas.microsoft.com/office/drawing/2014/main" id="{BA1C3776-8107-A7A4-A0EA-4A45B5EBC265}"/>
                  </a:ext>
                </a:extLst>
              </p:cNvPr>
              <p:cNvPicPr/>
              <p:nvPr/>
            </p:nvPicPr>
            <p:blipFill>
              <a:blip r:embed="rId171"/>
              <a:stretch>
                <a:fillRect/>
              </a:stretch>
            </p:blipFill>
            <p:spPr>
              <a:xfrm>
                <a:off x="494568" y="3238056"/>
                <a:ext cx="132840" cy="86760"/>
              </a:xfrm>
              <a:prstGeom prst="rect">
                <a:avLst/>
              </a:prstGeom>
            </p:spPr>
          </p:pic>
        </mc:Fallback>
      </mc:AlternateContent>
      <p:grpSp>
        <p:nvGrpSpPr>
          <p:cNvPr id="116" name="Group 115">
            <a:extLst>
              <a:ext uri="{FF2B5EF4-FFF2-40B4-BE49-F238E27FC236}">
                <a16:creationId xmlns:a16="http://schemas.microsoft.com/office/drawing/2014/main" id="{F58E8927-50D5-8DB3-2CD2-22433D671CD9}"/>
              </a:ext>
            </a:extLst>
          </p:cNvPr>
          <p:cNvGrpSpPr/>
          <p:nvPr/>
        </p:nvGrpSpPr>
        <p:grpSpPr>
          <a:xfrm>
            <a:off x="850248" y="3081096"/>
            <a:ext cx="844920" cy="346320"/>
            <a:chOff x="850248" y="3081096"/>
            <a:chExt cx="844920" cy="346320"/>
          </a:xfrm>
        </p:grpSpPr>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D26F655-C73A-A4C1-4B6A-C5F45DFDD145}"/>
                    </a:ext>
                  </a:extLst>
                </p14:cNvPr>
                <p14:cNvContentPartPr/>
                <p14:nvPr/>
              </p14:nvContentPartPr>
              <p14:xfrm>
                <a:off x="850248" y="3081096"/>
                <a:ext cx="138960" cy="264600"/>
              </p14:xfrm>
            </p:contentPart>
          </mc:Choice>
          <mc:Fallback xmlns="">
            <p:pic>
              <p:nvPicPr>
                <p:cNvPr id="103" name="Ink 102">
                  <a:extLst>
                    <a:ext uri="{FF2B5EF4-FFF2-40B4-BE49-F238E27FC236}">
                      <a16:creationId xmlns:a16="http://schemas.microsoft.com/office/drawing/2014/main" id="{FD26F655-C73A-A4C1-4B6A-C5F45DFDD145}"/>
                    </a:ext>
                  </a:extLst>
                </p:cNvPr>
                <p:cNvPicPr/>
                <p:nvPr/>
              </p:nvPicPr>
              <p:blipFill>
                <a:blip r:embed="rId173"/>
                <a:stretch>
                  <a:fillRect/>
                </a:stretch>
              </p:blipFill>
              <p:spPr>
                <a:xfrm>
                  <a:off x="844128" y="3074976"/>
                  <a:ext cx="1512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345ADED6-2221-3712-DF3C-A5E6FC366A55}"/>
                    </a:ext>
                  </a:extLst>
                </p14:cNvPr>
                <p14:cNvContentPartPr/>
                <p14:nvPr/>
              </p14:nvContentPartPr>
              <p14:xfrm>
                <a:off x="1085688" y="3203856"/>
                <a:ext cx="175320" cy="163440"/>
              </p14:xfrm>
            </p:contentPart>
          </mc:Choice>
          <mc:Fallback xmlns="">
            <p:pic>
              <p:nvPicPr>
                <p:cNvPr id="104" name="Ink 103">
                  <a:extLst>
                    <a:ext uri="{FF2B5EF4-FFF2-40B4-BE49-F238E27FC236}">
                      <a16:creationId xmlns:a16="http://schemas.microsoft.com/office/drawing/2014/main" id="{345ADED6-2221-3712-DF3C-A5E6FC366A55}"/>
                    </a:ext>
                  </a:extLst>
                </p:cNvPr>
                <p:cNvPicPr/>
                <p:nvPr/>
              </p:nvPicPr>
              <p:blipFill>
                <a:blip r:embed="rId175"/>
                <a:stretch>
                  <a:fillRect/>
                </a:stretch>
              </p:blipFill>
              <p:spPr>
                <a:xfrm>
                  <a:off x="1079568" y="3197736"/>
                  <a:ext cx="1875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B3431E02-A149-BD96-5052-044FD0170430}"/>
                    </a:ext>
                  </a:extLst>
                </p14:cNvPr>
                <p14:cNvContentPartPr/>
                <p14:nvPr/>
              </p14:nvContentPartPr>
              <p14:xfrm>
                <a:off x="1307808" y="3218256"/>
                <a:ext cx="185040" cy="209160"/>
              </p14:xfrm>
            </p:contentPart>
          </mc:Choice>
          <mc:Fallback xmlns="">
            <p:pic>
              <p:nvPicPr>
                <p:cNvPr id="105" name="Ink 104">
                  <a:extLst>
                    <a:ext uri="{FF2B5EF4-FFF2-40B4-BE49-F238E27FC236}">
                      <a16:creationId xmlns:a16="http://schemas.microsoft.com/office/drawing/2014/main" id="{B3431E02-A149-BD96-5052-044FD0170430}"/>
                    </a:ext>
                  </a:extLst>
                </p:cNvPr>
                <p:cNvPicPr/>
                <p:nvPr/>
              </p:nvPicPr>
              <p:blipFill>
                <a:blip r:embed="rId177"/>
                <a:stretch>
                  <a:fillRect/>
                </a:stretch>
              </p:blipFill>
              <p:spPr>
                <a:xfrm>
                  <a:off x="1301688" y="3212136"/>
                  <a:ext cx="1972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66F66D22-A043-A816-8D45-D90A4D358967}"/>
                    </a:ext>
                  </a:extLst>
                </p14:cNvPr>
                <p14:cNvContentPartPr/>
                <p14:nvPr/>
              </p14:nvContentPartPr>
              <p14:xfrm>
                <a:off x="1521288" y="3217176"/>
                <a:ext cx="173880" cy="166680"/>
              </p14:xfrm>
            </p:contentPart>
          </mc:Choice>
          <mc:Fallback xmlns="">
            <p:pic>
              <p:nvPicPr>
                <p:cNvPr id="106" name="Ink 105">
                  <a:extLst>
                    <a:ext uri="{FF2B5EF4-FFF2-40B4-BE49-F238E27FC236}">
                      <a16:creationId xmlns:a16="http://schemas.microsoft.com/office/drawing/2014/main" id="{66F66D22-A043-A816-8D45-D90A4D358967}"/>
                    </a:ext>
                  </a:extLst>
                </p:cNvPr>
                <p:cNvPicPr/>
                <p:nvPr/>
              </p:nvPicPr>
              <p:blipFill>
                <a:blip r:embed="rId179"/>
                <a:stretch>
                  <a:fillRect/>
                </a:stretch>
              </p:blipFill>
              <p:spPr>
                <a:xfrm>
                  <a:off x="1515168" y="3211056"/>
                  <a:ext cx="186120" cy="178920"/>
                </a:xfrm>
                <a:prstGeom prst="rect">
                  <a:avLst/>
                </a:prstGeom>
              </p:spPr>
            </p:pic>
          </mc:Fallback>
        </mc:AlternateContent>
      </p:grpSp>
      <p:grpSp>
        <p:nvGrpSpPr>
          <p:cNvPr id="115" name="Group 114">
            <a:extLst>
              <a:ext uri="{FF2B5EF4-FFF2-40B4-BE49-F238E27FC236}">
                <a16:creationId xmlns:a16="http://schemas.microsoft.com/office/drawing/2014/main" id="{EE3AE117-6635-65C2-2FCD-6A201532489D}"/>
              </a:ext>
            </a:extLst>
          </p:cNvPr>
          <p:cNvGrpSpPr/>
          <p:nvPr/>
        </p:nvGrpSpPr>
        <p:grpSpPr>
          <a:xfrm>
            <a:off x="1991088" y="3172896"/>
            <a:ext cx="1483920" cy="357840"/>
            <a:chOff x="1991088" y="3172896"/>
            <a:chExt cx="1483920" cy="357840"/>
          </a:xfrm>
        </p:grpSpPr>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F9E7E971-CDDD-82CD-6746-626F49F8C9E4}"/>
                    </a:ext>
                  </a:extLst>
                </p14:cNvPr>
                <p14:cNvContentPartPr/>
                <p14:nvPr/>
              </p14:nvContentPartPr>
              <p14:xfrm>
                <a:off x="1991088" y="3227616"/>
                <a:ext cx="150840" cy="303120"/>
              </p14:xfrm>
            </p:contentPart>
          </mc:Choice>
          <mc:Fallback xmlns="">
            <p:pic>
              <p:nvPicPr>
                <p:cNvPr id="107" name="Ink 106">
                  <a:extLst>
                    <a:ext uri="{FF2B5EF4-FFF2-40B4-BE49-F238E27FC236}">
                      <a16:creationId xmlns:a16="http://schemas.microsoft.com/office/drawing/2014/main" id="{F9E7E971-CDDD-82CD-6746-626F49F8C9E4}"/>
                    </a:ext>
                  </a:extLst>
                </p:cNvPr>
                <p:cNvPicPr/>
                <p:nvPr/>
              </p:nvPicPr>
              <p:blipFill>
                <a:blip r:embed="rId181"/>
                <a:stretch>
                  <a:fillRect/>
                </a:stretch>
              </p:blipFill>
              <p:spPr>
                <a:xfrm>
                  <a:off x="1984968" y="3221496"/>
                  <a:ext cx="1630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06CA7F59-9A1A-C637-A90A-65615A408830}"/>
                    </a:ext>
                  </a:extLst>
                </p14:cNvPr>
                <p14:cNvContentPartPr/>
                <p14:nvPr/>
              </p14:nvContentPartPr>
              <p14:xfrm>
                <a:off x="2219328" y="3225816"/>
                <a:ext cx="188640" cy="180360"/>
              </p14:xfrm>
            </p:contentPart>
          </mc:Choice>
          <mc:Fallback xmlns="">
            <p:pic>
              <p:nvPicPr>
                <p:cNvPr id="108" name="Ink 107">
                  <a:extLst>
                    <a:ext uri="{FF2B5EF4-FFF2-40B4-BE49-F238E27FC236}">
                      <a16:creationId xmlns:a16="http://schemas.microsoft.com/office/drawing/2014/main" id="{06CA7F59-9A1A-C637-A90A-65615A408830}"/>
                    </a:ext>
                  </a:extLst>
                </p:cNvPr>
                <p:cNvPicPr/>
                <p:nvPr/>
              </p:nvPicPr>
              <p:blipFill>
                <a:blip r:embed="rId183"/>
                <a:stretch>
                  <a:fillRect/>
                </a:stretch>
              </p:blipFill>
              <p:spPr>
                <a:xfrm>
                  <a:off x="2213208" y="3219696"/>
                  <a:ext cx="200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E4FDDA9B-5DD9-95CE-F665-8918D0C8A6E0}"/>
                    </a:ext>
                  </a:extLst>
                </p14:cNvPr>
                <p14:cNvContentPartPr/>
                <p14:nvPr/>
              </p14:nvContentPartPr>
              <p14:xfrm>
                <a:off x="2514528" y="3271176"/>
                <a:ext cx="154080" cy="132120"/>
              </p14:xfrm>
            </p:contentPart>
          </mc:Choice>
          <mc:Fallback xmlns="">
            <p:pic>
              <p:nvPicPr>
                <p:cNvPr id="109" name="Ink 108">
                  <a:extLst>
                    <a:ext uri="{FF2B5EF4-FFF2-40B4-BE49-F238E27FC236}">
                      <a16:creationId xmlns:a16="http://schemas.microsoft.com/office/drawing/2014/main" id="{E4FDDA9B-5DD9-95CE-F665-8918D0C8A6E0}"/>
                    </a:ext>
                  </a:extLst>
                </p:cNvPr>
                <p:cNvPicPr/>
                <p:nvPr/>
              </p:nvPicPr>
              <p:blipFill>
                <a:blip r:embed="rId185"/>
                <a:stretch>
                  <a:fillRect/>
                </a:stretch>
              </p:blipFill>
              <p:spPr>
                <a:xfrm>
                  <a:off x="2508408" y="3265056"/>
                  <a:ext cx="1663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15C92284-9B2F-622D-05EC-386DEA80A9D7}"/>
                    </a:ext>
                  </a:extLst>
                </p14:cNvPr>
                <p14:cNvContentPartPr/>
                <p14:nvPr/>
              </p14:nvContentPartPr>
              <p14:xfrm>
                <a:off x="2778768" y="3264336"/>
                <a:ext cx="211320" cy="174240"/>
              </p14:xfrm>
            </p:contentPart>
          </mc:Choice>
          <mc:Fallback xmlns="">
            <p:pic>
              <p:nvPicPr>
                <p:cNvPr id="110" name="Ink 109">
                  <a:extLst>
                    <a:ext uri="{FF2B5EF4-FFF2-40B4-BE49-F238E27FC236}">
                      <a16:creationId xmlns:a16="http://schemas.microsoft.com/office/drawing/2014/main" id="{15C92284-9B2F-622D-05EC-386DEA80A9D7}"/>
                    </a:ext>
                  </a:extLst>
                </p:cNvPr>
                <p:cNvPicPr/>
                <p:nvPr/>
              </p:nvPicPr>
              <p:blipFill>
                <a:blip r:embed="rId187"/>
                <a:stretch>
                  <a:fillRect/>
                </a:stretch>
              </p:blipFill>
              <p:spPr>
                <a:xfrm>
                  <a:off x="2772648" y="3258216"/>
                  <a:ext cx="2235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41DD8A9E-CADE-8C5F-31E5-121A3C4CF415}"/>
                    </a:ext>
                  </a:extLst>
                </p14:cNvPr>
                <p14:cNvContentPartPr/>
                <p14:nvPr/>
              </p14:nvContentPartPr>
              <p14:xfrm>
                <a:off x="3124728" y="3191256"/>
                <a:ext cx="46800" cy="247680"/>
              </p14:xfrm>
            </p:contentPart>
          </mc:Choice>
          <mc:Fallback xmlns="">
            <p:pic>
              <p:nvPicPr>
                <p:cNvPr id="111" name="Ink 110">
                  <a:extLst>
                    <a:ext uri="{FF2B5EF4-FFF2-40B4-BE49-F238E27FC236}">
                      <a16:creationId xmlns:a16="http://schemas.microsoft.com/office/drawing/2014/main" id="{41DD8A9E-CADE-8C5F-31E5-121A3C4CF415}"/>
                    </a:ext>
                  </a:extLst>
                </p:cNvPr>
                <p:cNvPicPr/>
                <p:nvPr/>
              </p:nvPicPr>
              <p:blipFill>
                <a:blip r:embed="rId189"/>
                <a:stretch>
                  <a:fillRect/>
                </a:stretch>
              </p:blipFill>
              <p:spPr>
                <a:xfrm>
                  <a:off x="3118608" y="3185136"/>
                  <a:ext cx="590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2" name="Ink 111">
                  <a:extLst>
                    <a:ext uri="{FF2B5EF4-FFF2-40B4-BE49-F238E27FC236}">
                      <a16:creationId xmlns:a16="http://schemas.microsoft.com/office/drawing/2014/main" id="{889E834B-23C4-33EF-C827-E7E636725BF0}"/>
                    </a:ext>
                  </a:extLst>
                </p14:cNvPr>
                <p14:cNvContentPartPr/>
                <p14:nvPr/>
              </p14:nvContentPartPr>
              <p14:xfrm>
                <a:off x="3137328" y="3337416"/>
                <a:ext cx="90720" cy="360"/>
              </p14:xfrm>
            </p:contentPart>
          </mc:Choice>
          <mc:Fallback xmlns="">
            <p:pic>
              <p:nvPicPr>
                <p:cNvPr id="112" name="Ink 111">
                  <a:extLst>
                    <a:ext uri="{FF2B5EF4-FFF2-40B4-BE49-F238E27FC236}">
                      <a16:creationId xmlns:a16="http://schemas.microsoft.com/office/drawing/2014/main" id="{889E834B-23C4-33EF-C827-E7E636725BF0}"/>
                    </a:ext>
                  </a:extLst>
                </p:cNvPr>
                <p:cNvPicPr/>
                <p:nvPr/>
              </p:nvPicPr>
              <p:blipFill>
                <a:blip r:embed="rId191"/>
                <a:stretch>
                  <a:fillRect/>
                </a:stretch>
              </p:blipFill>
              <p:spPr>
                <a:xfrm>
                  <a:off x="3131208" y="3331296"/>
                  <a:ext cx="1029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3" name="Ink 112">
                  <a:extLst>
                    <a:ext uri="{FF2B5EF4-FFF2-40B4-BE49-F238E27FC236}">
                      <a16:creationId xmlns:a16="http://schemas.microsoft.com/office/drawing/2014/main" id="{9296845F-0069-F97E-51AA-00024A2961F4}"/>
                    </a:ext>
                  </a:extLst>
                </p14:cNvPr>
                <p14:cNvContentPartPr/>
                <p14:nvPr/>
              </p14:nvContentPartPr>
              <p14:xfrm>
                <a:off x="3282408" y="3172896"/>
                <a:ext cx="192600" cy="291960"/>
              </p14:xfrm>
            </p:contentPart>
          </mc:Choice>
          <mc:Fallback xmlns="">
            <p:pic>
              <p:nvPicPr>
                <p:cNvPr id="113" name="Ink 112">
                  <a:extLst>
                    <a:ext uri="{FF2B5EF4-FFF2-40B4-BE49-F238E27FC236}">
                      <a16:creationId xmlns:a16="http://schemas.microsoft.com/office/drawing/2014/main" id="{9296845F-0069-F97E-51AA-00024A2961F4}"/>
                    </a:ext>
                  </a:extLst>
                </p:cNvPr>
                <p:cNvPicPr/>
                <p:nvPr/>
              </p:nvPicPr>
              <p:blipFill>
                <a:blip r:embed="rId193"/>
                <a:stretch>
                  <a:fillRect/>
                </a:stretch>
              </p:blipFill>
              <p:spPr>
                <a:xfrm>
                  <a:off x="3276288" y="3166776"/>
                  <a:ext cx="2048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4" name="Ink 113">
                  <a:extLst>
                    <a:ext uri="{FF2B5EF4-FFF2-40B4-BE49-F238E27FC236}">
                      <a16:creationId xmlns:a16="http://schemas.microsoft.com/office/drawing/2014/main" id="{023D44D4-B225-3F32-1382-23E4F8FCB9D8}"/>
                    </a:ext>
                  </a:extLst>
                </p14:cNvPr>
                <p14:cNvContentPartPr/>
                <p14:nvPr/>
              </p14:nvContentPartPr>
              <p14:xfrm>
                <a:off x="2524608" y="3262176"/>
                <a:ext cx="200880" cy="131400"/>
              </p14:xfrm>
            </p:contentPart>
          </mc:Choice>
          <mc:Fallback xmlns="">
            <p:pic>
              <p:nvPicPr>
                <p:cNvPr id="114" name="Ink 113">
                  <a:extLst>
                    <a:ext uri="{FF2B5EF4-FFF2-40B4-BE49-F238E27FC236}">
                      <a16:creationId xmlns:a16="http://schemas.microsoft.com/office/drawing/2014/main" id="{023D44D4-B225-3F32-1382-23E4F8FCB9D8}"/>
                    </a:ext>
                  </a:extLst>
                </p:cNvPr>
                <p:cNvPicPr/>
                <p:nvPr/>
              </p:nvPicPr>
              <p:blipFill>
                <a:blip r:embed="rId195"/>
                <a:stretch>
                  <a:fillRect/>
                </a:stretch>
              </p:blipFill>
              <p:spPr>
                <a:xfrm>
                  <a:off x="2518488" y="3256056"/>
                  <a:ext cx="213120" cy="143640"/>
                </a:xfrm>
                <a:prstGeom prst="rect">
                  <a:avLst/>
                </a:prstGeom>
              </p:spPr>
            </p:pic>
          </mc:Fallback>
        </mc:AlternateContent>
      </p:grpSp>
      <p:grpSp>
        <p:nvGrpSpPr>
          <p:cNvPr id="120" name="Group 119">
            <a:extLst>
              <a:ext uri="{FF2B5EF4-FFF2-40B4-BE49-F238E27FC236}">
                <a16:creationId xmlns:a16="http://schemas.microsoft.com/office/drawing/2014/main" id="{52EC6319-FCF2-A68A-DBD6-5E831A553786}"/>
              </a:ext>
            </a:extLst>
          </p:cNvPr>
          <p:cNvGrpSpPr/>
          <p:nvPr/>
        </p:nvGrpSpPr>
        <p:grpSpPr>
          <a:xfrm>
            <a:off x="3675888" y="3271176"/>
            <a:ext cx="474120" cy="191160"/>
            <a:chOff x="3675888" y="3271176"/>
            <a:chExt cx="474120" cy="191160"/>
          </a:xfrm>
        </p:grpSpPr>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6FED5C33-39E1-E356-9B25-7A5C177826D2}"/>
                    </a:ext>
                  </a:extLst>
                </p14:cNvPr>
                <p14:cNvContentPartPr/>
                <p14:nvPr/>
              </p14:nvContentPartPr>
              <p14:xfrm>
                <a:off x="3675888" y="3271176"/>
                <a:ext cx="135360" cy="132120"/>
              </p14:xfrm>
            </p:contentPart>
          </mc:Choice>
          <mc:Fallback xmlns="">
            <p:pic>
              <p:nvPicPr>
                <p:cNvPr id="117" name="Ink 116">
                  <a:extLst>
                    <a:ext uri="{FF2B5EF4-FFF2-40B4-BE49-F238E27FC236}">
                      <a16:creationId xmlns:a16="http://schemas.microsoft.com/office/drawing/2014/main" id="{6FED5C33-39E1-E356-9B25-7A5C177826D2}"/>
                    </a:ext>
                  </a:extLst>
                </p:cNvPr>
                <p:cNvPicPr/>
                <p:nvPr/>
              </p:nvPicPr>
              <p:blipFill>
                <a:blip r:embed="rId197"/>
                <a:stretch>
                  <a:fillRect/>
                </a:stretch>
              </p:blipFill>
              <p:spPr>
                <a:xfrm>
                  <a:off x="3669768" y="3265056"/>
                  <a:ext cx="147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8" name="Ink 117">
                  <a:extLst>
                    <a:ext uri="{FF2B5EF4-FFF2-40B4-BE49-F238E27FC236}">
                      <a16:creationId xmlns:a16="http://schemas.microsoft.com/office/drawing/2014/main" id="{D816DC66-A86B-E371-05D9-95F41E3E943B}"/>
                    </a:ext>
                  </a:extLst>
                </p14:cNvPr>
                <p14:cNvContentPartPr/>
                <p14:nvPr/>
              </p14:nvContentPartPr>
              <p14:xfrm>
                <a:off x="3858408" y="3280176"/>
                <a:ext cx="91800" cy="182160"/>
              </p14:xfrm>
            </p:contentPart>
          </mc:Choice>
          <mc:Fallback xmlns="">
            <p:pic>
              <p:nvPicPr>
                <p:cNvPr id="118" name="Ink 117">
                  <a:extLst>
                    <a:ext uri="{FF2B5EF4-FFF2-40B4-BE49-F238E27FC236}">
                      <a16:creationId xmlns:a16="http://schemas.microsoft.com/office/drawing/2014/main" id="{D816DC66-A86B-E371-05D9-95F41E3E943B}"/>
                    </a:ext>
                  </a:extLst>
                </p:cNvPr>
                <p:cNvPicPr/>
                <p:nvPr/>
              </p:nvPicPr>
              <p:blipFill>
                <a:blip r:embed="rId199"/>
                <a:stretch>
                  <a:fillRect/>
                </a:stretch>
              </p:blipFill>
              <p:spPr>
                <a:xfrm>
                  <a:off x="3852288" y="3274056"/>
                  <a:ext cx="1040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Ink 118">
                  <a:extLst>
                    <a:ext uri="{FF2B5EF4-FFF2-40B4-BE49-F238E27FC236}">
                      <a16:creationId xmlns:a16="http://schemas.microsoft.com/office/drawing/2014/main" id="{754999DF-7BEF-D6C6-99C6-82EB7BF4CE0B}"/>
                    </a:ext>
                  </a:extLst>
                </p14:cNvPr>
                <p14:cNvContentPartPr/>
                <p14:nvPr/>
              </p14:nvContentPartPr>
              <p14:xfrm>
                <a:off x="4031208" y="3281976"/>
                <a:ext cx="118800" cy="171360"/>
              </p14:xfrm>
            </p:contentPart>
          </mc:Choice>
          <mc:Fallback xmlns="">
            <p:pic>
              <p:nvPicPr>
                <p:cNvPr id="119" name="Ink 118">
                  <a:extLst>
                    <a:ext uri="{FF2B5EF4-FFF2-40B4-BE49-F238E27FC236}">
                      <a16:creationId xmlns:a16="http://schemas.microsoft.com/office/drawing/2014/main" id="{754999DF-7BEF-D6C6-99C6-82EB7BF4CE0B}"/>
                    </a:ext>
                  </a:extLst>
                </p:cNvPr>
                <p:cNvPicPr/>
                <p:nvPr/>
              </p:nvPicPr>
              <p:blipFill>
                <a:blip r:embed="rId201"/>
                <a:stretch>
                  <a:fillRect/>
                </a:stretch>
              </p:blipFill>
              <p:spPr>
                <a:xfrm>
                  <a:off x="4025088" y="3275856"/>
                  <a:ext cx="131040" cy="183600"/>
                </a:xfrm>
                <a:prstGeom prst="rect">
                  <a:avLst/>
                </a:prstGeom>
              </p:spPr>
            </p:pic>
          </mc:Fallback>
        </mc:AlternateContent>
      </p:grpSp>
      <p:grpSp>
        <p:nvGrpSpPr>
          <p:cNvPr id="136" name="Group 135">
            <a:extLst>
              <a:ext uri="{FF2B5EF4-FFF2-40B4-BE49-F238E27FC236}">
                <a16:creationId xmlns:a16="http://schemas.microsoft.com/office/drawing/2014/main" id="{EA87F98B-7407-C153-CB32-81F95C36282A}"/>
              </a:ext>
            </a:extLst>
          </p:cNvPr>
          <p:cNvGrpSpPr/>
          <p:nvPr/>
        </p:nvGrpSpPr>
        <p:grpSpPr>
          <a:xfrm>
            <a:off x="4222728" y="3191256"/>
            <a:ext cx="1281960" cy="284040"/>
            <a:chOff x="4222728" y="3191256"/>
            <a:chExt cx="1281960" cy="284040"/>
          </a:xfrm>
        </p:grpSpPr>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1324CF31-D590-8201-949A-959AF3BC3E38}"/>
                    </a:ext>
                  </a:extLst>
                </p14:cNvPr>
                <p14:cNvContentPartPr/>
                <p14:nvPr/>
              </p14:nvContentPartPr>
              <p14:xfrm>
                <a:off x="4222728" y="3325896"/>
                <a:ext cx="67320" cy="66960"/>
              </p14:xfrm>
            </p:contentPart>
          </mc:Choice>
          <mc:Fallback xmlns="">
            <p:pic>
              <p:nvPicPr>
                <p:cNvPr id="121" name="Ink 120">
                  <a:extLst>
                    <a:ext uri="{FF2B5EF4-FFF2-40B4-BE49-F238E27FC236}">
                      <a16:creationId xmlns:a16="http://schemas.microsoft.com/office/drawing/2014/main" id="{1324CF31-D590-8201-949A-959AF3BC3E38}"/>
                    </a:ext>
                  </a:extLst>
                </p:cNvPr>
                <p:cNvPicPr/>
                <p:nvPr/>
              </p:nvPicPr>
              <p:blipFill>
                <a:blip r:embed="rId203"/>
                <a:stretch>
                  <a:fillRect/>
                </a:stretch>
              </p:blipFill>
              <p:spPr>
                <a:xfrm>
                  <a:off x="4216608" y="3319776"/>
                  <a:ext cx="795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153C02B4-6A55-C9A1-098D-25AFAEF43738}"/>
                    </a:ext>
                  </a:extLst>
                </p14:cNvPr>
                <p14:cNvContentPartPr/>
                <p14:nvPr/>
              </p14:nvContentPartPr>
              <p14:xfrm>
                <a:off x="4361328" y="3290976"/>
                <a:ext cx="102600" cy="93240"/>
              </p14:xfrm>
            </p:contentPart>
          </mc:Choice>
          <mc:Fallback xmlns="">
            <p:pic>
              <p:nvPicPr>
                <p:cNvPr id="122" name="Ink 121">
                  <a:extLst>
                    <a:ext uri="{FF2B5EF4-FFF2-40B4-BE49-F238E27FC236}">
                      <a16:creationId xmlns:a16="http://schemas.microsoft.com/office/drawing/2014/main" id="{153C02B4-6A55-C9A1-098D-25AFAEF43738}"/>
                    </a:ext>
                  </a:extLst>
                </p:cNvPr>
                <p:cNvPicPr/>
                <p:nvPr/>
              </p:nvPicPr>
              <p:blipFill>
                <a:blip r:embed="rId205"/>
                <a:stretch>
                  <a:fillRect/>
                </a:stretch>
              </p:blipFill>
              <p:spPr>
                <a:xfrm>
                  <a:off x="4355208" y="3284856"/>
                  <a:ext cx="114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42986C0F-F209-8F08-78A3-0F4EBAEBF994}"/>
                    </a:ext>
                  </a:extLst>
                </p14:cNvPr>
                <p14:cNvContentPartPr/>
                <p14:nvPr/>
              </p14:nvContentPartPr>
              <p14:xfrm>
                <a:off x="4489488" y="3218256"/>
                <a:ext cx="71640" cy="223200"/>
              </p14:xfrm>
            </p:contentPart>
          </mc:Choice>
          <mc:Fallback xmlns="">
            <p:pic>
              <p:nvPicPr>
                <p:cNvPr id="123" name="Ink 122">
                  <a:extLst>
                    <a:ext uri="{FF2B5EF4-FFF2-40B4-BE49-F238E27FC236}">
                      <a16:creationId xmlns:a16="http://schemas.microsoft.com/office/drawing/2014/main" id="{42986C0F-F209-8F08-78A3-0F4EBAEBF994}"/>
                    </a:ext>
                  </a:extLst>
                </p:cNvPr>
                <p:cNvPicPr/>
                <p:nvPr/>
              </p:nvPicPr>
              <p:blipFill>
                <a:blip r:embed="rId207"/>
                <a:stretch>
                  <a:fillRect/>
                </a:stretch>
              </p:blipFill>
              <p:spPr>
                <a:xfrm>
                  <a:off x="4483368" y="3212136"/>
                  <a:ext cx="838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33173A1D-E699-F6D4-A23E-AC6B4D0D4BB7}"/>
                    </a:ext>
                  </a:extLst>
                </p14:cNvPr>
                <p14:cNvContentPartPr/>
                <p14:nvPr/>
              </p14:nvContentPartPr>
              <p14:xfrm>
                <a:off x="4482288" y="3355776"/>
                <a:ext cx="62640" cy="360"/>
              </p14:xfrm>
            </p:contentPart>
          </mc:Choice>
          <mc:Fallback xmlns="">
            <p:pic>
              <p:nvPicPr>
                <p:cNvPr id="124" name="Ink 123">
                  <a:extLst>
                    <a:ext uri="{FF2B5EF4-FFF2-40B4-BE49-F238E27FC236}">
                      <a16:creationId xmlns:a16="http://schemas.microsoft.com/office/drawing/2014/main" id="{33173A1D-E699-F6D4-A23E-AC6B4D0D4BB7}"/>
                    </a:ext>
                  </a:extLst>
                </p:cNvPr>
                <p:cNvPicPr/>
                <p:nvPr/>
              </p:nvPicPr>
              <p:blipFill>
                <a:blip r:embed="rId209"/>
                <a:stretch>
                  <a:fillRect/>
                </a:stretch>
              </p:blipFill>
              <p:spPr>
                <a:xfrm>
                  <a:off x="4476168" y="3349656"/>
                  <a:ext cx="74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Ink 125">
                  <a:extLst>
                    <a:ext uri="{FF2B5EF4-FFF2-40B4-BE49-F238E27FC236}">
                      <a16:creationId xmlns:a16="http://schemas.microsoft.com/office/drawing/2014/main" id="{C86B4A3E-E4D7-E507-AD7D-E35B7A3BAEC0}"/>
                    </a:ext>
                  </a:extLst>
                </p14:cNvPr>
                <p14:cNvContentPartPr/>
                <p14:nvPr/>
              </p14:nvContentPartPr>
              <p14:xfrm>
                <a:off x="4616928" y="3291696"/>
                <a:ext cx="92880" cy="117720"/>
              </p14:xfrm>
            </p:contentPart>
          </mc:Choice>
          <mc:Fallback xmlns="">
            <p:pic>
              <p:nvPicPr>
                <p:cNvPr id="126" name="Ink 125">
                  <a:extLst>
                    <a:ext uri="{FF2B5EF4-FFF2-40B4-BE49-F238E27FC236}">
                      <a16:creationId xmlns:a16="http://schemas.microsoft.com/office/drawing/2014/main" id="{C86B4A3E-E4D7-E507-AD7D-E35B7A3BAEC0}"/>
                    </a:ext>
                  </a:extLst>
                </p:cNvPr>
                <p:cNvPicPr/>
                <p:nvPr/>
              </p:nvPicPr>
              <p:blipFill>
                <a:blip r:embed="rId211"/>
                <a:stretch>
                  <a:fillRect/>
                </a:stretch>
              </p:blipFill>
              <p:spPr>
                <a:xfrm>
                  <a:off x="4610808" y="3285576"/>
                  <a:ext cx="1051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Ink 126">
                  <a:extLst>
                    <a:ext uri="{FF2B5EF4-FFF2-40B4-BE49-F238E27FC236}">
                      <a16:creationId xmlns:a16="http://schemas.microsoft.com/office/drawing/2014/main" id="{EB0C44A9-2B38-1C6D-819E-2B443370A389}"/>
                    </a:ext>
                  </a:extLst>
                </p14:cNvPr>
                <p14:cNvContentPartPr/>
                <p14:nvPr/>
              </p14:nvContentPartPr>
              <p14:xfrm>
                <a:off x="4754808" y="3282336"/>
                <a:ext cx="119880" cy="149040"/>
              </p14:xfrm>
            </p:contentPart>
          </mc:Choice>
          <mc:Fallback xmlns="">
            <p:pic>
              <p:nvPicPr>
                <p:cNvPr id="127" name="Ink 126">
                  <a:extLst>
                    <a:ext uri="{FF2B5EF4-FFF2-40B4-BE49-F238E27FC236}">
                      <a16:creationId xmlns:a16="http://schemas.microsoft.com/office/drawing/2014/main" id="{EB0C44A9-2B38-1C6D-819E-2B443370A389}"/>
                    </a:ext>
                  </a:extLst>
                </p:cNvPr>
                <p:cNvPicPr/>
                <p:nvPr/>
              </p:nvPicPr>
              <p:blipFill>
                <a:blip r:embed="rId213"/>
                <a:stretch>
                  <a:fillRect/>
                </a:stretch>
              </p:blipFill>
              <p:spPr>
                <a:xfrm>
                  <a:off x="4748688" y="3276216"/>
                  <a:ext cx="13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8" name="Ink 127">
                  <a:extLst>
                    <a:ext uri="{FF2B5EF4-FFF2-40B4-BE49-F238E27FC236}">
                      <a16:creationId xmlns:a16="http://schemas.microsoft.com/office/drawing/2014/main" id="{DE245B87-414C-CD0B-480A-61DA19A7B014}"/>
                    </a:ext>
                  </a:extLst>
                </p14:cNvPr>
                <p14:cNvContentPartPr/>
                <p14:nvPr/>
              </p14:nvContentPartPr>
              <p14:xfrm>
                <a:off x="4919328" y="3282336"/>
                <a:ext cx="15120" cy="103680"/>
              </p14:xfrm>
            </p:contentPart>
          </mc:Choice>
          <mc:Fallback xmlns="">
            <p:pic>
              <p:nvPicPr>
                <p:cNvPr id="128" name="Ink 127">
                  <a:extLst>
                    <a:ext uri="{FF2B5EF4-FFF2-40B4-BE49-F238E27FC236}">
                      <a16:creationId xmlns:a16="http://schemas.microsoft.com/office/drawing/2014/main" id="{DE245B87-414C-CD0B-480A-61DA19A7B014}"/>
                    </a:ext>
                  </a:extLst>
                </p:cNvPr>
                <p:cNvPicPr/>
                <p:nvPr/>
              </p:nvPicPr>
              <p:blipFill>
                <a:blip r:embed="rId215"/>
                <a:stretch>
                  <a:fillRect/>
                </a:stretch>
              </p:blipFill>
              <p:spPr>
                <a:xfrm>
                  <a:off x="4913208" y="3276216"/>
                  <a:ext cx="273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9" name="Ink 128">
                  <a:extLst>
                    <a:ext uri="{FF2B5EF4-FFF2-40B4-BE49-F238E27FC236}">
                      <a16:creationId xmlns:a16="http://schemas.microsoft.com/office/drawing/2014/main" id="{1ABE10E6-C709-4D7E-B03D-0AF5C0FEED99}"/>
                    </a:ext>
                  </a:extLst>
                </p14:cNvPr>
                <p14:cNvContentPartPr/>
                <p14:nvPr/>
              </p14:nvContentPartPr>
              <p14:xfrm>
                <a:off x="4920048" y="3191256"/>
                <a:ext cx="9000" cy="29160"/>
              </p14:xfrm>
            </p:contentPart>
          </mc:Choice>
          <mc:Fallback xmlns="">
            <p:pic>
              <p:nvPicPr>
                <p:cNvPr id="129" name="Ink 128">
                  <a:extLst>
                    <a:ext uri="{FF2B5EF4-FFF2-40B4-BE49-F238E27FC236}">
                      <a16:creationId xmlns:a16="http://schemas.microsoft.com/office/drawing/2014/main" id="{1ABE10E6-C709-4D7E-B03D-0AF5C0FEED99}"/>
                    </a:ext>
                  </a:extLst>
                </p:cNvPr>
                <p:cNvPicPr/>
                <p:nvPr/>
              </p:nvPicPr>
              <p:blipFill>
                <a:blip r:embed="rId217"/>
                <a:stretch>
                  <a:fillRect/>
                </a:stretch>
              </p:blipFill>
              <p:spPr>
                <a:xfrm>
                  <a:off x="4913928" y="3185136"/>
                  <a:ext cx="21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Ink 129">
                  <a:extLst>
                    <a:ext uri="{FF2B5EF4-FFF2-40B4-BE49-F238E27FC236}">
                      <a16:creationId xmlns:a16="http://schemas.microsoft.com/office/drawing/2014/main" id="{B15A9146-3817-9C49-2311-88D541A6609E}"/>
                    </a:ext>
                  </a:extLst>
                </p14:cNvPr>
                <p14:cNvContentPartPr/>
                <p14:nvPr/>
              </p14:nvContentPartPr>
              <p14:xfrm>
                <a:off x="5018328" y="3191256"/>
                <a:ext cx="26280" cy="176040"/>
              </p14:xfrm>
            </p:contentPart>
          </mc:Choice>
          <mc:Fallback xmlns="">
            <p:pic>
              <p:nvPicPr>
                <p:cNvPr id="130" name="Ink 129">
                  <a:extLst>
                    <a:ext uri="{FF2B5EF4-FFF2-40B4-BE49-F238E27FC236}">
                      <a16:creationId xmlns:a16="http://schemas.microsoft.com/office/drawing/2014/main" id="{B15A9146-3817-9C49-2311-88D541A6609E}"/>
                    </a:ext>
                  </a:extLst>
                </p:cNvPr>
                <p:cNvPicPr/>
                <p:nvPr/>
              </p:nvPicPr>
              <p:blipFill>
                <a:blip r:embed="rId219"/>
                <a:stretch>
                  <a:fillRect/>
                </a:stretch>
              </p:blipFill>
              <p:spPr>
                <a:xfrm>
                  <a:off x="5012208" y="3185136"/>
                  <a:ext cx="385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Ink 130">
                  <a:extLst>
                    <a:ext uri="{FF2B5EF4-FFF2-40B4-BE49-F238E27FC236}">
                      <a16:creationId xmlns:a16="http://schemas.microsoft.com/office/drawing/2014/main" id="{40914387-D0AF-44B2-3065-56F64E6E32D2}"/>
                    </a:ext>
                  </a:extLst>
                </p14:cNvPr>
                <p14:cNvContentPartPr/>
                <p14:nvPr/>
              </p14:nvContentPartPr>
              <p14:xfrm>
                <a:off x="4975488" y="3291336"/>
                <a:ext cx="99360" cy="9720"/>
              </p14:xfrm>
            </p:contentPart>
          </mc:Choice>
          <mc:Fallback xmlns="">
            <p:pic>
              <p:nvPicPr>
                <p:cNvPr id="131" name="Ink 130">
                  <a:extLst>
                    <a:ext uri="{FF2B5EF4-FFF2-40B4-BE49-F238E27FC236}">
                      <a16:creationId xmlns:a16="http://schemas.microsoft.com/office/drawing/2014/main" id="{40914387-D0AF-44B2-3065-56F64E6E32D2}"/>
                    </a:ext>
                  </a:extLst>
                </p:cNvPr>
                <p:cNvPicPr/>
                <p:nvPr/>
              </p:nvPicPr>
              <p:blipFill>
                <a:blip r:embed="rId221"/>
                <a:stretch>
                  <a:fillRect/>
                </a:stretch>
              </p:blipFill>
              <p:spPr>
                <a:xfrm>
                  <a:off x="4969368" y="3285216"/>
                  <a:ext cx="111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2" name="Ink 131">
                  <a:extLst>
                    <a:ext uri="{FF2B5EF4-FFF2-40B4-BE49-F238E27FC236}">
                      <a16:creationId xmlns:a16="http://schemas.microsoft.com/office/drawing/2014/main" id="{AA71E4D2-615D-4BD6-4F74-C2DE4BEE2220}"/>
                    </a:ext>
                  </a:extLst>
                </p14:cNvPr>
                <p14:cNvContentPartPr/>
                <p14:nvPr/>
              </p14:nvContentPartPr>
              <p14:xfrm>
                <a:off x="5138568" y="3273336"/>
                <a:ext cx="360" cy="101880"/>
              </p14:xfrm>
            </p:contentPart>
          </mc:Choice>
          <mc:Fallback xmlns="">
            <p:pic>
              <p:nvPicPr>
                <p:cNvPr id="132" name="Ink 131">
                  <a:extLst>
                    <a:ext uri="{FF2B5EF4-FFF2-40B4-BE49-F238E27FC236}">
                      <a16:creationId xmlns:a16="http://schemas.microsoft.com/office/drawing/2014/main" id="{AA71E4D2-615D-4BD6-4F74-C2DE4BEE2220}"/>
                    </a:ext>
                  </a:extLst>
                </p:cNvPr>
                <p:cNvPicPr/>
                <p:nvPr/>
              </p:nvPicPr>
              <p:blipFill>
                <a:blip r:embed="rId223"/>
                <a:stretch>
                  <a:fillRect/>
                </a:stretch>
              </p:blipFill>
              <p:spPr>
                <a:xfrm>
                  <a:off x="5132448" y="3267216"/>
                  <a:ext cx="126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3" name="Ink 132">
                  <a:extLst>
                    <a:ext uri="{FF2B5EF4-FFF2-40B4-BE49-F238E27FC236}">
                      <a16:creationId xmlns:a16="http://schemas.microsoft.com/office/drawing/2014/main" id="{58A95685-481B-636F-86F9-A19252A572D3}"/>
                    </a:ext>
                  </a:extLst>
                </p14:cNvPr>
                <p14:cNvContentPartPr/>
                <p14:nvPr/>
              </p14:nvContentPartPr>
              <p14:xfrm>
                <a:off x="5138568" y="3209616"/>
                <a:ext cx="14400" cy="14400"/>
              </p14:xfrm>
            </p:contentPart>
          </mc:Choice>
          <mc:Fallback xmlns="">
            <p:pic>
              <p:nvPicPr>
                <p:cNvPr id="133" name="Ink 132">
                  <a:extLst>
                    <a:ext uri="{FF2B5EF4-FFF2-40B4-BE49-F238E27FC236}">
                      <a16:creationId xmlns:a16="http://schemas.microsoft.com/office/drawing/2014/main" id="{58A95685-481B-636F-86F9-A19252A572D3}"/>
                    </a:ext>
                  </a:extLst>
                </p:cNvPr>
                <p:cNvPicPr/>
                <p:nvPr/>
              </p:nvPicPr>
              <p:blipFill>
                <a:blip r:embed="rId225"/>
                <a:stretch>
                  <a:fillRect/>
                </a:stretch>
              </p:blipFill>
              <p:spPr>
                <a:xfrm>
                  <a:off x="5132448" y="3203496"/>
                  <a:ext cx="266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4" name="Ink 133">
                  <a:extLst>
                    <a:ext uri="{FF2B5EF4-FFF2-40B4-BE49-F238E27FC236}">
                      <a16:creationId xmlns:a16="http://schemas.microsoft.com/office/drawing/2014/main" id="{0D97591E-01DC-00D3-5499-E8AA993BB8ED}"/>
                    </a:ext>
                  </a:extLst>
                </p14:cNvPr>
                <p14:cNvContentPartPr/>
                <p14:nvPr/>
              </p14:nvContentPartPr>
              <p14:xfrm>
                <a:off x="5173128" y="3290976"/>
                <a:ext cx="138240" cy="113400"/>
              </p14:xfrm>
            </p:contentPart>
          </mc:Choice>
          <mc:Fallback xmlns="">
            <p:pic>
              <p:nvPicPr>
                <p:cNvPr id="134" name="Ink 133">
                  <a:extLst>
                    <a:ext uri="{FF2B5EF4-FFF2-40B4-BE49-F238E27FC236}">
                      <a16:creationId xmlns:a16="http://schemas.microsoft.com/office/drawing/2014/main" id="{0D97591E-01DC-00D3-5499-E8AA993BB8ED}"/>
                    </a:ext>
                  </a:extLst>
                </p:cNvPr>
                <p:cNvPicPr/>
                <p:nvPr/>
              </p:nvPicPr>
              <p:blipFill>
                <a:blip r:embed="rId227"/>
                <a:stretch>
                  <a:fillRect/>
                </a:stretch>
              </p:blipFill>
              <p:spPr>
                <a:xfrm>
                  <a:off x="5167008" y="3284856"/>
                  <a:ext cx="150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5" name="Ink 134">
                  <a:extLst>
                    <a:ext uri="{FF2B5EF4-FFF2-40B4-BE49-F238E27FC236}">
                      <a16:creationId xmlns:a16="http://schemas.microsoft.com/office/drawing/2014/main" id="{12AC9701-99FB-5877-14A6-A449484E9A44}"/>
                    </a:ext>
                  </a:extLst>
                </p14:cNvPr>
                <p14:cNvContentPartPr/>
                <p14:nvPr/>
              </p14:nvContentPartPr>
              <p14:xfrm>
                <a:off x="5341248" y="3254616"/>
                <a:ext cx="163440" cy="220680"/>
              </p14:xfrm>
            </p:contentPart>
          </mc:Choice>
          <mc:Fallback xmlns="">
            <p:pic>
              <p:nvPicPr>
                <p:cNvPr id="135" name="Ink 134">
                  <a:extLst>
                    <a:ext uri="{FF2B5EF4-FFF2-40B4-BE49-F238E27FC236}">
                      <a16:creationId xmlns:a16="http://schemas.microsoft.com/office/drawing/2014/main" id="{12AC9701-99FB-5877-14A6-A449484E9A44}"/>
                    </a:ext>
                  </a:extLst>
                </p:cNvPr>
                <p:cNvPicPr/>
                <p:nvPr/>
              </p:nvPicPr>
              <p:blipFill>
                <a:blip r:embed="rId229"/>
                <a:stretch>
                  <a:fillRect/>
                </a:stretch>
              </p:blipFill>
              <p:spPr>
                <a:xfrm>
                  <a:off x="5335128" y="3248496"/>
                  <a:ext cx="175680" cy="23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0">
            <p14:nvContentPartPr>
              <p14:cNvPr id="137" name="Ink 136">
                <a:extLst>
                  <a:ext uri="{FF2B5EF4-FFF2-40B4-BE49-F238E27FC236}">
                    <a16:creationId xmlns:a16="http://schemas.microsoft.com/office/drawing/2014/main" id="{1E8652C5-FD98-2072-044A-9EFB2505CB33}"/>
                  </a:ext>
                </a:extLst>
              </p14:cNvPr>
              <p14:cNvContentPartPr/>
              <p14:nvPr/>
            </p14:nvContentPartPr>
            <p14:xfrm>
              <a:off x="2570688" y="3592656"/>
              <a:ext cx="501840" cy="19800"/>
            </p14:xfrm>
          </p:contentPart>
        </mc:Choice>
        <mc:Fallback xmlns="">
          <p:pic>
            <p:nvPicPr>
              <p:cNvPr id="137" name="Ink 136">
                <a:extLst>
                  <a:ext uri="{FF2B5EF4-FFF2-40B4-BE49-F238E27FC236}">
                    <a16:creationId xmlns:a16="http://schemas.microsoft.com/office/drawing/2014/main" id="{1E8652C5-FD98-2072-044A-9EFB2505CB33}"/>
                  </a:ext>
                </a:extLst>
              </p:cNvPr>
              <p:cNvPicPr/>
              <p:nvPr/>
            </p:nvPicPr>
            <p:blipFill>
              <a:blip r:embed="rId231"/>
              <a:stretch>
                <a:fillRect/>
              </a:stretch>
            </p:blipFill>
            <p:spPr>
              <a:xfrm>
                <a:off x="2564568" y="3586536"/>
                <a:ext cx="514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Ink 137">
                <a:extLst>
                  <a:ext uri="{FF2B5EF4-FFF2-40B4-BE49-F238E27FC236}">
                    <a16:creationId xmlns:a16="http://schemas.microsoft.com/office/drawing/2014/main" id="{B204111D-D1A2-1D2D-9697-93204C868AAB}"/>
                  </a:ext>
                </a:extLst>
              </p14:cNvPr>
              <p14:cNvContentPartPr/>
              <p14:nvPr/>
            </p14:nvContentPartPr>
            <p14:xfrm>
              <a:off x="5979528" y="2146536"/>
              <a:ext cx="81000" cy="50040"/>
            </p14:xfrm>
          </p:contentPart>
        </mc:Choice>
        <mc:Fallback xmlns="">
          <p:pic>
            <p:nvPicPr>
              <p:cNvPr id="138" name="Ink 137">
                <a:extLst>
                  <a:ext uri="{FF2B5EF4-FFF2-40B4-BE49-F238E27FC236}">
                    <a16:creationId xmlns:a16="http://schemas.microsoft.com/office/drawing/2014/main" id="{B204111D-D1A2-1D2D-9697-93204C868AAB}"/>
                  </a:ext>
                </a:extLst>
              </p:cNvPr>
              <p:cNvPicPr/>
              <p:nvPr/>
            </p:nvPicPr>
            <p:blipFill>
              <a:blip r:embed="rId233"/>
              <a:stretch>
                <a:fillRect/>
              </a:stretch>
            </p:blipFill>
            <p:spPr>
              <a:xfrm>
                <a:off x="5973408" y="2140416"/>
                <a:ext cx="93240" cy="62280"/>
              </a:xfrm>
              <a:prstGeom prst="rect">
                <a:avLst/>
              </a:prstGeom>
            </p:spPr>
          </p:pic>
        </mc:Fallback>
      </mc:AlternateContent>
      <p:grpSp>
        <p:nvGrpSpPr>
          <p:cNvPr id="145" name="Group 144">
            <a:extLst>
              <a:ext uri="{FF2B5EF4-FFF2-40B4-BE49-F238E27FC236}">
                <a16:creationId xmlns:a16="http://schemas.microsoft.com/office/drawing/2014/main" id="{3FD2BE0C-7AB3-AC7B-70FA-F998C1D118A7}"/>
              </a:ext>
            </a:extLst>
          </p:cNvPr>
          <p:cNvGrpSpPr/>
          <p:nvPr/>
        </p:nvGrpSpPr>
        <p:grpSpPr>
          <a:xfrm>
            <a:off x="6208488" y="1947816"/>
            <a:ext cx="887400" cy="227880"/>
            <a:chOff x="6208488" y="1947816"/>
            <a:chExt cx="887400" cy="227880"/>
          </a:xfrm>
        </p:grpSpPr>
        <mc:AlternateContent xmlns:mc="http://schemas.openxmlformats.org/markup-compatibility/2006" xmlns:p14="http://schemas.microsoft.com/office/powerpoint/2010/main">
          <mc:Choice Requires="p14">
            <p:contentPart p14:bwMode="auto" r:id="rId234">
              <p14:nvContentPartPr>
                <p14:cNvPr id="139" name="Ink 138">
                  <a:extLst>
                    <a:ext uri="{FF2B5EF4-FFF2-40B4-BE49-F238E27FC236}">
                      <a16:creationId xmlns:a16="http://schemas.microsoft.com/office/drawing/2014/main" id="{75E7901E-D210-CB61-2DDF-9425DF38775C}"/>
                    </a:ext>
                  </a:extLst>
                </p14:cNvPr>
                <p14:cNvContentPartPr/>
                <p14:nvPr/>
              </p14:nvContentPartPr>
              <p14:xfrm>
                <a:off x="6208488" y="1947816"/>
                <a:ext cx="158040" cy="227880"/>
              </p14:xfrm>
            </p:contentPart>
          </mc:Choice>
          <mc:Fallback xmlns="">
            <p:pic>
              <p:nvPicPr>
                <p:cNvPr id="139" name="Ink 138">
                  <a:extLst>
                    <a:ext uri="{FF2B5EF4-FFF2-40B4-BE49-F238E27FC236}">
                      <a16:creationId xmlns:a16="http://schemas.microsoft.com/office/drawing/2014/main" id="{75E7901E-D210-CB61-2DDF-9425DF38775C}"/>
                    </a:ext>
                  </a:extLst>
                </p:cNvPr>
                <p:cNvPicPr/>
                <p:nvPr/>
              </p:nvPicPr>
              <p:blipFill>
                <a:blip r:embed="rId235"/>
                <a:stretch>
                  <a:fillRect/>
                </a:stretch>
              </p:blipFill>
              <p:spPr>
                <a:xfrm>
                  <a:off x="6202368" y="1941696"/>
                  <a:ext cx="170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Ink 139">
                  <a:extLst>
                    <a:ext uri="{FF2B5EF4-FFF2-40B4-BE49-F238E27FC236}">
                      <a16:creationId xmlns:a16="http://schemas.microsoft.com/office/drawing/2014/main" id="{B2C1E97E-EEF8-882C-6340-D4834340613C}"/>
                    </a:ext>
                  </a:extLst>
                </p14:cNvPr>
                <p14:cNvContentPartPr/>
                <p14:nvPr/>
              </p14:nvContentPartPr>
              <p14:xfrm>
                <a:off x="6446088" y="2029536"/>
                <a:ext cx="127440" cy="103680"/>
              </p14:xfrm>
            </p:contentPart>
          </mc:Choice>
          <mc:Fallback xmlns="">
            <p:pic>
              <p:nvPicPr>
                <p:cNvPr id="140" name="Ink 139">
                  <a:extLst>
                    <a:ext uri="{FF2B5EF4-FFF2-40B4-BE49-F238E27FC236}">
                      <a16:creationId xmlns:a16="http://schemas.microsoft.com/office/drawing/2014/main" id="{B2C1E97E-EEF8-882C-6340-D4834340613C}"/>
                    </a:ext>
                  </a:extLst>
                </p:cNvPr>
                <p:cNvPicPr/>
                <p:nvPr/>
              </p:nvPicPr>
              <p:blipFill>
                <a:blip r:embed="rId237"/>
                <a:stretch>
                  <a:fillRect/>
                </a:stretch>
              </p:blipFill>
              <p:spPr>
                <a:xfrm>
                  <a:off x="6439968" y="2023416"/>
                  <a:ext cx="1396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Ink 140">
                  <a:extLst>
                    <a:ext uri="{FF2B5EF4-FFF2-40B4-BE49-F238E27FC236}">
                      <a16:creationId xmlns:a16="http://schemas.microsoft.com/office/drawing/2014/main" id="{DD499E6C-2A46-65CB-65CB-176FAACAB49B}"/>
                    </a:ext>
                  </a:extLst>
                </p14:cNvPr>
                <p14:cNvContentPartPr/>
                <p14:nvPr/>
              </p14:nvContentPartPr>
              <p14:xfrm>
                <a:off x="6612048" y="2055456"/>
                <a:ext cx="168480" cy="83160"/>
              </p14:xfrm>
            </p:contentPart>
          </mc:Choice>
          <mc:Fallback xmlns="">
            <p:pic>
              <p:nvPicPr>
                <p:cNvPr id="141" name="Ink 140">
                  <a:extLst>
                    <a:ext uri="{FF2B5EF4-FFF2-40B4-BE49-F238E27FC236}">
                      <a16:creationId xmlns:a16="http://schemas.microsoft.com/office/drawing/2014/main" id="{DD499E6C-2A46-65CB-65CB-176FAACAB49B}"/>
                    </a:ext>
                  </a:extLst>
                </p:cNvPr>
                <p:cNvPicPr/>
                <p:nvPr/>
              </p:nvPicPr>
              <p:blipFill>
                <a:blip r:embed="rId239"/>
                <a:stretch>
                  <a:fillRect/>
                </a:stretch>
              </p:blipFill>
              <p:spPr>
                <a:xfrm>
                  <a:off x="6605928" y="2049336"/>
                  <a:ext cx="180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5DC0425B-2BFE-44B2-3913-011B3DDFAC33}"/>
                    </a:ext>
                  </a:extLst>
                </p14:cNvPr>
                <p14:cNvContentPartPr/>
                <p14:nvPr/>
              </p14:nvContentPartPr>
              <p14:xfrm>
                <a:off x="6939648" y="1965456"/>
                <a:ext cx="10080" cy="191520"/>
              </p14:xfrm>
            </p:contentPart>
          </mc:Choice>
          <mc:Fallback xmlns="">
            <p:pic>
              <p:nvPicPr>
                <p:cNvPr id="142" name="Ink 141">
                  <a:extLst>
                    <a:ext uri="{FF2B5EF4-FFF2-40B4-BE49-F238E27FC236}">
                      <a16:creationId xmlns:a16="http://schemas.microsoft.com/office/drawing/2014/main" id="{5DC0425B-2BFE-44B2-3913-011B3DDFAC33}"/>
                    </a:ext>
                  </a:extLst>
                </p:cNvPr>
                <p:cNvPicPr/>
                <p:nvPr/>
              </p:nvPicPr>
              <p:blipFill>
                <a:blip r:embed="rId241"/>
                <a:stretch>
                  <a:fillRect/>
                </a:stretch>
              </p:blipFill>
              <p:spPr>
                <a:xfrm>
                  <a:off x="6933528" y="1959336"/>
                  <a:ext cx="223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id="{1441EFB5-4283-9D04-1D03-54763F0E12DC}"/>
                    </a:ext>
                  </a:extLst>
                </p14:cNvPr>
                <p14:cNvContentPartPr/>
                <p14:nvPr/>
              </p14:nvContentPartPr>
              <p14:xfrm>
                <a:off x="6932448" y="2029896"/>
                <a:ext cx="163440" cy="37440"/>
              </p14:xfrm>
            </p:contentPart>
          </mc:Choice>
          <mc:Fallback xmlns="">
            <p:pic>
              <p:nvPicPr>
                <p:cNvPr id="143" name="Ink 142">
                  <a:extLst>
                    <a:ext uri="{FF2B5EF4-FFF2-40B4-BE49-F238E27FC236}">
                      <a16:creationId xmlns:a16="http://schemas.microsoft.com/office/drawing/2014/main" id="{1441EFB5-4283-9D04-1D03-54763F0E12DC}"/>
                    </a:ext>
                  </a:extLst>
                </p:cNvPr>
                <p:cNvPicPr/>
                <p:nvPr/>
              </p:nvPicPr>
              <p:blipFill>
                <a:blip r:embed="rId243"/>
                <a:stretch>
                  <a:fillRect/>
                </a:stretch>
              </p:blipFill>
              <p:spPr>
                <a:xfrm>
                  <a:off x="6926328" y="2023776"/>
                  <a:ext cx="175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id="{6021A514-361E-8FE5-AA9F-23B9ADB83D27}"/>
                    </a:ext>
                  </a:extLst>
                </p14:cNvPr>
                <p14:cNvContentPartPr/>
                <p14:nvPr/>
              </p14:nvContentPartPr>
              <p14:xfrm>
                <a:off x="6967728" y="2057256"/>
                <a:ext cx="92160" cy="54000"/>
              </p14:xfrm>
            </p:contentPart>
          </mc:Choice>
          <mc:Fallback xmlns="">
            <p:pic>
              <p:nvPicPr>
                <p:cNvPr id="144" name="Ink 143">
                  <a:extLst>
                    <a:ext uri="{FF2B5EF4-FFF2-40B4-BE49-F238E27FC236}">
                      <a16:creationId xmlns:a16="http://schemas.microsoft.com/office/drawing/2014/main" id="{6021A514-361E-8FE5-AA9F-23B9ADB83D27}"/>
                    </a:ext>
                  </a:extLst>
                </p:cNvPr>
                <p:cNvPicPr/>
                <p:nvPr/>
              </p:nvPicPr>
              <p:blipFill>
                <a:blip r:embed="rId245"/>
                <a:stretch>
                  <a:fillRect/>
                </a:stretch>
              </p:blipFill>
              <p:spPr>
                <a:xfrm>
                  <a:off x="6961608" y="2051136"/>
                  <a:ext cx="10440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6">
            <p14:nvContentPartPr>
              <p14:cNvPr id="146" name="Ink 145">
                <a:extLst>
                  <a:ext uri="{FF2B5EF4-FFF2-40B4-BE49-F238E27FC236}">
                    <a16:creationId xmlns:a16="http://schemas.microsoft.com/office/drawing/2014/main" id="{EDBD31DB-6218-2D73-8662-6B3909C9899C}"/>
                  </a:ext>
                </a:extLst>
              </p14:cNvPr>
              <p14:cNvContentPartPr/>
              <p14:nvPr/>
            </p14:nvContentPartPr>
            <p14:xfrm>
              <a:off x="7185888" y="2046096"/>
              <a:ext cx="153360" cy="112680"/>
            </p14:xfrm>
          </p:contentPart>
        </mc:Choice>
        <mc:Fallback xmlns="">
          <p:pic>
            <p:nvPicPr>
              <p:cNvPr id="146" name="Ink 145">
                <a:extLst>
                  <a:ext uri="{FF2B5EF4-FFF2-40B4-BE49-F238E27FC236}">
                    <a16:creationId xmlns:a16="http://schemas.microsoft.com/office/drawing/2014/main" id="{EDBD31DB-6218-2D73-8662-6B3909C9899C}"/>
                  </a:ext>
                </a:extLst>
              </p:cNvPr>
              <p:cNvPicPr/>
              <p:nvPr/>
            </p:nvPicPr>
            <p:blipFill>
              <a:blip r:embed="rId247"/>
              <a:stretch>
                <a:fillRect/>
              </a:stretch>
            </p:blipFill>
            <p:spPr>
              <a:xfrm>
                <a:off x="7179768" y="2039976"/>
                <a:ext cx="1656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B02D8B7C-9FE6-CC2B-9E2B-EB18F42E3784}"/>
                  </a:ext>
                </a:extLst>
              </p14:cNvPr>
              <p14:cNvContentPartPr/>
              <p14:nvPr/>
            </p14:nvContentPartPr>
            <p14:xfrm>
              <a:off x="7436088" y="2002176"/>
              <a:ext cx="173520" cy="138240"/>
            </p14:xfrm>
          </p:contentPart>
        </mc:Choice>
        <mc:Fallback xmlns="">
          <p:pic>
            <p:nvPicPr>
              <p:cNvPr id="147" name="Ink 146">
                <a:extLst>
                  <a:ext uri="{FF2B5EF4-FFF2-40B4-BE49-F238E27FC236}">
                    <a16:creationId xmlns:a16="http://schemas.microsoft.com/office/drawing/2014/main" id="{B02D8B7C-9FE6-CC2B-9E2B-EB18F42E3784}"/>
                  </a:ext>
                </a:extLst>
              </p:cNvPr>
              <p:cNvPicPr/>
              <p:nvPr/>
            </p:nvPicPr>
            <p:blipFill>
              <a:blip r:embed="rId249"/>
              <a:stretch>
                <a:fillRect/>
              </a:stretch>
            </p:blipFill>
            <p:spPr>
              <a:xfrm>
                <a:off x="7429968" y="1996056"/>
                <a:ext cx="185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C554C5EC-1A57-E1AC-DBEF-A19F1E29827F}"/>
                  </a:ext>
                </a:extLst>
              </p14:cNvPr>
              <p14:cNvContentPartPr/>
              <p14:nvPr/>
            </p14:nvContentPartPr>
            <p14:xfrm>
              <a:off x="7909488" y="1956816"/>
              <a:ext cx="360" cy="145800"/>
            </p14:xfrm>
          </p:contentPart>
        </mc:Choice>
        <mc:Fallback xmlns="">
          <p:pic>
            <p:nvPicPr>
              <p:cNvPr id="148" name="Ink 147">
                <a:extLst>
                  <a:ext uri="{FF2B5EF4-FFF2-40B4-BE49-F238E27FC236}">
                    <a16:creationId xmlns:a16="http://schemas.microsoft.com/office/drawing/2014/main" id="{C554C5EC-1A57-E1AC-DBEF-A19F1E29827F}"/>
                  </a:ext>
                </a:extLst>
              </p:cNvPr>
              <p:cNvPicPr/>
              <p:nvPr/>
            </p:nvPicPr>
            <p:blipFill>
              <a:blip r:embed="rId251"/>
              <a:stretch>
                <a:fillRect/>
              </a:stretch>
            </p:blipFill>
            <p:spPr>
              <a:xfrm>
                <a:off x="7903368" y="1950696"/>
                <a:ext cx="126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Ink 148">
                <a:extLst>
                  <a:ext uri="{FF2B5EF4-FFF2-40B4-BE49-F238E27FC236}">
                    <a16:creationId xmlns:a16="http://schemas.microsoft.com/office/drawing/2014/main" id="{A97E55FC-BFF6-3EE4-43F1-04067608584C}"/>
                  </a:ext>
                </a:extLst>
              </p14:cNvPr>
              <p14:cNvContentPartPr/>
              <p14:nvPr/>
            </p14:nvContentPartPr>
            <p14:xfrm>
              <a:off x="7909488" y="1911096"/>
              <a:ext cx="1800" cy="360"/>
            </p14:xfrm>
          </p:contentPart>
        </mc:Choice>
        <mc:Fallback xmlns="">
          <p:pic>
            <p:nvPicPr>
              <p:cNvPr id="149" name="Ink 148">
                <a:extLst>
                  <a:ext uri="{FF2B5EF4-FFF2-40B4-BE49-F238E27FC236}">
                    <a16:creationId xmlns:a16="http://schemas.microsoft.com/office/drawing/2014/main" id="{A97E55FC-BFF6-3EE4-43F1-04067608584C}"/>
                  </a:ext>
                </a:extLst>
              </p:cNvPr>
              <p:cNvPicPr/>
              <p:nvPr/>
            </p:nvPicPr>
            <p:blipFill>
              <a:blip r:embed="rId253"/>
              <a:stretch>
                <a:fillRect/>
              </a:stretch>
            </p:blipFill>
            <p:spPr>
              <a:xfrm>
                <a:off x="7903368" y="1904976"/>
                <a:ext cx="14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0" name="Ink 149">
                <a:extLst>
                  <a:ext uri="{FF2B5EF4-FFF2-40B4-BE49-F238E27FC236}">
                    <a16:creationId xmlns:a16="http://schemas.microsoft.com/office/drawing/2014/main" id="{3E16B006-D5F8-5159-AB23-CDD7DD46C838}"/>
                  </a:ext>
                </a:extLst>
              </p14:cNvPr>
              <p14:cNvContentPartPr/>
              <p14:nvPr/>
            </p14:nvContentPartPr>
            <p14:xfrm>
              <a:off x="8000928" y="1956816"/>
              <a:ext cx="221760" cy="99720"/>
            </p14:xfrm>
          </p:contentPart>
        </mc:Choice>
        <mc:Fallback xmlns="">
          <p:pic>
            <p:nvPicPr>
              <p:cNvPr id="150" name="Ink 149">
                <a:extLst>
                  <a:ext uri="{FF2B5EF4-FFF2-40B4-BE49-F238E27FC236}">
                    <a16:creationId xmlns:a16="http://schemas.microsoft.com/office/drawing/2014/main" id="{3E16B006-D5F8-5159-AB23-CDD7DD46C838}"/>
                  </a:ext>
                </a:extLst>
              </p:cNvPr>
              <p:cNvPicPr/>
              <p:nvPr/>
            </p:nvPicPr>
            <p:blipFill>
              <a:blip r:embed="rId255"/>
              <a:stretch>
                <a:fillRect/>
              </a:stretch>
            </p:blipFill>
            <p:spPr>
              <a:xfrm>
                <a:off x="7994808" y="1950696"/>
                <a:ext cx="2340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1" name="Ink 150">
                <a:extLst>
                  <a:ext uri="{FF2B5EF4-FFF2-40B4-BE49-F238E27FC236}">
                    <a16:creationId xmlns:a16="http://schemas.microsoft.com/office/drawing/2014/main" id="{2AF0CB04-5C93-3D1A-6B6E-668E98B5EB3C}"/>
                  </a:ext>
                </a:extLst>
              </p14:cNvPr>
              <p14:cNvContentPartPr/>
              <p14:nvPr/>
            </p14:nvContentPartPr>
            <p14:xfrm>
              <a:off x="8351208" y="1965456"/>
              <a:ext cx="160200" cy="120240"/>
            </p14:xfrm>
          </p:contentPart>
        </mc:Choice>
        <mc:Fallback xmlns="">
          <p:pic>
            <p:nvPicPr>
              <p:cNvPr id="151" name="Ink 150">
                <a:extLst>
                  <a:ext uri="{FF2B5EF4-FFF2-40B4-BE49-F238E27FC236}">
                    <a16:creationId xmlns:a16="http://schemas.microsoft.com/office/drawing/2014/main" id="{2AF0CB04-5C93-3D1A-6B6E-668E98B5EB3C}"/>
                  </a:ext>
                </a:extLst>
              </p:cNvPr>
              <p:cNvPicPr/>
              <p:nvPr/>
            </p:nvPicPr>
            <p:blipFill>
              <a:blip r:embed="rId257"/>
              <a:stretch>
                <a:fillRect/>
              </a:stretch>
            </p:blipFill>
            <p:spPr>
              <a:xfrm>
                <a:off x="8345088" y="1959336"/>
                <a:ext cx="1724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2" name="Ink 151">
                <a:extLst>
                  <a:ext uri="{FF2B5EF4-FFF2-40B4-BE49-F238E27FC236}">
                    <a16:creationId xmlns:a16="http://schemas.microsoft.com/office/drawing/2014/main" id="{F99523F7-6895-DDA8-24D7-2E4C29FAF9EA}"/>
                  </a:ext>
                </a:extLst>
              </p14:cNvPr>
              <p14:cNvContentPartPr/>
              <p14:nvPr/>
            </p14:nvContentPartPr>
            <p14:xfrm>
              <a:off x="8565408" y="1955376"/>
              <a:ext cx="121680" cy="190440"/>
            </p14:xfrm>
          </p:contentPart>
        </mc:Choice>
        <mc:Fallback xmlns="">
          <p:pic>
            <p:nvPicPr>
              <p:cNvPr id="152" name="Ink 151">
                <a:extLst>
                  <a:ext uri="{FF2B5EF4-FFF2-40B4-BE49-F238E27FC236}">
                    <a16:creationId xmlns:a16="http://schemas.microsoft.com/office/drawing/2014/main" id="{F99523F7-6895-DDA8-24D7-2E4C29FAF9EA}"/>
                  </a:ext>
                </a:extLst>
              </p:cNvPr>
              <p:cNvPicPr/>
              <p:nvPr/>
            </p:nvPicPr>
            <p:blipFill>
              <a:blip r:embed="rId259"/>
              <a:stretch>
                <a:fillRect/>
              </a:stretch>
            </p:blipFill>
            <p:spPr>
              <a:xfrm>
                <a:off x="8559288" y="1949256"/>
                <a:ext cx="1339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3" name="Ink 152">
                <a:extLst>
                  <a:ext uri="{FF2B5EF4-FFF2-40B4-BE49-F238E27FC236}">
                    <a16:creationId xmlns:a16="http://schemas.microsoft.com/office/drawing/2014/main" id="{A2D261DF-7F4E-65A1-3F1D-10D63E6B499F}"/>
                  </a:ext>
                </a:extLst>
              </p14:cNvPr>
              <p14:cNvContentPartPr/>
              <p14:nvPr/>
            </p14:nvContentPartPr>
            <p14:xfrm>
              <a:off x="8740368" y="1962936"/>
              <a:ext cx="148320" cy="185040"/>
            </p14:xfrm>
          </p:contentPart>
        </mc:Choice>
        <mc:Fallback xmlns="">
          <p:pic>
            <p:nvPicPr>
              <p:cNvPr id="153" name="Ink 152">
                <a:extLst>
                  <a:ext uri="{FF2B5EF4-FFF2-40B4-BE49-F238E27FC236}">
                    <a16:creationId xmlns:a16="http://schemas.microsoft.com/office/drawing/2014/main" id="{A2D261DF-7F4E-65A1-3F1D-10D63E6B499F}"/>
                  </a:ext>
                </a:extLst>
              </p:cNvPr>
              <p:cNvPicPr/>
              <p:nvPr/>
            </p:nvPicPr>
            <p:blipFill>
              <a:blip r:embed="rId261"/>
              <a:stretch>
                <a:fillRect/>
              </a:stretch>
            </p:blipFill>
            <p:spPr>
              <a:xfrm>
                <a:off x="8734248" y="1956816"/>
                <a:ext cx="160560" cy="197280"/>
              </a:xfrm>
              <a:prstGeom prst="rect">
                <a:avLst/>
              </a:prstGeom>
            </p:spPr>
          </p:pic>
        </mc:Fallback>
      </mc:AlternateContent>
      <p:grpSp>
        <p:nvGrpSpPr>
          <p:cNvPr id="172" name="Group 171">
            <a:extLst>
              <a:ext uri="{FF2B5EF4-FFF2-40B4-BE49-F238E27FC236}">
                <a16:creationId xmlns:a16="http://schemas.microsoft.com/office/drawing/2014/main" id="{2B25B0F3-1E79-42DF-64D9-40D85B42DDD3}"/>
              </a:ext>
            </a:extLst>
          </p:cNvPr>
          <p:cNvGrpSpPr/>
          <p:nvPr/>
        </p:nvGrpSpPr>
        <p:grpSpPr>
          <a:xfrm>
            <a:off x="9177768" y="1773936"/>
            <a:ext cx="2207160" cy="426960"/>
            <a:chOff x="9177768" y="1773936"/>
            <a:chExt cx="2207160" cy="426960"/>
          </a:xfrm>
        </p:grpSpPr>
        <mc:AlternateContent xmlns:mc="http://schemas.openxmlformats.org/markup-compatibility/2006" xmlns:p14="http://schemas.microsoft.com/office/powerpoint/2010/main">
          <mc:Choice Requires="p14">
            <p:contentPart p14:bwMode="auto" r:id="rId262">
              <p14:nvContentPartPr>
                <p14:cNvPr id="154" name="Ink 153">
                  <a:extLst>
                    <a:ext uri="{FF2B5EF4-FFF2-40B4-BE49-F238E27FC236}">
                      <a16:creationId xmlns:a16="http://schemas.microsoft.com/office/drawing/2014/main" id="{693A0D0D-7265-7F16-BC1A-417B2B15AACE}"/>
                    </a:ext>
                  </a:extLst>
                </p14:cNvPr>
                <p14:cNvContentPartPr/>
                <p14:nvPr/>
              </p14:nvContentPartPr>
              <p14:xfrm>
                <a:off x="9177768" y="1837656"/>
                <a:ext cx="222480" cy="363240"/>
              </p14:xfrm>
            </p:contentPart>
          </mc:Choice>
          <mc:Fallback xmlns="">
            <p:pic>
              <p:nvPicPr>
                <p:cNvPr id="154" name="Ink 153">
                  <a:extLst>
                    <a:ext uri="{FF2B5EF4-FFF2-40B4-BE49-F238E27FC236}">
                      <a16:creationId xmlns:a16="http://schemas.microsoft.com/office/drawing/2014/main" id="{693A0D0D-7265-7F16-BC1A-417B2B15AACE}"/>
                    </a:ext>
                  </a:extLst>
                </p:cNvPr>
                <p:cNvPicPr/>
                <p:nvPr/>
              </p:nvPicPr>
              <p:blipFill>
                <a:blip r:embed="rId263"/>
                <a:stretch>
                  <a:fillRect/>
                </a:stretch>
              </p:blipFill>
              <p:spPr>
                <a:xfrm>
                  <a:off x="9171648" y="1831536"/>
                  <a:ext cx="2347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5" name="Ink 154">
                  <a:extLst>
                    <a:ext uri="{FF2B5EF4-FFF2-40B4-BE49-F238E27FC236}">
                      <a16:creationId xmlns:a16="http://schemas.microsoft.com/office/drawing/2014/main" id="{87795499-663F-8CAB-C36E-79B3B0ED3839}"/>
                    </a:ext>
                  </a:extLst>
                </p14:cNvPr>
                <p14:cNvContentPartPr/>
                <p14:nvPr/>
              </p14:nvContentPartPr>
              <p14:xfrm>
                <a:off x="9600408" y="1792296"/>
                <a:ext cx="74160" cy="300960"/>
              </p14:xfrm>
            </p:contentPart>
          </mc:Choice>
          <mc:Fallback xmlns="">
            <p:pic>
              <p:nvPicPr>
                <p:cNvPr id="155" name="Ink 154">
                  <a:extLst>
                    <a:ext uri="{FF2B5EF4-FFF2-40B4-BE49-F238E27FC236}">
                      <a16:creationId xmlns:a16="http://schemas.microsoft.com/office/drawing/2014/main" id="{87795499-663F-8CAB-C36E-79B3B0ED3839}"/>
                    </a:ext>
                  </a:extLst>
                </p:cNvPr>
                <p:cNvPicPr/>
                <p:nvPr/>
              </p:nvPicPr>
              <p:blipFill>
                <a:blip r:embed="rId265"/>
                <a:stretch>
                  <a:fillRect/>
                </a:stretch>
              </p:blipFill>
              <p:spPr>
                <a:xfrm>
                  <a:off x="9594288" y="1786176"/>
                  <a:ext cx="864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6" name="Ink 155">
                  <a:extLst>
                    <a:ext uri="{FF2B5EF4-FFF2-40B4-BE49-F238E27FC236}">
                      <a16:creationId xmlns:a16="http://schemas.microsoft.com/office/drawing/2014/main" id="{2A501571-B65C-645D-B42C-E132D59BFDA4}"/>
                    </a:ext>
                  </a:extLst>
                </p14:cNvPr>
                <p14:cNvContentPartPr/>
                <p14:nvPr/>
              </p14:nvContentPartPr>
              <p14:xfrm>
                <a:off x="9728928" y="1956816"/>
                <a:ext cx="213120" cy="116280"/>
              </p14:xfrm>
            </p:contentPart>
          </mc:Choice>
          <mc:Fallback xmlns="">
            <p:pic>
              <p:nvPicPr>
                <p:cNvPr id="156" name="Ink 155">
                  <a:extLst>
                    <a:ext uri="{FF2B5EF4-FFF2-40B4-BE49-F238E27FC236}">
                      <a16:creationId xmlns:a16="http://schemas.microsoft.com/office/drawing/2014/main" id="{2A501571-B65C-645D-B42C-E132D59BFDA4}"/>
                    </a:ext>
                  </a:extLst>
                </p:cNvPr>
                <p:cNvPicPr/>
                <p:nvPr/>
              </p:nvPicPr>
              <p:blipFill>
                <a:blip r:embed="rId267"/>
                <a:stretch>
                  <a:fillRect/>
                </a:stretch>
              </p:blipFill>
              <p:spPr>
                <a:xfrm>
                  <a:off x="9722808" y="1950696"/>
                  <a:ext cx="2253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7" name="Ink 156">
                  <a:extLst>
                    <a:ext uri="{FF2B5EF4-FFF2-40B4-BE49-F238E27FC236}">
                      <a16:creationId xmlns:a16="http://schemas.microsoft.com/office/drawing/2014/main" id="{80FE6EB8-17DB-F487-BD5C-0BD7A88A4B58}"/>
                    </a:ext>
                  </a:extLst>
                </p14:cNvPr>
                <p14:cNvContentPartPr/>
                <p14:nvPr/>
              </p14:nvContentPartPr>
              <p14:xfrm>
                <a:off x="9745848" y="1919736"/>
                <a:ext cx="293040" cy="174600"/>
              </p14:xfrm>
            </p:contentPart>
          </mc:Choice>
          <mc:Fallback xmlns="">
            <p:pic>
              <p:nvPicPr>
                <p:cNvPr id="157" name="Ink 156">
                  <a:extLst>
                    <a:ext uri="{FF2B5EF4-FFF2-40B4-BE49-F238E27FC236}">
                      <a16:creationId xmlns:a16="http://schemas.microsoft.com/office/drawing/2014/main" id="{80FE6EB8-17DB-F487-BD5C-0BD7A88A4B58}"/>
                    </a:ext>
                  </a:extLst>
                </p:cNvPr>
                <p:cNvPicPr/>
                <p:nvPr/>
              </p:nvPicPr>
              <p:blipFill>
                <a:blip r:embed="rId269"/>
                <a:stretch>
                  <a:fillRect/>
                </a:stretch>
              </p:blipFill>
              <p:spPr>
                <a:xfrm>
                  <a:off x="9739728" y="1913616"/>
                  <a:ext cx="3052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8" name="Ink 157">
                  <a:extLst>
                    <a:ext uri="{FF2B5EF4-FFF2-40B4-BE49-F238E27FC236}">
                      <a16:creationId xmlns:a16="http://schemas.microsoft.com/office/drawing/2014/main" id="{DA0C2532-2963-D10B-672C-6BA94BBDC225}"/>
                    </a:ext>
                  </a:extLst>
                </p14:cNvPr>
                <p14:cNvContentPartPr/>
                <p14:nvPr/>
              </p14:nvContentPartPr>
              <p14:xfrm>
                <a:off x="10093248" y="1929456"/>
                <a:ext cx="240480" cy="110880"/>
              </p14:xfrm>
            </p:contentPart>
          </mc:Choice>
          <mc:Fallback xmlns="">
            <p:pic>
              <p:nvPicPr>
                <p:cNvPr id="158" name="Ink 157">
                  <a:extLst>
                    <a:ext uri="{FF2B5EF4-FFF2-40B4-BE49-F238E27FC236}">
                      <a16:creationId xmlns:a16="http://schemas.microsoft.com/office/drawing/2014/main" id="{DA0C2532-2963-D10B-672C-6BA94BBDC225}"/>
                    </a:ext>
                  </a:extLst>
                </p:cNvPr>
                <p:cNvPicPr/>
                <p:nvPr/>
              </p:nvPicPr>
              <p:blipFill>
                <a:blip r:embed="rId271"/>
                <a:stretch>
                  <a:fillRect/>
                </a:stretch>
              </p:blipFill>
              <p:spPr>
                <a:xfrm>
                  <a:off x="10087128" y="1923336"/>
                  <a:ext cx="2527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9" name="Ink 158">
                  <a:extLst>
                    <a:ext uri="{FF2B5EF4-FFF2-40B4-BE49-F238E27FC236}">
                      <a16:creationId xmlns:a16="http://schemas.microsoft.com/office/drawing/2014/main" id="{2C690C50-DFFC-D226-7E5B-B2C44C447230}"/>
                    </a:ext>
                  </a:extLst>
                </p14:cNvPr>
                <p14:cNvContentPartPr/>
                <p14:nvPr/>
              </p14:nvContentPartPr>
              <p14:xfrm>
                <a:off x="10450368" y="1901736"/>
                <a:ext cx="129240" cy="147960"/>
              </p14:xfrm>
            </p:contentPart>
          </mc:Choice>
          <mc:Fallback xmlns="">
            <p:pic>
              <p:nvPicPr>
                <p:cNvPr id="159" name="Ink 158">
                  <a:extLst>
                    <a:ext uri="{FF2B5EF4-FFF2-40B4-BE49-F238E27FC236}">
                      <a16:creationId xmlns:a16="http://schemas.microsoft.com/office/drawing/2014/main" id="{2C690C50-DFFC-D226-7E5B-B2C44C447230}"/>
                    </a:ext>
                  </a:extLst>
                </p:cNvPr>
                <p:cNvPicPr/>
                <p:nvPr/>
              </p:nvPicPr>
              <p:blipFill>
                <a:blip r:embed="rId273"/>
                <a:stretch>
                  <a:fillRect/>
                </a:stretch>
              </p:blipFill>
              <p:spPr>
                <a:xfrm>
                  <a:off x="10444248" y="1895616"/>
                  <a:ext cx="141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0" name="Ink 159">
                  <a:extLst>
                    <a:ext uri="{FF2B5EF4-FFF2-40B4-BE49-F238E27FC236}">
                      <a16:creationId xmlns:a16="http://schemas.microsoft.com/office/drawing/2014/main" id="{76FF0CB1-F525-3359-97A8-B4C3527FFC86}"/>
                    </a:ext>
                  </a:extLst>
                </p14:cNvPr>
                <p14:cNvContentPartPr/>
                <p14:nvPr/>
              </p14:nvContentPartPr>
              <p14:xfrm>
                <a:off x="10725048" y="1856016"/>
                <a:ext cx="189360" cy="193680"/>
              </p14:xfrm>
            </p:contentPart>
          </mc:Choice>
          <mc:Fallback xmlns="">
            <p:pic>
              <p:nvPicPr>
                <p:cNvPr id="160" name="Ink 159">
                  <a:extLst>
                    <a:ext uri="{FF2B5EF4-FFF2-40B4-BE49-F238E27FC236}">
                      <a16:creationId xmlns:a16="http://schemas.microsoft.com/office/drawing/2014/main" id="{76FF0CB1-F525-3359-97A8-B4C3527FFC86}"/>
                    </a:ext>
                  </a:extLst>
                </p:cNvPr>
                <p:cNvPicPr/>
                <p:nvPr/>
              </p:nvPicPr>
              <p:blipFill>
                <a:blip r:embed="rId275"/>
                <a:stretch>
                  <a:fillRect/>
                </a:stretch>
              </p:blipFill>
              <p:spPr>
                <a:xfrm>
                  <a:off x="10718928" y="1849896"/>
                  <a:ext cx="2016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1" name="Ink 160">
                  <a:extLst>
                    <a:ext uri="{FF2B5EF4-FFF2-40B4-BE49-F238E27FC236}">
                      <a16:creationId xmlns:a16="http://schemas.microsoft.com/office/drawing/2014/main" id="{E09C4FB1-88A0-F987-28D9-8E2A37B4AC2D}"/>
                    </a:ext>
                  </a:extLst>
                </p14:cNvPr>
                <p14:cNvContentPartPr/>
                <p14:nvPr/>
              </p14:nvContentPartPr>
              <p14:xfrm>
                <a:off x="11036808" y="1901736"/>
                <a:ext cx="3960" cy="96480"/>
              </p14:xfrm>
            </p:contentPart>
          </mc:Choice>
          <mc:Fallback xmlns="">
            <p:pic>
              <p:nvPicPr>
                <p:cNvPr id="161" name="Ink 160">
                  <a:extLst>
                    <a:ext uri="{FF2B5EF4-FFF2-40B4-BE49-F238E27FC236}">
                      <a16:creationId xmlns:a16="http://schemas.microsoft.com/office/drawing/2014/main" id="{E09C4FB1-88A0-F987-28D9-8E2A37B4AC2D}"/>
                    </a:ext>
                  </a:extLst>
                </p:cNvPr>
                <p:cNvPicPr/>
                <p:nvPr/>
              </p:nvPicPr>
              <p:blipFill>
                <a:blip r:embed="rId277"/>
                <a:stretch>
                  <a:fillRect/>
                </a:stretch>
              </p:blipFill>
              <p:spPr>
                <a:xfrm>
                  <a:off x="11030688" y="1895616"/>
                  <a:ext cx="16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2" name="Ink 161">
                  <a:extLst>
                    <a:ext uri="{FF2B5EF4-FFF2-40B4-BE49-F238E27FC236}">
                      <a16:creationId xmlns:a16="http://schemas.microsoft.com/office/drawing/2014/main" id="{72DAF20F-FA14-ABDF-4C4B-5DC890A3E6D9}"/>
                    </a:ext>
                  </a:extLst>
                </p14:cNvPr>
                <p14:cNvContentPartPr/>
                <p14:nvPr/>
              </p14:nvContentPartPr>
              <p14:xfrm>
                <a:off x="11063808" y="1773936"/>
                <a:ext cx="360" cy="1800"/>
              </p14:xfrm>
            </p:contentPart>
          </mc:Choice>
          <mc:Fallback xmlns="">
            <p:pic>
              <p:nvPicPr>
                <p:cNvPr id="162" name="Ink 161">
                  <a:extLst>
                    <a:ext uri="{FF2B5EF4-FFF2-40B4-BE49-F238E27FC236}">
                      <a16:creationId xmlns:a16="http://schemas.microsoft.com/office/drawing/2014/main" id="{72DAF20F-FA14-ABDF-4C4B-5DC890A3E6D9}"/>
                    </a:ext>
                  </a:extLst>
                </p:cNvPr>
                <p:cNvPicPr/>
                <p:nvPr/>
              </p:nvPicPr>
              <p:blipFill>
                <a:blip r:embed="rId253"/>
                <a:stretch>
                  <a:fillRect/>
                </a:stretch>
              </p:blipFill>
              <p:spPr>
                <a:xfrm>
                  <a:off x="11057688" y="1767816"/>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3" name="Ink 162">
                  <a:extLst>
                    <a:ext uri="{FF2B5EF4-FFF2-40B4-BE49-F238E27FC236}">
                      <a16:creationId xmlns:a16="http://schemas.microsoft.com/office/drawing/2014/main" id="{606B1596-D333-4D68-BE5F-4695C61C088B}"/>
                    </a:ext>
                  </a:extLst>
                </p14:cNvPr>
                <p14:cNvContentPartPr/>
                <p14:nvPr/>
              </p14:nvContentPartPr>
              <p14:xfrm>
                <a:off x="11109888" y="1828656"/>
                <a:ext cx="55800" cy="237240"/>
              </p14:xfrm>
            </p:contentPart>
          </mc:Choice>
          <mc:Fallback xmlns="">
            <p:pic>
              <p:nvPicPr>
                <p:cNvPr id="163" name="Ink 162">
                  <a:extLst>
                    <a:ext uri="{FF2B5EF4-FFF2-40B4-BE49-F238E27FC236}">
                      <a16:creationId xmlns:a16="http://schemas.microsoft.com/office/drawing/2014/main" id="{606B1596-D333-4D68-BE5F-4695C61C088B}"/>
                    </a:ext>
                  </a:extLst>
                </p:cNvPr>
                <p:cNvPicPr/>
                <p:nvPr/>
              </p:nvPicPr>
              <p:blipFill>
                <a:blip r:embed="rId280"/>
                <a:stretch>
                  <a:fillRect/>
                </a:stretch>
              </p:blipFill>
              <p:spPr>
                <a:xfrm>
                  <a:off x="11103768" y="1822536"/>
                  <a:ext cx="68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4" name="Ink 163">
                  <a:extLst>
                    <a:ext uri="{FF2B5EF4-FFF2-40B4-BE49-F238E27FC236}">
                      <a16:creationId xmlns:a16="http://schemas.microsoft.com/office/drawing/2014/main" id="{9D0CE2B1-E8F8-2789-5E8F-69F6C656C176}"/>
                    </a:ext>
                  </a:extLst>
                </p14:cNvPr>
                <p14:cNvContentPartPr/>
                <p14:nvPr/>
              </p14:nvContentPartPr>
              <p14:xfrm>
                <a:off x="11166768" y="1929456"/>
                <a:ext cx="52920" cy="360"/>
              </p14:xfrm>
            </p:contentPart>
          </mc:Choice>
          <mc:Fallback xmlns="">
            <p:pic>
              <p:nvPicPr>
                <p:cNvPr id="164" name="Ink 163">
                  <a:extLst>
                    <a:ext uri="{FF2B5EF4-FFF2-40B4-BE49-F238E27FC236}">
                      <a16:creationId xmlns:a16="http://schemas.microsoft.com/office/drawing/2014/main" id="{9D0CE2B1-E8F8-2789-5E8F-69F6C656C176}"/>
                    </a:ext>
                  </a:extLst>
                </p:cNvPr>
                <p:cNvPicPr/>
                <p:nvPr/>
              </p:nvPicPr>
              <p:blipFill>
                <a:blip r:embed="rId282"/>
                <a:stretch>
                  <a:fillRect/>
                </a:stretch>
              </p:blipFill>
              <p:spPr>
                <a:xfrm>
                  <a:off x="11160648" y="1923336"/>
                  <a:ext cx="65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5" name="Ink 164">
                  <a:extLst>
                    <a:ext uri="{FF2B5EF4-FFF2-40B4-BE49-F238E27FC236}">
                      <a16:creationId xmlns:a16="http://schemas.microsoft.com/office/drawing/2014/main" id="{99A4254F-3F75-49BE-AFDF-B681449C930D}"/>
                    </a:ext>
                  </a:extLst>
                </p14:cNvPr>
                <p14:cNvContentPartPr/>
                <p14:nvPr/>
              </p14:nvContentPartPr>
              <p14:xfrm>
                <a:off x="11281248" y="1773936"/>
                <a:ext cx="103680" cy="417600"/>
              </p14:xfrm>
            </p:contentPart>
          </mc:Choice>
          <mc:Fallback xmlns="">
            <p:pic>
              <p:nvPicPr>
                <p:cNvPr id="165" name="Ink 164">
                  <a:extLst>
                    <a:ext uri="{FF2B5EF4-FFF2-40B4-BE49-F238E27FC236}">
                      <a16:creationId xmlns:a16="http://schemas.microsoft.com/office/drawing/2014/main" id="{99A4254F-3F75-49BE-AFDF-B681449C930D}"/>
                    </a:ext>
                  </a:extLst>
                </p:cNvPr>
                <p:cNvPicPr/>
                <p:nvPr/>
              </p:nvPicPr>
              <p:blipFill>
                <a:blip r:embed="rId284"/>
                <a:stretch>
                  <a:fillRect/>
                </a:stretch>
              </p:blipFill>
              <p:spPr>
                <a:xfrm>
                  <a:off x="11275128" y="1767816"/>
                  <a:ext cx="11592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1" name="Ink 170">
                  <a:extLst>
                    <a:ext uri="{FF2B5EF4-FFF2-40B4-BE49-F238E27FC236}">
                      <a16:creationId xmlns:a16="http://schemas.microsoft.com/office/drawing/2014/main" id="{4E3DD386-2861-84D6-75AA-D630FF8FE545}"/>
                    </a:ext>
                  </a:extLst>
                </p14:cNvPr>
                <p14:cNvContentPartPr/>
                <p14:nvPr/>
              </p14:nvContentPartPr>
              <p14:xfrm>
                <a:off x="11129328" y="1919736"/>
                <a:ext cx="136080" cy="10080"/>
              </p14:xfrm>
            </p:contentPart>
          </mc:Choice>
          <mc:Fallback xmlns="">
            <p:pic>
              <p:nvPicPr>
                <p:cNvPr id="171" name="Ink 170">
                  <a:extLst>
                    <a:ext uri="{FF2B5EF4-FFF2-40B4-BE49-F238E27FC236}">
                      <a16:creationId xmlns:a16="http://schemas.microsoft.com/office/drawing/2014/main" id="{4E3DD386-2861-84D6-75AA-D630FF8FE545}"/>
                    </a:ext>
                  </a:extLst>
                </p:cNvPr>
                <p:cNvPicPr/>
                <p:nvPr/>
              </p:nvPicPr>
              <p:blipFill>
                <a:blip r:embed="rId286"/>
                <a:stretch>
                  <a:fillRect/>
                </a:stretch>
              </p:blipFill>
              <p:spPr>
                <a:xfrm>
                  <a:off x="11123208" y="1913616"/>
                  <a:ext cx="148320" cy="2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73" name="Ink 172">
                <a:extLst>
                  <a:ext uri="{FF2B5EF4-FFF2-40B4-BE49-F238E27FC236}">
                    <a16:creationId xmlns:a16="http://schemas.microsoft.com/office/drawing/2014/main" id="{1FEA12E4-6B52-934E-CE19-B2FB2B54C26C}"/>
                  </a:ext>
                </a:extLst>
              </p14:cNvPr>
              <p14:cNvContentPartPr/>
              <p14:nvPr/>
            </p14:nvContentPartPr>
            <p14:xfrm>
              <a:off x="5905008" y="2660616"/>
              <a:ext cx="86400" cy="67680"/>
            </p14:xfrm>
          </p:contentPart>
        </mc:Choice>
        <mc:Fallback xmlns="">
          <p:pic>
            <p:nvPicPr>
              <p:cNvPr id="173" name="Ink 172">
                <a:extLst>
                  <a:ext uri="{FF2B5EF4-FFF2-40B4-BE49-F238E27FC236}">
                    <a16:creationId xmlns:a16="http://schemas.microsoft.com/office/drawing/2014/main" id="{1FEA12E4-6B52-934E-CE19-B2FB2B54C26C}"/>
                  </a:ext>
                </a:extLst>
              </p:cNvPr>
              <p:cNvPicPr/>
              <p:nvPr/>
            </p:nvPicPr>
            <p:blipFill>
              <a:blip r:embed="rId288"/>
              <a:stretch>
                <a:fillRect/>
              </a:stretch>
            </p:blipFill>
            <p:spPr>
              <a:xfrm>
                <a:off x="5898888" y="2654496"/>
                <a:ext cx="98640" cy="79920"/>
              </a:xfrm>
              <a:prstGeom prst="rect">
                <a:avLst/>
              </a:prstGeom>
            </p:spPr>
          </p:pic>
        </mc:Fallback>
      </mc:AlternateContent>
      <p:grpSp>
        <p:nvGrpSpPr>
          <p:cNvPr id="188" name="Group 187">
            <a:extLst>
              <a:ext uri="{FF2B5EF4-FFF2-40B4-BE49-F238E27FC236}">
                <a16:creationId xmlns:a16="http://schemas.microsoft.com/office/drawing/2014/main" id="{41D8B67F-0B13-75C7-DA18-8CAC75C58099}"/>
              </a:ext>
            </a:extLst>
          </p:cNvPr>
          <p:cNvGrpSpPr/>
          <p:nvPr/>
        </p:nvGrpSpPr>
        <p:grpSpPr>
          <a:xfrm>
            <a:off x="6263208" y="2441016"/>
            <a:ext cx="1854360" cy="383760"/>
            <a:chOff x="6263208" y="2441016"/>
            <a:chExt cx="1854360" cy="383760"/>
          </a:xfrm>
        </p:grpSpPr>
        <mc:AlternateContent xmlns:mc="http://schemas.openxmlformats.org/markup-compatibility/2006" xmlns:p14="http://schemas.microsoft.com/office/powerpoint/2010/main">
          <mc:Choice Requires="p14">
            <p:contentPart p14:bwMode="auto" r:id="rId289">
              <p14:nvContentPartPr>
                <p14:cNvPr id="174" name="Ink 173">
                  <a:extLst>
                    <a:ext uri="{FF2B5EF4-FFF2-40B4-BE49-F238E27FC236}">
                      <a16:creationId xmlns:a16="http://schemas.microsoft.com/office/drawing/2014/main" id="{EEC96C80-E11F-2B06-E82A-25585619A21B}"/>
                    </a:ext>
                  </a:extLst>
                </p14:cNvPr>
                <p14:cNvContentPartPr/>
                <p14:nvPr/>
              </p14:nvContentPartPr>
              <p14:xfrm>
                <a:off x="6263208" y="2633256"/>
                <a:ext cx="111240" cy="191520"/>
              </p14:xfrm>
            </p:contentPart>
          </mc:Choice>
          <mc:Fallback xmlns="">
            <p:pic>
              <p:nvPicPr>
                <p:cNvPr id="174" name="Ink 173">
                  <a:extLst>
                    <a:ext uri="{FF2B5EF4-FFF2-40B4-BE49-F238E27FC236}">
                      <a16:creationId xmlns:a16="http://schemas.microsoft.com/office/drawing/2014/main" id="{EEC96C80-E11F-2B06-E82A-25585619A21B}"/>
                    </a:ext>
                  </a:extLst>
                </p:cNvPr>
                <p:cNvPicPr/>
                <p:nvPr/>
              </p:nvPicPr>
              <p:blipFill>
                <a:blip r:embed="rId290"/>
                <a:stretch>
                  <a:fillRect/>
                </a:stretch>
              </p:blipFill>
              <p:spPr>
                <a:xfrm>
                  <a:off x="6257088" y="2627136"/>
                  <a:ext cx="1234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5" name="Ink 174">
                  <a:extLst>
                    <a:ext uri="{FF2B5EF4-FFF2-40B4-BE49-F238E27FC236}">
                      <a16:creationId xmlns:a16="http://schemas.microsoft.com/office/drawing/2014/main" id="{92A63988-E415-C2E4-6537-B1F59B63E07F}"/>
                    </a:ext>
                  </a:extLst>
                </p14:cNvPr>
                <p14:cNvContentPartPr/>
                <p14:nvPr/>
              </p14:nvContentPartPr>
              <p14:xfrm>
                <a:off x="6463728" y="2645496"/>
                <a:ext cx="130320" cy="120600"/>
              </p14:xfrm>
            </p:contentPart>
          </mc:Choice>
          <mc:Fallback xmlns="">
            <p:pic>
              <p:nvPicPr>
                <p:cNvPr id="175" name="Ink 174">
                  <a:extLst>
                    <a:ext uri="{FF2B5EF4-FFF2-40B4-BE49-F238E27FC236}">
                      <a16:creationId xmlns:a16="http://schemas.microsoft.com/office/drawing/2014/main" id="{92A63988-E415-C2E4-6537-B1F59B63E07F}"/>
                    </a:ext>
                  </a:extLst>
                </p:cNvPr>
                <p:cNvPicPr/>
                <p:nvPr/>
              </p:nvPicPr>
              <p:blipFill>
                <a:blip r:embed="rId292"/>
                <a:stretch>
                  <a:fillRect/>
                </a:stretch>
              </p:blipFill>
              <p:spPr>
                <a:xfrm>
                  <a:off x="6457608" y="2639376"/>
                  <a:ext cx="142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6" name="Ink 175">
                  <a:extLst>
                    <a:ext uri="{FF2B5EF4-FFF2-40B4-BE49-F238E27FC236}">
                      <a16:creationId xmlns:a16="http://schemas.microsoft.com/office/drawing/2014/main" id="{FA205069-40D5-68C1-315D-657F2967DA3D}"/>
                    </a:ext>
                  </a:extLst>
                </p14:cNvPr>
                <p14:cNvContentPartPr/>
                <p14:nvPr/>
              </p14:nvContentPartPr>
              <p14:xfrm>
                <a:off x="6683328" y="2632176"/>
                <a:ext cx="117360" cy="129600"/>
              </p14:xfrm>
            </p:contentPart>
          </mc:Choice>
          <mc:Fallback xmlns="">
            <p:pic>
              <p:nvPicPr>
                <p:cNvPr id="176" name="Ink 175">
                  <a:extLst>
                    <a:ext uri="{FF2B5EF4-FFF2-40B4-BE49-F238E27FC236}">
                      <a16:creationId xmlns:a16="http://schemas.microsoft.com/office/drawing/2014/main" id="{FA205069-40D5-68C1-315D-657F2967DA3D}"/>
                    </a:ext>
                  </a:extLst>
                </p:cNvPr>
                <p:cNvPicPr/>
                <p:nvPr/>
              </p:nvPicPr>
              <p:blipFill>
                <a:blip r:embed="rId294"/>
                <a:stretch>
                  <a:fillRect/>
                </a:stretch>
              </p:blipFill>
              <p:spPr>
                <a:xfrm>
                  <a:off x="6677208" y="2626056"/>
                  <a:ext cx="129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7" name="Ink 176">
                  <a:extLst>
                    <a:ext uri="{FF2B5EF4-FFF2-40B4-BE49-F238E27FC236}">
                      <a16:creationId xmlns:a16="http://schemas.microsoft.com/office/drawing/2014/main" id="{6C7BF2E5-30CF-61CB-6042-2F9E3E23BB0A}"/>
                    </a:ext>
                  </a:extLst>
                </p14:cNvPr>
                <p14:cNvContentPartPr/>
                <p14:nvPr/>
              </p14:nvContentPartPr>
              <p14:xfrm>
                <a:off x="6915888" y="2632896"/>
                <a:ext cx="60840" cy="129600"/>
              </p14:xfrm>
            </p:contentPart>
          </mc:Choice>
          <mc:Fallback xmlns="">
            <p:pic>
              <p:nvPicPr>
                <p:cNvPr id="177" name="Ink 176">
                  <a:extLst>
                    <a:ext uri="{FF2B5EF4-FFF2-40B4-BE49-F238E27FC236}">
                      <a16:creationId xmlns:a16="http://schemas.microsoft.com/office/drawing/2014/main" id="{6C7BF2E5-30CF-61CB-6042-2F9E3E23BB0A}"/>
                    </a:ext>
                  </a:extLst>
                </p:cNvPr>
                <p:cNvPicPr/>
                <p:nvPr/>
              </p:nvPicPr>
              <p:blipFill>
                <a:blip r:embed="rId296"/>
                <a:stretch>
                  <a:fillRect/>
                </a:stretch>
              </p:blipFill>
              <p:spPr>
                <a:xfrm>
                  <a:off x="6909768" y="2626776"/>
                  <a:ext cx="73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8" name="Ink 177">
                  <a:extLst>
                    <a:ext uri="{FF2B5EF4-FFF2-40B4-BE49-F238E27FC236}">
                      <a16:creationId xmlns:a16="http://schemas.microsoft.com/office/drawing/2014/main" id="{ED9B056E-A406-7BF5-FA63-6274CDF311D6}"/>
                    </a:ext>
                  </a:extLst>
                </p14:cNvPr>
                <p14:cNvContentPartPr/>
                <p14:nvPr/>
              </p14:nvContentPartPr>
              <p14:xfrm>
                <a:off x="7077168" y="2651616"/>
                <a:ext cx="9720" cy="72000"/>
              </p14:xfrm>
            </p:contentPart>
          </mc:Choice>
          <mc:Fallback xmlns="">
            <p:pic>
              <p:nvPicPr>
                <p:cNvPr id="178" name="Ink 177">
                  <a:extLst>
                    <a:ext uri="{FF2B5EF4-FFF2-40B4-BE49-F238E27FC236}">
                      <a16:creationId xmlns:a16="http://schemas.microsoft.com/office/drawing/2014/main" id="{ED9B056E-A406-7BF5-FA63-6274CDF311D6}"/>
                    </a:ext>
                  </a:extLst>
                </p:cNvPr>
                <p:cNvPicPr/>
                <p:nvPr/>
              </p:nvPicPr>
              <p:blipFill>
                <a:blip r:embed="rId298"/>
                <a:stretch>
                  <a:fillRect/>
                </a:stretch>
              </p:blipFill>
              <p:spPr>
                <a:xfrm>
                  <a:off x="7071048" y="2645496"/>
                  <a:ext cx="219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9" name="Ink 178">
                  <a:extLst>
                    <a:ext uri="{FF2B5EF4-FFF2-40B4-BE49-F238E27FC236}">
                      <a16:creationId xmlns:a16="http://schemas.microsoft.com/office/drawing/2014/main" id="{0DB7DF50-1A6E-4BEB-C9BF-314B27B4B2EF}"/>
                    </a:ext>
                  </a:extLst>
                </p14:cNvPr>
                <p14:cNvContentPartPr/>
                <p14:nvPr/>
              </p14:nvContentPartPr>
              <p14:xfrm>
                <a:off x="7077528" y="2578536"/>
                <a:ext cx="360" cy="360"/>
              </p14:xfrm>
            </p:contentPart>
          </mc:Choice>
          <mc:Fallback xmlns="">
            <p:pic>
              <p:nvPicPr>
                <p:cNvPr id="179" name="Ink 178">
                  <a:extLst>
                    <a:ext uri="{FF2B5EF4-FFF2-40B4-BE49-F238E27FC236}">
                      <a16:creationId xmlns:a16="http://schemas.microsoft.com/office/drawing/2014/main" id="{0DB7DF50-1A6E-4BEB-C9BF-314B27B4B2EF}"/>
                    </a:ext>
                  </a:extLst>
                </p:cNvPr>
                <p:cNvPicPr/>
                <p:nvPr/>
              </p:nvPicPr>
              <p:blipFill>
                <a:blip r:embed="rId300"/>
                <a:stretch>
                  <a:fillRect/>
                </a:stretch>
              </p:blipFill>
              <p:spPr>
                <a:xfrm>
                  <a:off x="7071408" y="257241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0" name="Ink 179">
                  <a:extLst>
                    <a:ext uri="{FF2B5EF4-FFF2-40B4-BE49-F238E27FC236}">
                      <a16:creationId xmlns:a16="http://schemas.microsoft.com/office/drawing/2014/main" id="{2646C821-9E2A-732B-5413-760943D1D6D2}"/>
                    </a:ext>
                  </a:extLst>
                </p14:cNvPr>
                <p14:cNvContentPartPr/>
                <p14:nvPr/>
              </p14:nvContentPartPr>
              <p14:xfrm>
                <a:off x="7184808" y="2575656"/>
                <a:ext cx="93960" cy="104760"/>
              </p14:xfrm>
            </p:contentPart>
          </mc:Choice>
          <mc:Fallback xmlns="">
            <p:pic>
              <p:nvPicPr>
                <p:cNvPr id="180" name="Ink 179">
                  <a:extLst>
                    <a:ext uri="{FF2B5EF4-FFF2-40B4-BE49-F238E27FC236}">
                      <a16:creationId xmlns:a16="http://schemas.microsoft.com/office/drawing/2014/main" id="{2646C821-9E2A-732B-5413-760943D1D6D2}"/>
                    </a:ext>
                  </a:extLst>
                </p:cNvPr>
                <p:cNvPicPr/>
                <p:nvPr/>
              </p:nvPicPr>
              <p:blipFill>
                <a:blip r:embed="rId302"/>
                <a:stretch>
                  <a:fillRect/>
                </a:stretch>
              </p:blipFill>
              <p:spPr>
                <a:xfrm>
                  <a:off x="7178688" y="2569536"/>
                  <a:ext cx="1062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1" name="Ink 180">
                  <a:extLst>
                    <a:ext uri="{FF2B5EF4-FFF2-40B4-BE49-F238E27FC236}">
                      <a16:creationId xmlns:a16="http://schemas.microsoft.com/office/drawing/2014/main" id="{D5C20846-4EDD-612E-1702-A7DB0D74462F}"/>
                    </a:ext>
                  </a:extLst>
                </p14:cNvPr>
                <p14:cNvContentPartPr/>
                <p14:nvPr/>
              </p14:nvContentPartPr>
              <p14:xfrm>
                <a:off x="7315488" y="2614896"/>
                <a:ext cx="102240" cy="109440"/>
              </p14:xfrm>
            </p:contentPart>
          </mc:Choice>
          <mc:Fallback xmlns="">
            <p:pic>
              <p:nvPicPr>
                <p:cNvPr id="181" name="Ink 180">
                  <a:extLst>
                    <a:ext uri="{FF2B5EF4-FFF2-40B4-BE49-F238E27FC236}">
                      <a16:creationId xmlns:a16="http://schemas.microsoft.com/office/drawing/2014/main" id="{D5C20846-4EDD-612E-1702-A7DB0D74462F}"/>
                    </a:ext>
                  </a:extLst>
                </p:cNvPr>
                <p:cNvPicPr/>
                <p:nvPr/>
              </p:nvPicPr>
              <p:blipFill>
                <a:blip r:embed="rId304"/>
                <a:stretch>
                  <a:fillRect/>
                </a:stretch>
              </p:blipFill>
              <p:spPr>
                <a:xfrm>
                  <a:off x="7309368" y="2608776"/>
                  <a:ext cx="1144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3" name="Ink 182">
                  <a:extLst>
                    <a:ext uri="{FF2B5EF4-FFF2-40B4-BE49-F238E27FC236}">
                      <a16:creationId xmlns:a16="http://schemas.microsoft.com/office/drawing/2014/main" id="{754C12AB-37D4-A66D-23FC-C76BE4268359}"/>
                    </a:ext>
                  </a:extLst>
                </p14:cNvPr>
                <p14:cNvContentPartPr/>
                <p14:nvPr/>
              </p14:nvContentPartPr>
              <p14:xfrm>
                <a:off x="7552368" y="2587536"/>
                <a:ext cx="126720" cy="111240"/>
              </p14:xfrm>
            </p:contentPart>
          </mc:Choice>
          <mc:Fallback xmlns="">
            <p:pic>
              <p:nvPicPr>
                <p:cNvPr id="183" name="Ink 182">
                  <a:extLst>
                    <a:ext uri="{FF2B5EF4-FFF2-40B4-BE49-F238E27FC236}">
                      <a16:creationId xmlns:a16="http://schemas.microsoft.com/office/drawing/2014/main" id="{754C12AB-37D4-A66D-23FC-C76BE4268359}"/>
                    </a:ext>
                  </a:extLst>
                </p:cNvPr>
                <p:cNvPicPr/>
                <p:nvPr/>
              </p:nvPicPr>
              <p:blipFill>
                <a:blip r:embed="rId306"/>
                <a:stretch>
                  <a:fillRect/>
                </a:stretch>
              </p:blipFill>
              <p:spPr>
                <a:xfrm>
                  <a:off x="7546248" y="2581416"/>
                  <a:ext cx="1389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4" name="Ink 183">
                  <a:extLst>
                    <a:ext uri="{FF2B5EF4-FFF2-40B4-BE49-F238E27FC236}">
                      <a16:creationId xmlns:a16="http://schemas.microsoft.com/office/drawing/2014/main" id="{F9EC1A0D-18B0-14B5-A4EE-3B08FDB06B07}"/>
                    </a:ext>
                  </a:extLst>
                </p14:cNvPr>
                <p14:cNvContentPartPr/>
                <p14:nvPr/>
              </p14:nvContentPartPr>
              <p14:xfrm>
                <a:off x="7716888" y="2541816"/>
                <a:ext cx="108720" cy="138600"/>
              </p14:xfrm>
            </p:contentPart>
          </mc:Choice>
          <mc:Fallback xmlns="">
            <p:pic>
              <p:nvPicPr>
                <p:cNvPr id="184" name="Ink 183">
                  <a:extLst>
                    <a:ext uri="{FF2B5EF4-FFF2-40B4-BE49-F238E27FC236}">
                      <a16:creationId xmlns:a16="http://schemas.microsoft.com/office/drawing/2014/main" id="{F9EC1A0D-18B0-14B5-A4EE-3B08FDB06B07}"/>
                    </a:ext>
                  </a:extLst>
                </p:cNvPr>
                <p:cNvPicPr/>
                <p:nvPr/>
              </p:nvPicPr>
              <p:blipFill>
                <a:blip r:embed="rId308"/>
                <a:stretch>
                  <a:fillRect/>
                </a:stretch>
              </p:blipFill>
              <p:spPr>
                <a:xfrm>
                  <a:off x="7710768" y="2535696"/>
                  <a:ext cx="1209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5" name="Ink 184">
                  <a:extLst>
                    <a:ext uri="{FF2B5EF4-FFF2-40B4-BE49-F238E27FC236}">
                      <a16:creationId xmlns:a16="http://schemas.microsoft.com/office/drawing/2014/main" id="{FD1FDAD6-2356-F1FF-012C-F97521B9E680}"/>
                    </a:ext>
                  </a:extLst>
                </p14:cNvPr>
                <p14:cNvContentPartPr/>
                <p14:nvPr/>
              </p14:nvContentPartPr>
              <p14:xfrm>
                <a:off x="7854408" y="2441016"/>
                <a:ext cx="12240" cy="234360"/>
              </p14:xfrm>
            </p:contentPart>
          </mc:Choice>
          <mc:Fallback xmlns="">
            <p:pic>
              <p:nvPicPr>
                <p:cNvPr id="185" name="Ink 184">
                  <a:extLst>
                    <a:ext uri="{FF2B5EF4-FFF2-40B4-BE49-F238E27FC236}">
                      <a16:creationId xmlns:a16="http://schemas.microsoft.com/office/drawing/2014/main" id="{FD1FDAD6-2356-F1FF-012C-F97521B9E680}"/>
                    </a:ext>
                  </a:extLst>
                </p:cNvPr>
                <p:cNvPicPr/>
                <p:nvPr/>
              </p:nvPicPr>
              <p:blipFill>
                <a:blip r:embed="rId310"/>
                <a:stretch>
                  <a:fillRect/>
                </a:stretch>
              </p:blipFill>
              <p:spPr>
                <a:xfrm>
                  <a:off x="7848288" y="2434896"/>
                  <a:ext cx="244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7" name="Ink 186">
                  <a:extLst>
                    <a:ext uri="{FF2B5EF4-FFF2-40B4-BE49-F238E27FC236}">
                      <a16:creationId xmlns:a16="http://schemas.microsoft.com/office/drawing/2014/main" id="{BC8EF34E-DD17-11B3-B8DE-A6490816E333}"/>
                    </a:ext>
                  </a:extLst>
                </p14:cNvPr>
                <p14:cNvContentPartPr/>
                <p14:nvPr/>
              </p14:nvContentPartPr>
              <p14:xfrm>
                <a:off x="7945848" y="2550096"/>
                <a:ext cx="171720" cy="210240"/>
              </p14:xfrm>
            </p:contentPart>
          </mc:Choice>
          <mc:Fallback xmlns="">
            <p:pic>
              <p:nvPicPr>
                <p:cNvPr id="187" name="Ink 186">
                  <a:extLst>
                    <a:ext uri="{FF2B5EF4-FFF2-40B4-BE49-F238E27FC236}">
                      <a16:creationId xmlns:a16="http://schemas.microsoft.com/office/drawing/2014/main" id="{BC8EF34E-DD17-11B3-B8DE-A6490816E333}"/>
                    </a:ext>
                  </a:extLst>
                </p:cNvPr>
                <p:cNvPicPr/>
                <p:nvPr/>
              </p:nvPicPr>
              <p:blipFill>
                <a:blip r:embed="rId312"/>
                <a:stretch>
                  <a:fillRect/>
                </a:stretch>
              </p:blipFill>
              <p:spPr>
                <a:xfrm>
                  <a:off x="7939728" y="2543976"/>
                  <a:ext cx="183960" cy="222480"/>
                </a:xfrm>
                <a:prstGeom prst="rect">
                  <a:avLst/>
                </a:prstGeom>
              </p:spPr>
            </p:pic>
          </mc:Fallback>
        </mc:AlternateContent>
      </p:grpSp>
      <p:grpSp>
        <p:nvGrpSpPr>
          <p:cNvPr id="200" name="Group 199">
            <a:extLst>
              <a:ext uri="{FF2B5EF4-FFF2-40B4-BE49-F238E27FC236}">
                <a16:creationId xmlns:a16="http://schemas.microsoft.com/office/drawing/2014/main" id="{B0C1F75C-9BF3-DA52-F1EE-48B6EC1518E7}"/>
              </a:ext>
            </a:extLst>
          </p:cNvPr>
          <p:cNvGrpSpPr/>
          <p:nvPr/>
        </p:nvGrpSpPr>
        <p:grpSpPr>
          <a:xfrm>
            <a:off x="8412048" y="2532816"/>
            <a:ext cx="1087920" cy="229320"/>
            <a:chOff x="8412048" y="2532816"/>
            <a:chExt cx="1087920" cy="229320"/>
          </a:xfrm>
        </p:grpSpPr>
        <mc:AlternateContent xmlns:mc="http://schemas.openxmlformats.org/markup-compatibility/2006" xmlns:p14="http://schemas.microsoft.com/office/powerpoint/2010/main">
          <mc:Choice Requires="p14">
            <p:contentPart p14:bwMode="auto" r:id="rId313">
              <p14:nvContentPartPr>
                <p14:cNvPr id="189" name="Ink 188">
                  <a:extLst>
                    <a:ext uri="{FF2B5EF4-FFF2-40B4-BE49-F238E27FC236}">
                      <a16:creationId xmlns:a16="http://schemas.microsoft.com/office/drawing/2014/main" id="{F8DDC30C-DF99-12DE-6086-0B44D58D2CA5}"/>
                    </a:ext>
                  </a:extLst>
                </p14:cNvPr>
                <p14:cNvContentPartPr/>
                <p14:nvPr/>
              </p14:nvContentPartPr>
              <p14:xfrm>
                <a:off x="8412048" y="2578536"/>
                <a:ext cx="265680" cy="148680"/>
              </p14:xfrm>
            </p:contentPart>
          </mc:Choice>
          <mc:Fallback xmlns="">
            <p:pic>
              <p:nvPicPr>
                <p:cNvPr id="189" name="Ink 188">
                  <a:extLst>
                    <a:ext uri="{FF2B5EF4-FFF2-40B4-BE49-F238E27FC236}">
                      <a16:creationId xmlns:a16="http://schemas.microsoft.com/office/drawing/2014/main" id="{F8DDC30C-DF99-12DE-6086-0B44D58D2CA5}"/>
                    </a:ext>
                  </a:extLst>
                </p:cNvPr>
                <p:cNvPicPr/>
                <p:nvPr/>
              </p:nvPicPr>
              <p:blipFill>
                <a:blip r:embed="rId314"/>
                <a:stretch>
                  <a:fillRect/>
                </a:stretch>
              </p:blipFill>
              <p:spPr>
                <a:xfrm>
                  <a:off x="8405928" y="2572416"/>
                  <a:ext cx="2779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0" name="Ink 189">
                  <a:extLst>
                    <a:ext uri="{FF2B5EF4-FFF2-40B4-BE49-F238E27FC236}">
                      <a16:creationId xmlns:a16="http://schemas.microsoft.com/office/drawing/2014/main" id="{A14B80DE-4A7E-DC3D-F70B-C46AFA31B825}"/>
                    </a:ext>
                  </a:extLst>
                </p14:cNvPr>
                <p14:cNvContentPartPr/>
                <p14:nvPr/>
              </p14:nvContentPartPr>
              <p14:xfrm>
                <a:off x="8778168" y="2613096"/>
                <a:ext cx="143640" cy="92880"/>
              </p14:xfrm>
            </p:contentPart>
          </mc:Choice>
          <mc:Fallback xmlns="">
            <p:pic>
              <p:nvPicPr>
                <p:cNvPr id="190" name="Ink 189">
                  <a:extLst>
                    <a:ext uri="{FF2B5EF4-FFF2-40B4-BE49-F238E27FC236}">
                      <a16:creationId xmlns:a16="http://schemas.microsoft.com/office/drawing/2014/main" id="{A14B80DE-4A7E-DC3D-F70B-C46AFA31B825}"/>
                    </a:ext>
                  </a:extLst>
                </p:cNvPr>
                <p:cNvPicPr/>
                <p:nvPr/>
              </p:nvPicPr>
              <p:blipFill>
                <a:blip r:embed="rId316"/>
                <a:stretch>
                  <a:fillRect/>
                </a:stretch>
              </p:blipFill>
              <p:spPr>
                <a:xfrm>
                  <a:off x="8772048" y="2606976"/>
                  <a:ext cx="155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1" name="Ink 190">
                  <a:extLst>
                    <a:ext uri="{FF2B5EF4-FFF2-40B4-BE49-F238E27FC236}">
                      <a16:creationId xmlns:a16="http://schemas.microsoft.com/office/drawing/2014/main" id="{D656B672-88FE-85DD-F74F-00FEF72CB9FA}"/>
                    </a:ext>
                  </a:extLst>
                </p14:cNvPr>
                <p14:cNvContentPartPr/>
                <p14:nvPr/>
              </p14:nvContentPartPr>
              <p14:xfrm>
                <a:off x="8979768" y="2551176"/>
                <a:ext cx="90000" cy="147960"/>
              </p14:xfrm>
            </p:contentPart>
          </mc:Choice>
          <mc:Fallback xmlns="">
            <p:pic>
              <p:nvPicPr>
                <p:cNvPr id="191" name="Ink 190">
                  <a:extLst>
                    <a:ext uri="{FF2B5EF4-FFF2-40B4-BE49-F238E27FC236}">
                      <a16:creationId xmlns:a16="http://schemas.microsoft.com/office/drawing/2014/main" id="{D656B672-88FE-85DD-F74F-00FEF72CB9FA}"/>
                    </a:ext>
                  </a:extLst>
                </p:cNvPr>
                <p:cNvPicPr/>
                <p:nvPr/>
              </p:nvPicPr>
              <p:blipFill>
                <a:blip r:embed="rId318"/>
                <a:stretch>
                  <a:fillRect/>
                </a:stretch>
              </p:blipFill>
              <p:spPr>
                <a:xfrm>
                  <a:off x="8973648" y="2545056"/>
                  <a:ext cx="1022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2" name="Ink 191">
                  <a:extLst>
                    <a:ext uri="{FF2B5EF4-FFF2-40B4-BE49-F238E27FC236}">
                      <a16:creationId xmlns:a16="http://schemas.microsoft.com/office/drawing/2014/main" id="{C815D7F2-45FC-9821-E4FA-1E631D40A0F6}"/>
                    </a:ext>
                  </a:extLst>
                </p14:cNvPr>
                <p14:cNvContentPartPr/>
                <p14:nvPr/>
              </p14:nvContentPartPr>
              <p14:xfrm>
                <a:off x="8952768" y="2623896"/>
                <a:ext cx="118080" cy="360"/>
              </p14:xfrm>
            </p:contentPart>
          </mc:Choice>
          <mc:Fallback xmlns="">
            <p:pic>
              <p:nvPicPr>
                <p:cNvPr id="192" name="Ink 191">
                  <a:extLst>
                    <a:ext uri="{FF2B5EF4-FFF2-40B4-BE49-F238E27FC236}">
                      <a16:creationId xmlns:a16="http://schemas.microsoft.com/office/drawing/2014/main" id="{C815D7F2-45FC-9821-E4FA-1E631D40A0F6}"/>
                    </a:ext>
                  </a:extLst>
                </p:cNvPr>
                <p:cNvPicPr/>
                <p:nvPr/>
              </p:nvPicPr>
              <p:blipFill>
                <a:blip r:embed="rId320"/>
                <a:stretch>
                  <a:fillRect/>
                </a:stretch>
              </p:blipFill>
              <p:spPr>
                <a:xfrm>
                  <a:off x="8946648" y="2617776"/>
                  <a:ext cx="130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3" name="Ink 192">
                  <a:extLst>
                    <a:ext uri="{FF2B5EF4-FFF2-40B4-BE49-F238E27FC236}">
                      <a16:creationId xmlns:a16="http://schemas.microsoft.com/office/drawing/2014/main" id="{A3DFA082-EB1B-8B6B-EF43-0D35E887252F}"/>
                    </a:ext>
                  </a:extLst>
                </p14:cNvPr>
                <p14:cNvContentPartPr/>
                <p14:nvPr/>
              </p14:nvContentPartPr>
              <p14:xfrm>
                <a:off x="9125568" y="2587536"/>
                <a:ext cx="360" cy="81360"/>
              </p14:xfrm>
            </p:contentPart>
          </mc:Choice>
          <mc:Fallback xmlns="">
            <p:pic>
              <p:nvPicPr>
                <p:cNvPr id="193" name="Ink 192">
                  <a:extLst>
                    <a:ext uri="{FF2B5EF4-FFF2-40B4-BE49-F238E27FC236}">
                      <a16:creationId xmlns:a16="http://schemas.microsoft.com/office/drawing/2014/main" id="{A3DFA082-EB1B-8B6B-EF43-0D35E887252F}"/>
                    </a:ext>
                  </a:extLst>
                </p:cNvPr>
                <p:cNvPicPr/>
                <p:nvPr/>
              </p:nvPicPr>
              <p:blipFill>
                <a:blip r:embed="rId322"/>
                <a:stretch>
                  <a:fillRect/>
                </a:stretch>
              </p:blipFill>
              <p:spPr>
                <a:xfrm>
                  <a:off x="9119448" y="2581416"/>
                  <a:ext cx="12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4" name="Ink 193">
                  <a:extLst>
                    <a:ext uri="{FF2B5EF4-FFF2-40B4-BE49-F238E27FC236}">
                      <a16:creationId xmlns:a16="http://schemas.microsoft.com/office/drawing/2014/main" id="{8E049512-63C8-FE14-5725-AE6F8EA27852}"/>
                    </a:ext>
                  </a:extLst>
                </p14:cNvPr>
                <p14:cNvContentPartPr/>
                <p14:nvPr/>
              </p14:nvContentPartPr>
              <p14:xfrm>
                <a:off x="9132768" y="2532816"/>
                <a:ext cx="2520" cy="360"/>
              </p14:xfrm>
            </p:contentPart>
          </mc:Choice>
          <mc:Fallback xmlns="">
            <p:pic>
              <p:nvPicPr>
                <p:cNvPr id="194" name="Ink 193">
                  <a:extLst>
                    <a:ext uri="{FF2B5EF4-FFF2-40B4-BE49-F238E27FC236}">
                      <a16:creationId xmlns:a16="http://schemas.microsoft.com/office/drawing/2014/main" id="{8E049512-63C8-FE14-5725-AE6F8EA27852}"/>
                    </a:ext>
                  </a:extLst>
                </p:cNvPr>
                <p:cNvPicPr/>
                <p:nvPr/>
              </p:nvPicPr>
              <p:blipFill>
                <a:blip r:embed="rId300"/>
                <a:stretch>
                  <a:fillRect/>
                </a:stretch>
              </p:blipFill>
              <p:spPr>
                <a:xfrm>
                  <a:off x="9126648" y="2526696"/>
                  <a:ext cx="147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5" name="Ink 194">
                  <a:extLst>
                    <a:ext uri="{FF2B5EF4-FFF2-40B4-BE49-F238E27FC236}">
                      <a16:creationId xmlns:a16="http://schemas.microsoft.com/office/drawing/2014/main" id="{AC9D6C58-9695-C638-AD69-77CE61AEE207}"/>
                    </a:ext>
                  </a:extLst>
                </p14:cNvPr>
                <p14:cNvContentPartPr/>
                <p14:nvPr/>
              </p14:nvContentPartPr>
              <p14:xfrm>
                <a:off x="9198288" y="2541816"/>
                <a:ext cx="121680" cy="108000"/>
              </p14:xfrm>
            </p:contentPart>
          </mc:Choice>
          <mc:Fallback xmlns="">
            <p:pic>
              <p:nvPicPr>
                <p:cNvPr id="195" name="Ink 194">
                  <a:extLst>
                    <a:ext uri="{FF2B5EF4-FFF2-40B4-BE49-F238E27FC236}">
                      <a16:creationId xmlns:a16="http://schemas.microsoft.com/office/drawing/2014/main" id="{AC9D6C58-9695-C638-AD69-77CE61AEE207}"/>
                    </a:ext>
                  </a:extLst>
                </p:cNvPr>
                <p:cNvPicPr/>
                <p:nvPr/>
              </p:nvPicPr>
              <p:blipFill>
                <a:blip r:embed="rId325"/>
                <a:stretch>
                  <a:fillRect/>
                </a:stretch>
              </p:blipFill>
              <p:spPr>
                <a:xfrm>
                  <a:off x="9192168" y="2535696"/>
                  <a:ext cx="133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6" name="Ink 195">
                  <a:extLst>
                    <a:ext uri="{FF2B5EF4-FFF2-40B4-BE49-F238E27FC236}">
                      <a16:creationId xmlns:a16="http://schemas.microsoft.com/office/drawing/2014/main" id="{91DCBD93-8333-EF5A-4343-E6729D1DACE0}"/>
                    </a:ext>
                  </a:extLst>
                </p14:cNvPr>
                <p14:cNvContentPartPr/>
                <p14:nvPr/>
              </p14:nvContentPartPr>
              <p14:xfrm>
                <a:off x="9361728" y="2576376"/>
                <a:ext cx="138240" cy="185760"/>
              </p14:xfrm>
            </p:contentPart>
          </mc:Choice>
          <mc:Fallback xmlns="">
            <p:pic>
              <p:nvPicPr>
                <p:cNvPr id="196" name="Ink 195">
                  <a:extLst>
                    <a:ext uri="{FF2B5EF4-FFF2-40B4-BE49-F238E27FC236}">
                      <a16:creationId xmlns:a16="http://schemas.microsoft.com/office/drawing/2014/main" id="{91DCBD93-8333-EF5A-4343-E6729D1DACE0}"/>
                    </a:ext>
                  </a:extLst>
                </p:cNvPr>
                <p:cNvPicPr/>
                <p:nvPr/>
              </p:nvPicPr>
              <p:blipFill>
                <a:blip r:embed="rId327"/>
                <a:stretch>
                  <a:fillRect/>
                </a:stretch>
              </p:blipFill>
              <p:spPr>
                <a:xfrm>
                  <a:off x="9355608" y="2570256"/>
                  <a:ext cx="150480" cy="198000"/>
                </a:xfrm>
                <a:prstGeom prst="rect">
                  <a:avLst/>
                </a:prstGeom>
              </p:spPr>
            </p:pic>
          </mc:Fallback>
        </mc:AlternateContent>
      </p:grpSp>
      <p:grpSp>
        <p:nvGrpSpPr>
          <p:cNvPr id="210" name="Group 209">
            <a:extLst>
              <a:ext uri="{FF2B5EF4-FFF2-40B4-BE49-F238E27FC236}">
                <a16:creationId xmlns:a16="http://schemas.microsoft.com/office/drawing/2014/main" id="{AED908DB-0B88-625C-E75D-6AC416A8812D}"/>
              </a:ext>
            </a:extLst>
          </p:cNvPr>
          <p:cNvGrpSpPr/>
          <p:nvPr/>
        </p:nvGrpSpPr>
        <p:grpSpPr>
          <a:xfrm>
            <a:off x="9757008" y="2496096"/>
            <a:ext cx="499320" cy="186120"/>
            <a:chOff x="9757008" y="2496096"/>
            <a:chExt cx="499320" cy="186120"/>
          </a:xfrm>
        </p:grpSpPr>
        <mc:AlternateContent xmlns:mc="http://schemas.openxmlformats.org/markup-compatibility/2006" xmlns:p14="http://schemas.microsoft.com/office/powerpoint/2010/main">
          <mc:Choice Requires="p14">
            <p:contentPart p14:bwMode="auto" r:id="rId328">
              <p14:nvContentPartPr>
                <p14:cNvPr id="197" name="Ink 196">
                  <a:extLst>
                    <a:ext uri="{FF2B5EF4-FFF2-40B4-BE49-F238E27FC236}">
                      <a16:creationId xmlns:a16="http://schemas.microsoft.com/office/drawing/2014/main" id="{A0287339-B3AA-CDA9-47C0-D5C98C1381D4}"/>
                    </a:ext>
                  </a:extLst>
                </p14:cNvPr>
                <p14:cNvContentPartPr/>
                <p14:nvPr/>
              </p14:nvContentPartPr>
              <p14:xfrm>
                <a:off x="9757008" y="2540376"/>
                <a:ext cx="155520" cy="137880"/>
              </p14:xfrm>
            </p:contentPart>
          </mc:Choice>
          <mc:Fallback xmlns="">
            <p:pic>
              <p:nvPicPr>
                <p:cNvPr id="197" name="Ink 196">
                  <a:extLst>
                    <a:ext uri="{FF2B5EF4-FFF2-40B4-BE49-F238E27FC236}">
                      <a16:creationId xmlns:a16="http://schemas.microsoft.com/office/drawing/2014/main" id="{A0287339-B3AA-CDA9-47C0-D5C98C1381D4}"/>
                    </a:ext>
                  </a:extLst>
                </p:cNvPr>
                <p:cNvPicPr/>
                <p:nvPr/>
              </p:nvPicPr>
              <p:blipFill>
                <a:blip r:embed="rId329"/>
                <a:stretch>
                  <a:fillRect/>
                </a:stretch>
              </p:blipFill>
              <p:spPr>
                <a:xfrm>
                  <a:off x="9750888" y="2534256"/>
                  <a:ext cx="1677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8" name="Ink 197">
                  <a:extLst>
                    <a:ext uri="{FF2B5EF4-FFF2-40B4-BE49-F238E27FC236}">
                      <a16:creationId xmlns:a16="http://schemas.microsoft.com/office/drawing/2014/main" id="{98D8C87C-6407-D28D-D3D0-86F581D9E637}"/>
                    </a:ext>
                  </a:extLst>
                </p14:cNvPr>
                <p14:cNvContentPartPr/>
                <p14:nvPr/>
              </p14:nvContentPartPr>
              <p14:xfrm>
                <a:off x="9984528" y="2578536"/>
                <a:ext cx="93240" cy="96120"/>
              </p14:xfrm>
            </p:contentPart>
          </mc:Choice>
          <mc:Fallback xmlns="">
            <p:pic>
              <p:nvPicPr>
                <p:cNvPr id="198" name="Ink 197">
                  <a:extLst>
                    <a:ext uri="{FF2B5EF4-FFF2-40B4-BE49-F238E27FC236}">
                      <a16:creationId xmlns:a16="http://schemas.microsoft.com/office/drawing/2014/main" id="{98D8C87C-6407-D28D-D3D0-86F581D9E637}"/>
                    </a:ext>
                  </a:extLst>
                </p:cNvPr>
                <p:cNvPicPr/>
                <p:nvPr/>
              </p:nvPicPr>
              <p:blipFill>
                <a:blip r:embed="rId331"/>
                <a:stretch>
                  <a:fillRect/>
                </a:stretch>
              </p:blipFill>
              <p:spPr>
                <a:xfrm>
                  <a:off x="9978408" y="2572416"/>
                  <a:ext cx="105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1" name="Ink 200">
                  <a:extLst>
                    <a:ext uri="{FF2B5EF4-FFF2-40B4-BE49-F238E27FC236}">
                      <a16:creationId xmlns:a16="http://schemas.microsoft.com/office/drawing/2014/main" id="{99210940-31FD-80FE-C99B-2E88C048BFBE}"/>
                    </a:ext>
                  </a:extLst>
                </p14:cNvPr>
                <p14:cNvContentPartPr/>
                <p14:nvPr/>
              </p14:nvContentPartPr>
              <p14:xfrm>
                <a:off x="10157688" y="2496096"/>
                <a:ext cx="98640" cy="186120"/>
              </p14:xfrm>
            </p:contentPart>
          </mc:Choice>
          <mc:Fallback xmlns="">
            <p:pic>
              <p:nvPicPr>
                <p:cNvPr id="201" name="Ink 200">
                  <a:extLst>
                    <a:ext uri="{FF2B5EF4-FFF2-40B4-BE49-F238E27FC236}">
                      <a16:creationId xmlns:a16="http://schemas.microsoft.com/office/drawing/2014/main" id="{99210940-31FD-80FE-C99B-2E88C048BFBE}"/>
                    </a:ext>
                  </a:extLst>
                </p:cNvPr>
                <p:cNvPicPr/>
                <p:nvPr/>
              </p:nvPicPr>
              <p:blipFill>
                <a:blip r:embed="rId333"/>
                <a:stretch>
                  <a:fillRect/>
                </a:stretch>
              </p:blipFill>
              <p:spPr>
                <a:xfrm>
                  <a:off x="10151568" y="2489976"/>
                  <a:ext cx="110880" cy="198360"/>
                </a:xfrm>
                <a:prstGeom prst="rect">
                  <a:avLst/>
                </a:prstGeom>
              </p:spPr>
            </p:pic>
          </mc:Fallback>
        </mc:AlternateContent>
      </p:grpSp>
      <p:grpSp>
        <p:nvGrpSpPr>
          <p:cNvPr id="212" name="Group 211">
            <a:extLst>
              <a:ext uri="{FF2B5EF4-FFF2-40B4-BE49-F238E27FC236}">
                <a16:creationId xmlns:a16="http://schemas.microsoft.com/office/drawing/2014/main" id="{8187FF0A-0524-964E-2FC7-156006E3D005}"/>
              </a:ext>
            </a:extLst>
          </p:cNvPr>
          <p:cNvGrpSpPr/>
          <p:nvPr/>
        </p:nvGrpSpPr>
        <p:grpSpPr>
          <a:xfrm>
            <a:off x="10441368" y="2450376"/>
            <a:ext cx="1125000" cy="228240"/>
            <a:chOff x="10441368" y="2450376"/>
            <a:chExt cx="1125000" cy="228240"/>
          </a:xfrm>
        </p:grpSpPr>
        <mc:AlternateContent xmlns:mc="http://schemas.openxmlformats.org/markup-compatibility/2006" xmlns:p14="http://schemas.microsoft.com/office/powerpoint/2010/main">
          <mc:Choice Requires="p14">
            <p:contentPart p14:bwMode="auto" r:id="rId334">
              <p14:nvContentPartPr>
                <p14:cNvPr id="202" name="Ink 201">
                  <a:extLst>
                    <a:ext uri="{FF2B5EF4-FFF2-40B4-BE49-F238E27FC236}">
                      <a16:creationId xmlns:a16="http://schemas.microsoft.com/office/drawing/2014/main" id="{22D155CE-44AD-416B-B359-1A13F3635351}"/>
                    </a:ext>
                  </a:extLst>
                </p14:cNvPr>
                <p14:cNvContentPartPr/>
                <p14:nvPr/>
              </p14:nvContentPartPr>
              <p14:xfrm>
                <a:off x="10441368" y="2577456"/>
                <a:ext cx="106200" cy="100440"/>
              </p14:xfrm>
            </p:contentPart>
          </mc:Choice>
          <mc:Fallback xmlns="">
            <p:pic>
              <p:nvPicPr>
                <p:cNvPr id="202" name="Ink 201">
                  <a:extLst>
                    <a:ext uri="{FF2B5EF4-FFF2-40B4-BE49-F238E27FC236}">
                      <a16:creationId xmlns:a16="http://schemas.microsoft.com/office/drawing/2014/main" id="{22D155CE-44AD-416B-B359-1A13F3635351}"/>
                    </a:ext>
                  </a:extLst>
                </p:cNvPr>
                <p:cNvPicPr/>
                <p:nvPr/>
              </p:nvPicPr>
              <p:blipFill>
                <a:blip r:embed="rId335"/>
                <a:stretch>
                  <a:fillRect/>
                </a:stretch>
              </p:blipFill>
              <p:spPr>
                <a:xfrm>
                  <a:off x="10435248" y="2571336"/>
                  <a:ext cx="1184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3" name="Ink 202">
                  <a:extLst>
                    <a:ext uri="{FF2B5EF4-FFF2-40B4-BE49-F238E27FC236}">
                      <a16:creationId xmlns:a16="http://schemas.microsoft.com/office/drawing/2014/main" id="{05B4EDF6-E6F5-EAF7-A213-831AB3BF6314}"/>
                    </a:ext>
                  </a:extLst>
                </p14:cNvPr>
                <p14:cNvContentPartPr/>
                <p14:nvPr/>
              </p14:nvContentPartPr>
              <p14:xfrm>
                <a:off x="10614168" y="2560176"/>
                <a:ext cx="112320" cy="118440"/>
              </p14:xfrm>
            </p:contentPart>
          </mc:Choice>
          <mc:Fallback xmlns="">
            <p:pic>
              <p:nvPicPr>
                <p:cNvPr id="203" name="Ink 202">
                  <a:extLst>
                    <a:ext uri="{FF2B5EF4-FFF2-40B4-BE49-F238E27FC236}">
                      <a16:creationId xmlns:a16="http://schemas.microsoft.com/office/drawing/2014/main" id="{05B4EDF6-E6F5-EAF7-A213-831AB3BF6314}"/>
                    </a:ext>
                  </a:extLst>
                </p:cNvPr>
                <p:cNvPicPr/>
                <p:nvPr/>
              </p:nvPicPr>
              <p:blipFill>
                <a:blip r:embed="rId337"/>
                <a:stretch>
                  <a:fillRect/>
                </a:stretch>
              </p:blipFill>
              <p:spPr>
                <a:xfrm>
                  <a:off x="10608048" y="2554056"/>
                  <a:ext cx="124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4" name="Ink 203">
                  <a:extLst>
                    <a:ext uri="{FF2B5EF4-FFF2-40B4-BE49-F238E27FC236}">
                      <a16:creationId xmlns:a16="http://schemas.microsoft.com/office/drawing/2014/main" id="{3C7427F8-39E8-78F4-87DC-A6F219170559}"/>
                    </a:ext>
                  </a:extLst>
                </p14:cNvPr>
                <p14:cNvContentPartPr/>
                <p14:nvPr/>
              </p14:nvContentPartPr>
              <p14:xfrm>
                <a:off x="10779768" y="2450376"/>
                <a:ext cx="9720" cy="191160"/>
              </p14:xfrm>
            </p:contentPart>
          </mc:Choice>
          <mc:Fallback xmlns="">
            <p:pic>
              <p:nvPicPr>
                <p:cNvPr id="204" name="Ink 203">
                  <a:extLst>
                    <a:ext uri="{FF2B5EF4-FFF2-40B4-BE49-F238E27FC236}">
                      <a16:creationId xmlns:a16="http://schemas.microsoft.com/office/drawing/2014/main" id="{3C7427F8-39E8-78F4-87DC-A6F219170559}"/>
                    </a:ext>
                  </a:extLst>
                </p:cNvPr>
                <p:cNvPicPr/>
                <p:nvPr/>
              </p:nvPicPr>
              <p:blipFill>
                <a:blip r:embed="rId339"/>
                <a:stretch>
                  <a:fillRect/>
                </a:stretch>
              </p:blipFill>
              <p:spPr>
                <a:xfrm>
                  <a:off x="10773648" y="2444256"/>
                  <a:ext cx="219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5" name="Ink 204">
                  <a:extLst>
                    <a:ext uri="{FF2B5EF4-FFF2-40B4-BE49-F238E27FC236}">
                      <a16:creationId xmlns:a16="http://schemas.microsoft.com/office/drawing/2014/main" id="{E84E941D-1AC5-9DCC-F49F-275602B5C94D}"/>
                    </a:ext>
                  </a:extLst>
                </p14:cNvPr>
                <p14:cNvContentPartPr/>
                <p14:nvPr/>
              </p14:nvContentPartPr>
              <p14:xfrm>
                <a:off x="10871208" y="2468736"/>
                <a:ext cx="142920" cy="203760"/>
              </p14:xfrm>
            </p:contentPart>
          </mc:Choice>
          <mc:Fallback xmlns="">
            <p:pic>
              <p:nvPicPr>
                <p:cNvPr id="205" name="Ink 204">
                  <a:extLst>
                    <a:ext uri="{FF2B5EF4-FFF2-40B4-BE49-F238E27FC236}">
                      <a16:creationId xmlns:a16="http://schemas.microsoft.com/office/drawing/2014/main" id="{E84E941D-1AC5-9DCC-F49F-275602B5C94D}"/>
                    </a:ext>
                  </a:extLst>
                </p:cNvPr>
                <p:cNvPicPr/>
                <p:nvPr/>
              </p:nvPicPr>
              <p:blipFill>
                <a:blip r:embed="rId341"/>
                <a:stretch>
                  <a:fillRect/>
                </a:stretch>
              </p:blipFill>
              <p:spPr>
                <a:xfrm>
                  <a:off x="10865088" y="2462616"/>
                  <a:ext cx="155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6" name="Ink 205">
                  <a:extLst>
                    <a:ext uri="{FF2B5EF4-FFF2-40B4-BE49-F238E27FC236}">
                      <a16:creationId xmlns:a16="http://schemas.microsoft.com/office/drawing/2014/main" id="{3C737C37-A4B2-D916-23E7-73BB7F68E477}"/>
                    </a:ext>
                  </a:extLst>
                </p14:cNvPr>
                <p14:cNvContentPartPr/>
                <p14:nvPr/>
              </p14:nvContentPartPr>
              <p14:xfrm>
                <a:off x="10845648" y="2605536"/>
                <a:ext cx="109080" cy="9720"/>
              </p14:xfrm>
            </p:contentPart>
          </mc:Choice>
          <mc:Fallback xmlns="">
            <p:pic>
              <p:nvPicPr>
                <p:cNvPr id="206" name="Ink 205">
                  <a:extLst>
                    <a:ext uri="{FF2B5EF4-FFF2-40B4-BE49-F238E27FC236}">
                      <a16:creationId xmlns:a16="http://schemas.microsoft.com/office/drawing/2014/main" id="{3C737C37-A4B2-D916-23E7-73BB7F68E477}"/>
                    </a:ext>
                  </a:extLst>
                </p:cNvPr>
                <p:cNvPicPr/>
                <p:nvPr/>
              </p:nvPicPr>
              <p:blipFill>
                <a:blip r:embed="rId343"/>
                <a:stretch>
                  <a:fillRect/>
                </a:stretch>
              </p:blipFill>
              <p:spPr>
                <a:xfrm>
                  <a:off x="10839528" y="2599416"/>
                  <a:ext cx="121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7" name="Ink 206">
                  <a:extLst>
                    <a:ext uri="{FF2B5EF4-FFF2-40B4-BE49-F238E27FC236}">
                      <a16:creationId xmlns:a16="http://schemas.microsoft.com/office/drawing/2014/main" id="{7673B797-0016-75C0-F49C-77E45C5FCC65}"/>
                    </a:ext>
                  </a:extLst>
                </p14:cNvPr>
                <p14:cNvContentPartPr/>
                <p14:nvPr/>
              </p14:nvContentPartPr>
              <p14:xfrm>
                <a:off x="11062728" y="2496096"/>
                <a:ext cx="153720" cy="148320"/>
              </p14:xfrm>
            </p:contentPart>
          </mc:Choice>
          <mc:Fallback xmlns="">
            <p:pic>
              <p:nvPicPr>
                <p:cNvPr id="207" name="Ink 206">
                  <a:extLst>
                    <a:ext uri="{FF2B5EF4-FFF2-40B4-BE49-F238E27FC236}">
                      <a16:creationId xmlns:a16="http://schemas.microsoft.com/office/drawing/2014/main" id="{7673B797-0016-75C0-F49C-77E45C5FCC65}"/>
                    </a:ext>
                  </a:extLst>
                </p:cNvPr>
                <p:cNvPicPr/>
                <p:nvPr/>
              </p:nvPicPr>
              <p:blipFill>
                <a:blip r:embed="rId345"/>
                <a:stretch>
                  <a:fillRect/>
                </a:stretch>
              </p:blipFill>
              <p:spPr>
                <a:xfrm>
                  <a:off x="11056608" y="2489976"/>
                  <a:ext cx="1659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8" name="Ink 207">
                  <a:extLst>
                    <a:ext uri="{FF2B5EF4-FFF2-40B4-BE49-F238E27FC236}">
                      <a16:creationId xmlns:a16="http://schemas.microsoft.com/office/drawing/2014/main" id="{3003E426-95C4-05BC-AD3C-B691F6408E13}"/>
                    </a:ext>
                  </a:extLst>
                </p14:cNvPr>
                <p14:cNvContentPartPr/>
                <p14:nvPr/>
              </p14:nvContentPartPr>
              <p14:xfrm>
                <a:off x="11283408" y="2487096"/>
                <a:ext cx="81360" cy="74160"/>
              </p14:xfrm>
            </p:contentPart>
          </mc:Choice>
          <mc:Fallback xmlns="">
            <p:pic>
              <p:nvPicPr>
                <p:cNvPr id="208" name="Ink 207">
                  <a:extLst>
                    <a:ext uri="{FF2B5EF4-FFF2-40B4-BE49-F238E27FC236}">
                      <a16:creationId xmlns:a16="http://schemas.microsoft.com/office/drawing/2014/main" id="{3003E426-95C4-05BC-AD3C-B691F6408E13}"/>
                    </a:ext>
                  </a:extLst>
                </p:cNvPr>
                <p:cNvPicPr/>
                <p:nvPr/>
              </p:nvPicPr>
              <p:blipFill>
                <a:blip r:embed="rId347"/>
                <a:stretch>
                  <a:fillRect/>
                </a:stretch>
              </p:blipFill>
              <p:spPr>
                <a:xfrm>
                  <a:off x="11277288" y="2480976"/>
                  <a:ext cx="936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1" name="Ink 210">
                  <a:extLst>
                    <a:ext uri="{FF2B5EF4-FFF2-40B4-BE49-F238E27FC236}">
                      <a16:creationId xmlns:a16="http://schemas.microsoft.com/office/drawing/2014/main" id="{C24090A5-F560-BB69-D5E8-9BBD2921D9FF}"/>
                    </a:ext>
                  </a:extLst>
                </p14:cNvPr>
                <p14:cNvContentPartPr/>
                <p14:nvPr/>
              </p14:nvContentPartPr>
              <p14:xfrm>
                <a:off x="11418048" y="2522736"/>
                <a:ext cx="148320" cy="138600"/>
              </p14:xfrm>
            </p:contentPart>
          </mc:Choice>
          <mc:Fallback xmlns="">
            <p:pic>
              <p:nvPicPr>
                <p:cNvPr id="211" name="Ink 210">
                  <a:extLst>
                    <a:ext uri="{FF2B5EF4-FFF2-40B4-BE49-F238E27FC236}">
                      <a16:creationId xmlns:a16="http://schemas.microsoft.com/office/drawing/2014/main" id="{C24090A5-F560-BB69-D5E8-9BBD2921D9FF}"/>
                    </a:ext>
                  </a:extLst>
                </p:cNvPr>
                <p:cNvPicPr/>
                <p:nvPr/>
              </p:nvPicPr>
              <p:blipFill>
                <a:blip r:embed="rId349"/>
                <a:stretch>
                  <a:fillRect/>
                </a:stretch>
              </p:blipFill>
              <p:spPr>
                <a:xfrm>
                  <a:off x="11411928" y="2516616"/>
                  <a:ext cx="160560" cy="15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0">
            <p14:nvContentPartPr>
              <p14:cNvPr id="228" name="Ink 227">
                <a:extLst>
                  <a:ext uri="{FF2B5EF4-FFF2-40B4-BE49-F238E27FC236}">
                    <a16:creationId xmlns:a16="http://schemas.microsoft.com/office/drawing/2014/main" id="{A0CC887B-2A75-3288-AE22-BE75ABF30F04}"/>
                  </a:ext>
                </a:extLst>
              </p14:cNvPr>
              <p14:cNvContentPartPr/>
              <p14:nvPr/>
            </p14:nvContentPartPr>
            <p14:xfrm>
              <a:off x="5824728" y="3262536"/>
              <a:ext cx="93240" cy="68040"/>
            </p14:xfrm>
          </p:contentPart>
        </mc:Choice>
        <mc:Fallback xmlns="">
          <p:pic>
            <p:nvPicPr>
              <p:cNvPr id="228" name="Ink 227">
                <a:extLst>
                  <a:ext uri="{FF2B5EF4-FFF2-40B4-BE49-F238E27FC236}">
                    <a16:creationId xmlns:a16="http://schemas.microsoft.com/office/drawing/2014/main" id="{A0CC887B-2A75-3288-AE22-BE75ABF30F04}"/>
                  </a:ext>
                </a:extLst>
              </p:cNvPr>
              <p:cNvPicPr/>
              <p:nvPr/>
            </p:nvPicPr>
            <p:blipFill>
              <a:blip r:embed="rId351"/>
              <a:stretch>
                <a:fillRect/>
              </a:stretch>
            </p:blipFill>
            <p:spPr>
              <a:xfrm>
                <a:off x="5818608" y="3256416"/>
                <a:ext cx="105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5" name="Ink 254">
                <a:extLst>
                  <a:ext uri="{FF2B5EF4-FFF2-40B4-BE49-F238E27FC236}">
                    <a16:creationId xmlns:a16="http://schemas.microsoft.com/office/drawing/2014/main" id="{F7C6FF57-9D8B-2AC5-C3BD-93BA32C24A27}"/>
                  </a:ext>
                </a:extLst>
              </p14:cNvPr>
              <p14:cNvContentPartPr/>
              <p14:nvPr/>
            </p14:nvContentPartPr>
            <p14:xfrm>
              <a:off x="5705928" y="4043376"/>
              <a:ext cx="79920" cy="73800"/>
            </p14:xfrm>
          </p:contentPart>
        </mc:Choice>
        <mc:Fallback xmlns="">
          <p:pic>
            <p:nvPicPr>
              <p:cNvPr id="255" name="Ink 254">
                <a:extLst>
                  <a:ext uri="{FF2B5EF4-FFF2-40B4-BE49-F238E27FC236}">
                    <a16:creationId xmlns:a16="http://schemas.microsoft.com/office/drawing/2014/main" id="{F7C6FF57-9D8B-2AC5-C3BD-93BA32C24A27}"/>
                  </a:ext>
                </a:extLst>
              </p:cNvPr>
              <p:cNvPicPr/>
              <p:nvPr/>
            </p:nvPicPr>
            <p:blipFill>
              <a:blip r:embed="rId353"/>
              <a:stretch>
                <a:fillRect/>
              </a:stretch>
            </p:blipFill>
            <p:spPr>
              <a:xfrm>
                <a:off x="5699808" y="4037256"/>
                <a:ext cx="92160" cy="86040"/>
              </a:xfrm>
              <a:prstGeom prst="rect">
                <a:avLst/>
              </a:prstGeom>
            </p:spPr>
          </p:pic>
        </mc:Fallback>
      </mc:AlternateContent>
      <p:grpSp>
        <p:nvGrpSpPr>
          <p:cNvPr id="261" name="Group 260">
            <a:extLst>
              <a:ext uri="{FF2B5EF4-FFF2-40B4-BE49-F238E27FC236}">
                <a16:creationId xmlns:a16="http://schemas.microsoft.com/office/drawing/2014/main" id="{D36C6352-3A73-A473-9234-80B000C5085B}"/>
              </a:ext>
            </a:extLst>
          </p:cNvPr>
          <p:cNvGrpSpPr/>
          <p:nvPr/>
        </p:nvGrpSpPr>
        <p:grpSpPr>
          <a:xfrm>
            <a:off x="6005808" y="3849336"/>
            <a:ext cx="810000" cy="380160"/>
            <a:chOff x="6005808" y="3849336"/>
            <a:chExt cx="810000" cy="380160"/>
          </a:xfrm>
        </p:grpSpPr>
        <mc:AlternateContent xmlns:mc="http://schemas.openxmlformats.org/markup-compatibility/2006" xmlns:p14="http://schemas.microsoft.com/office/powerpoint/2010/main">
          <mc:Choice Requires="p14">
            <p:contentPart p14:bwMode="auto" r:id="rId354">
              <p14:nvContentPartPr>
                <p14:cNvPr id="256" name="Ink 255">
                  <a:extLst>
                    <a:ext uri="{FF2B5EF4-FFF2-40B4-BE49-F238E27FC236}">
                      <a16:creationId xmlns:a16="http://schemas.microsoft.com/office/drawing/2014/main" id="{0170D482-378D-5F4F-76B9-225E30B60887}"/>
                    </a:ext>
                  </a:extLst>
                </p14:cNvPr>
                <p14:cNvContentPartPr/>
                <p14:nvPr/>
              </p14:nvContentPartPr>
              <p14:xfrm>
                <a:off x="6005808" y="3977136"/>
                <a:ext cx="151200" cy="164160"/>
              </p14:xfrm>
            </p:contentPart>
          </mc:Choice>
          <mc:Fallback xmlns="">
            <p:pic>
              <p:nvPicPr>
                <p:cNvPr id="256" name="Ink 255">
                  <a:extLst>
                    <a:ext uri="{FF2B5EF4-FFF2-40B4-BE49-F238E27FC236}">
                      <a16:creationId xmlns:a16="http://schemas.microsoft.com/office/drawing/2014/main" id="{0170D482-378D-5F4F-76B9-225E30B60887}"/>
                    </a:ext>
                  </a:extLst>
                </p:cNvPr>
                <p:cNvPicPr/>
                <p:nvPr/>
              </p:nvPicPr>
              <p:blipFill>
                <a:blip r:embed="rId355"/>
                <a:stretch>
                  <a:fillRect/>
                </a:stretch>
              </p:blipFill>
              <p:spPr>
                <a:xfrm>
                  <a:off x="5999688" y="3971016"/>
                  <a:ext cx="163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7" name="Ink 256">
                  <a:extLst>
                    <a:ext uri="{FF2B5EF4-FFF2-40B4-BE49-F238E27FC236}">
                      <a16:creationId xmlns:a16="http://schemas.microsoft.com/office/drawing/2014/main" id="{7AF096CC-8D05-D47A-FBEF-394041FBAF09}"/>
                    </a:ext>
                  </a:extLst>
                </p14:cNvPr>
                <p14:cNvContentPartPr/>
                <p14:nvPr/>
              </p14:nvContentPartPr>
              <p14:xfrm>
                <a:off x="6300288" y="3849336"/>
                <a:ext cx="29880" cy="362880"/>
              </p14:xfrm>
            </p:contentPart>
          </mc:Choice>
          <mc:Fallback xmlns="">
            <p:pic>
              <p:nvPicPr>
                <p:cNvPr id="257" name="Ink 256">
                  <a:extLst>
                    <a:ext uri="{FF2B5EF4-FFF2-40B4-BE49-F238E27FC236}">
                      <a16:creationId xmlns:a16="http://schemas.microsoft.com/office/drawing/2014/main" id="{7AF096CC-8D05-D47A-FBEF-394041FBAF09}"/>
                    </a:ext>
                  </a:extLst>
                </p:cNvPr>
                <p:cNvPicPr/>
                <p:nvPr/>
              </p:nvPicPr>
              <p:blipFill>
                <a:blip r:embed="rId357"/>
                <a:stretch>
                  <a:fillRect/>
                </a:stretch>
              </p:blipFill>
              <p:spPr>
                <a:xfrm>
                  <a:off x="6294168" y="3843216"/>
                  <a:ext cx="421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58" name="Ink 257">
                  <a:extLst>
                    <a:ext uri="{FF2B5EF4-FFF2-40B4-BE49-F238E27FC236}">
                      <a16:creationId xmlns:a16="http://schemas.microsoft.com/office/drawing/2014/main" id="{C931DB86-42EE-C452-EBE5-819465520954}"/>
                    </a:ext>
                  </a:extLst>
                </p14:cNvPr>
                <p14:cNvContentPartPr/>
                <p14:nvPr/>
              </p14:nvContentPartPr>
              <p14:xfrm>
                <a:off x="6409728" y="4087296"/>
                <a:ext cx="18720" cy="118440"/>
              </p14:xfrm>
            </p:contentPart>
          </mc:Choice>
          <mc:Fallback xmlns="">
            <p:pic>
              <p:nvPicPr>
                <p:cNvPr id="258" name="Ink 257">
                  <a:extLst>
                    <a:ext uri="{FF2B5EF4-FFF2-40B4-BE49-F238E27FC236}">
                      <a16:creationId xmlns:a16="http://schemas.microsoft.com/office/drawing/2014/main" id="{C931DB86-42EE-C452-EBE5-819465520954}"/>
                    </a:ext>
                  </a:extLst>
                </p:cNvPr>
                <p:cNvPicPr/>
                <p:nvPr/>
              </p:nvPicPr>
              <p:blipFill>
                <a:blip r:embed="rId359"/>
                <a:stretch>
                  <a:fillRect/>
                </a:stretch>
              </p:blipFill>
              <p:spPr>
                <a:xfrm>
                  <a:off x="6403608" y="4081176"/>
                  <a:ext cx="30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59" name="Ink 258">
                  <a:extLst>
                    <a:ext uri="{FF2B5EF4-FFF2-40B4-BE49-F238E27FC236}">
                      <a16:creationId xmlns:a16="http://schemas.microsoft.com/office/drawing/2014/main" id="{C3B8F3FA-7FCB-013A-3570-DEFDDFE71EC2}"/>
                    </a:ext>
                  </a:extLst>
                </p14:cNvPr>
                <p14:cNvContentPartPr/>
                <p14:nvPr/>
              </p14:nvContentPartPr>
              <p14:xfrm>
                <a:off x="6435648" y="4032216"/>
                <a:ext cx="1800" cy="360"/>
              </p14:xfrm>
            </p:contentPart>
          </mc:Choice>
          <mc:Fallback xmlns="">
            <p:pic>
              <p:nvPicPr>
                <p:cNvPr id="259" name="Ink 258">
                  <a:extLst>
                    <a:ext uri="{FF2B5EF4-FFF2-40B4-BE49-F238E27FC236}">
                      <a16:creationId xmlns:a16="http://schemas.microsoft.com/office/drawing/2014/main" id="{C3B8F3FA-7FCB-013A-3570-DEFDDFE71EC2}"/>
                    </a:ext>
                  </a:extLst>
                </p:cNvPr>
                <p:cNvPicPr/>
                <p:nvPr/>
              </p:nvPicPr>
              <p:blipFill>
                <a:blip r:embed="rId253"/>
                <a:stretch>
                  <a:fillRect/>
                </a:stretch>
              </p:blipFill>
              <p:spPr>
                <a:xfrm>
                  <a:off x="6429528" y="4026096"/>
                  <a:ext cx="14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60" name="Ink 259">
                  <a:extLst>
                    <a:ext uri="{FF2B5EF4-FFF2-40B4-BE49-F238E27FC236}">
                      <a16:creationId xmlns:a16="http://schemas.microsoft.com/office/drawing/2014/main" id="{355933D2-FCE5-82E8-0AA3-215436C62C1B}"/>
                    </a:ext>
                  </a:extLst>
                </p14:cNvPr>
                <p14:cNvContentPartPr/>
                <p14:nvPr/>
              </p14:nvContentPartPr>
              <p14:xfrm>
                <a:off x="6528528" y="4004856"/>
                <a:ext cx="287280" cy="224640"/>
              </p14:xfrm>
            </p:contentPart>
          </mc:Choice>
          <mc:Fallback xmlns="">
            <p:pic>
              <p:nvPicPr>
                <p:cNvPr id="260" name="Ink 259">
                  <a:extLst>
                    <a:ext uri="{FF2B5EF4-FFF2-40B4-BE49-F238E27FC236}">
                      <a16:creationId xmlns:a16="http://schemas.microsoft.com/office/drawing/2014/main" id="{355933D2-FCE5-82E8-0AA3-215436C62C1B}"/>
                    </a:ext>
                  </a:extLst>
                </p:cNvPr>
                <p:cNvPicPr/>
                <p:nvPr/>
              </p:nvPicPr>
              <p:blipFill>
                <a:blip r:embed="rId362"/>
                <a:stretch>
                  <a:fillRect/>
                </a:stretch>
              </p:blipFill>
              <p:spPr>
                <a:xfrm>
                  <a:off x="6522408" y="3998736"/>
                  <a:ext cx="299520" cy="236880"/>
                </a:xfrm>
                <a:prstGeom prst="rect">
                  <a:avLst/>
                </a:prstGeom>
              </p:spPr>
            </p:pic>
          </mc:Fallback>
        </mc:AlternateContent>
      </p:grpSp>
      <p:grpSp>
        <p:nvGrpSpPr>
          <p:cNvPr id="270" name="Group 269">
            <a:extLst>
              <a:ext uri="{FF2B5EF4-FFF2-40B4-BE49-F238E27FC236}">
                <a16:creationId xmlns:a16="http://schemas.microsoft.com/office/drawing/2014/main" id="{B75156E7-9431-F4EB-3666-B64CBB7EB5F7}"/>
              </a:ext>
            </a:extLst>
          </p:cNvPr>
          <p:cNvGrpSpPr/>
          <p:nvPr/>
        </p:nvGrpSpPr>
        <p:grpSpPr>
          <a:xfrm>
            <a:off x="7213968" y="3895056"/>
            <a:ext cx="1646640" cy="329760"/>
            <a:chOff x="7213968" y="3895056"/>
            <a:chExt cx="1646640" cy="329760"/>
          </a:xfrm>
        </p:grpSpPr>
        <mc:AlternateContent xmlns:mc="http://schemas.openxmlformats.org/markup-compatibility/2006" xmlns:p14="http://schemas.microsoft.com/office/powerpoint/2010/main">
          <mc:Choice Requires="p14">
            <p:contentPart p14:bwMode="auto" r:id="rId363">
              <p14:nvContentPartPr>
                <p14:cNvPr id="262" name="Ink 261">
                  <a:extLst>
                    <a:ext uri="{FF2B5EF4-FFF2-40B4-BE49-F238E27FC236}">
                      <a16:creationId xmlns:a16="http://schemas.microsoft.com/office/drawing/2014/main" id="{1BBE7081-6AD3-E03F-1C79-DD91351FC498}"/>
                    </a:ext>
                  </a:extLst>
                </p14:cNvPr>
                <p14:cNvContentPartPr/>
                <p14:nvPr/>
              </p14:nvContentPartPr>
              <p14:xfrm>
                <a:off x="7213968" y="3988656"/>
                <a:ext cx="250920" cy="149760"/>
              </p14:xfrm>
            </p:contentPart>
          </mc:Choice>
          <mc:Fallback xmlns="">
            <p:pic>
              <p:nvPicPr>
                <p:cNvPr id="262" name="Ink 261">
                  <a:extLst>
                    <a:ext uri="{FF2B5EF4-FFF2-40B4-BE49-F238E27FC236}">
                      <a16:creationId xmlns:a16="http://schemas.microsoft.com/office/drawing/2014/main" id="{1BBE7081-6AD3-E03F-1C79-DD91351FC498}"/>
                    </a:ext>
                  </a:extLst>
                </p:cNvPr>
                <p:cNvPicPr/>
                <p:nvPr/>
              </p:nvPicPr>
              <p:blipFill>
                <a:blip r:embed="rId364"/>
                <a:stretch>
                  <a:fillRect/>
                </a:stretch>
              </p:blipFill>
              <p:spPr>
                <a:xfrm>
                  <a:off x="7207848" y="3982536"/>
                  <a:ext cx="263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63" name="Ink 262">
                  <a:extLst>
                    <a:ext uri="{FF2B5EF4-FFF2-40B4-BE49-F238E27FC236}">
                      <a16:creationId xmlns:a16="http://schemas.microsoft.com/office/drawing/2014/main" id="{057A6956-7041-2EEB-674D-B67D73D278FF}"/>
                    </a:ext>
                  </a:extLst>
                </p14:cNvPr>
                <p14:cNvContentPartPr/>
                <p14:nvPr/>
              </p14:nvContentPartPr>
              <p14:xfrm>
                <a:off x="7583688" y="4040856"/>
                <a:ext cx="215280" cy="102960"/>
              </p14:xfrm>
            </p:contentPart>
          </mc:Choice>
          <mc:Fallback xmlns="">
            <p:pic>
              <p:nvPicPr>
                <p:cNvPr id="263" name="Ink 262">
                  <a:extLst>
                    <a:ext uri="{FF2B5EF4-FFF2-40B4-BE49-F238E27FC236}">
                      <a16:creationId xmlns:a16="http://schemas.microsoft.com/office/drawing/2014/main" id="{057A6956-7041-2EEB-674D-B67D73D278FF}"/>
                    </a:ext>
                  </a:extLst>
                </p:cNvPr>
                <p:cNvPicPr/>
                <p:nvPr/>
              </p:nvPicPr>
              <p:blipFill>
                <a:blip r:embed="rId366"/>
                <a:stretch>
                  <a:fillRect/>
                </a:stretch>
              </p:blipFill>
              <p:spPr>
                <a:xfrm>
                  <a:off x="7577568" y="4034736"/>
                  <a:ext cx="2275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64" name="Ink 263">
                  <a:extLst>
                    <a:ext uri="{FF2B5EF4-FFF2-40B4-BE49-F238E27FC236}">
                      <a16:creationId xmlns:a16="http://schemas.microsoft.com/office/drawing/2014/main" id="{CF41370F-1C6D-FDE7-6684-C21D6A666FAF}"/>
                    </a:ext>
                  </a:extLst>
                </p14:cNvPr>
                <p14:cNvContentPartPr/>
                <p14:nvPr/>
              </p14:nvContentPartPr>
              <p14:xfrm>
                <a:off x="7863408" y="3994776"/>
                <a:ext cx="191520" cy="153720"/>
              </p14:xfrm>
            </p:contentPart>
          </mc:Choice>
          <mc:Fallback xmlns="">
            <p:pic>
              <p:nvPicPr>
                <p:cNvPr id="264" name="Ink 263">
                  <a:extLst>
                    <a:ext uri="{FF2B5EF4-FFF2-40B4-BE49-F238E27FC236}">
                      <a16:creationId xmlns:a16="http://schemas.microsoft.com/office/drawing/2014/main" id="{CF41370F-1C6D-FDE7-6684-C21D6A666FAF}"/>
                    </a:ext>
                  </a:extLst>
                </p:cNvPr>
                <p:cNvPicPr/>
                <p:nvPr/>
              </p:nvPicPr>
              <p:blipFill>
                <a:blip r:embed="rId368"/>
                <a:stretch>
                  <a:fillRect/>
                </a:stretch>
              </p:blipFill>
              <p:spPr>
                <a:xfrm>
                  <a:off x="7857288" y="3988656"/>
                  <a:ext cx="20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65" name="Ink 264">
                  <a:extLst>
                    <a:ext uri="{FF2B5EF4-FFF2-40B4-BE49-F238E27FC236}">
                      <a16:creationId xmlns:a16="http://schemas.microsoft.com/office/drawing/2014/main" id="{D3AE9C87-7E8F-B1F6-65D8-CE33B5FE001A}"/>
                    </a:ext>
                  </a:extLst>
                </p14:cNvPr>
                <p14:cNvContentPartPr/>
                <p14:nvPr/>
              </p14:nvContentPartPr>
              <p14:xfrm>
                <a:off x="8115408" y="3958776"/>
                <a:ext cx="126000" cy="266040"/>
              </p14:xfrm>
            </p:contentPart>
          </mc:Choice>
          <mc:Fallback xmlns="">
            <p:pic>
              <p:nvPicPr>
                <p:cNvPr id="265" name="Ink 264">
                  <a:extLst>
                    <a:ext uri="{FF2B5EF4-FFF2-40B4-BE49-F238E27FC236}">
                      <a16:creationId xmlns:a16="http://schemas.microsoft.com/office/drawing/2014/main" id="{D3AE9C87-7E8F-B1F6-65D8-CE33B5FE001A}"/>
                    </a:ext>
                  </a:extLst>
                </p:cNvPr>
                <p:cNvPicPr/>
                <p:nvPr/>
              </p:nvPicPr>
              <p:blipFill>
                <a:blip r:embed="rId370"/>
                <a:stretch>
                  <a:fillRect/>
                </a:stretch>
              </p:blipFill>
              <p:spPr>
                <a:xfrm>
                  <a:off x="8109288" y="3952656"/>
                  <a:ext cx="13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66" name="Ink 265">
                  <a:extLst>
                    <a:ext uri="{FF2B5EF4-FFF2-40B4-BE49-F238E27FC236}">
                      <a16:creationId xmlns:a16="http://schemas.microsoft.com/office/drawing/2014/main" id="{2BD1F9D6-DCA7-59B7-E6F6-C7AD12C0B13E}"/>
                    </a:ext>
                  </a:extLst>
                </p14:cNvPr>
                <p14:cNvContentPartPr/>
                <p14:nvPr/>
              </p14:nvContentPartPr>
              <p14:xfrm>
                <a:off x="8357328" y="3968496"/>
                <a:ext cx="15840" cy="131040"/>
              </p14:xfrm>
            </p:contentPart>
          </mc:Choice>
          <mc:Fallback xmlns="">
            <p:pic>
              <p:nvPicPr>
                <p:cNvPr id="266" name="Ink 265">
                  <a:extLst>
                    <a:ext uri="{FF2B5EF4-FFF2-40B4-BE49-F238E27FC236}">
                      <a16:creationId xmlns:a16="http://schemas.microsoft.com/office/drawing/2014/main" id="{2BD1F9D6-DCA7-59B7-E6F6-C7AD12C0B13E}"/>
                    </a:ext>
                  </a:extLst>
                </p:cNvPr>
                <p:cNvPicPr/>
                <p:nvPr/>
              </p:nvPicPr>
              <p:blipFill>
                <a:blip r:embed="rId372"/>
                <a:stretch>
                  <a:fillRect/>
                </a:stretch>
              </p:blipFill>
              <p:spPr>
                <a:xfrm>
                  <a:off x="8351208" y="3962376"/>
                  <a:ext cx="280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67" name="Ink 266">
                  <a:extLst>
                    <a:ext uri="{FF2B5EF4-FFF2-40B4-BE49-F238E27FC236}">
                      <a16:creationId xmlns:a16="http://schemas.microsoft.com/office/drawing/2014/main" id="{1DE0796A-0515-0350-1106-2685778FAAC6}"/>
                    </a:ext>
                  </a:extLst>
                </p14:cNvPr>
                <p14:cNvContentPartPr/>
                <p14:nvPr/>
              </p14:nvContentPartPr>
              <p14:xfrm>
                <a:off x="8376048" y="3895056"/>
                <a:ext cx="1800" cy="360"/>
              </p14:xfrm>
            </p:contentPart>
          </mc:Choice>
          <mc:Fallback xmlns="">
            <p:pic>
              <p:nvPicPr>
                <p:cNvPr id="267" name="Ink 266">
                  <a:extLst>
                    <a:ext uri="{FF2B5EF4-FFF2-40B4-BE49-F238E27FC236}">
                      <a16:creationId xmlns:a16="http://schemas.microsoft.com/office/drawing/2014/main" id="{1DE0796A-0515-0350-1106-2685778FAAC6}"/>
                    </a:ext>
                  </a:extLst>
                </p:cNvPr>
                <p:cNvPicPr/>
                <p:nvPr/>
              </p:nvPicPr>
              <p:blipFill>
                <a:blip r:embed="rId253"/>
                <a:stretch>
                  <a:fillRect/>
                </a:stretch>
              </p:blipFill>
              <p:spPr>
                <a:xfrm>
                  <a:off x="8369928" y="3888936"/>
                  <a:ext cx="14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68" name="Ink 267">
                  <a:extLst>
                    <a:ext uri="{FF2B5EF4-FFF2-40B4-BE49-F238E27FC236}">
                      <a16:creationId xmlns:a16="http://schemas.microsoft.com/office/drawing/2014/main" id="{77CCD408-8038-24E2-7F84-5E1BC4A171A2}"/>
                    </a:ext>
                  </a:extLst>
                </p14:cNvPr>
                <p14:cNvContentPartPr/>
                <p14:nvPr/>
              </p14:nvContentPartPr>
              <p14:xfrm>
                <a:off x="8494848" y="3895056"/>
                <a:ext cx="145440" cy="174960"/>
              </p14:xfrm>
            </p:contentPart>
          </mc:Choice>
          <mc:Fallback xmlns="">
            <p:pic>
              <p:nvPicPr>
                <p:cNvPr id="268" name="Ink 267">
                  <a:extLst>
                    <a:ext uri="{FF2B5EF4-FFF2-40B4-BE49-F238E27FC236}">
                      <a16:creationId xmlns:a16="http://schemas.microsoft.com/office/drawing/2014/main" id="{77CCD408-8038-24E2-7F84-5E1BC4A171A2}"/>
                    </a:ext>
                  </a:extLst>
                </p:cNvPr>
                <p:cNvPicPr/>
                <p:nvPr/>
              </p:nvPicPr>
              <p:blipFill>
                <a:blip r:embed="rId375"/>
                <a:stretch>
                  <a:fillRect/>
                </a:stretch>
              </p:blipFill>
              <p:spPr>
                <a:xfrm>
                  <a:off x="8488728" y="3888936"/>
                  <a:ext cx="157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69" name="Ink 268">
                  <a:extLst>
                    <a:ext uri="{FF2B5EF4-FFF2-40B4-BE49-F238E27FC236}">
                      <a16:creationId xmlns:a16="http://schemas.microsoft.com/office/drawing/2014/main" id="{4EC134EE-F2E6-97AC-361A-04122346F9CC}"/>
                    </a:ext>
                  </a:extLst>
                </p14:cNvPr>
                <p14:cNvContentPartPr/>
                <p14:nvPr/>
              </p14:nvContentPartPr>
              <p14:xfrm>
                <a:off x="8724168" y="3948336"/>
                <a:ext cx="136440" cy="149400"/>
              </p14:xfrm>
            </p:contentPart>
          </mc:Choice>
          <mc:Fallback xmlns="">
            <p:pic>
              <p:nvPicPr>
                <p:cNvPr id="269" name="Ink 268">
                  <a:extLst>
                    <a:ext uri="{FF2B5EF4-FFF2-40B4-BE49-F238E27FC236}">
                      <a16:creationId xmlns:a16="http://schemas.microsoft.com/office/drawing/2014/main" id="{4EC134EE-F2E6-97AC-361A-04122346F9CC}"/>
                    </a:ext>
                  </a:extLst>
                </p:cNvPr>
                <p:cNvPicPr/>
                <p:nvPr/>
              </p:nvPicPr>
              <p:blipFill>
                <a:blip r:embed="rId377"/>
                <a:stretch>
                  <a:fillRect/>
                </a:stretch>
              </p:blipFill>
              <p:spPr>
                <a:xfrm>
                  <a:off x="8718048" y="3942216"/>
                  <a:ext cx="148680" cy="161640"/>
                </a:xfrm>
                <a:prstGeom prst="rect">
                  <a:avLst/>
                </a:prstGeom>
              </p:spPr>
            </p:pic>
          </mc:Fallback>
        </mc:AlternateContent>
      </p:grpSp>
      <p:grpSp>
        <p:nvGrpSpPr>
          <p:cNvPr id="301" name="Group 300">
            <a:extLst>
              <a:ext uri="{FF2B5EF4-FFF2-40B4-BE49-F238E27FC236}">
                <a16:creationId xmlns:a16="http://schemas.microsoft.com/office/drawing/2014/main" id="{AB737EB2-4547-7D3C-72C2-8A0A34EDF676}"/>
              </a:ext>
            </a:extLst>
          </p:cNvPr>
          <p:cNvGrpSpPr/>
          <p:nvPr/>
        </p:nvGrpSpPr>
        <p:grpSpPr>
          <a:xfrm>
            <a:off x="9644328" y="2972736"/>
            <a:ext cx="629640" cy="155520"/>
            <a:chOff x="9644328" y="2972736"/>
            <a:chExt cx="629640" cy="155520"/>
          </a:xfrm>
        </p:grpSpPr>
        <mc:AlternateContent xmlns:mc="http://schemas.openxmlformats.org/markup-compatibility/2006" xmlns:p14="http://schemas.microsoft.com/office/powerpoint/2010/main">
          <mc:Choice Requires="p14">
            <p:contentPart p14:bwMode="auto" r:id="rId378">
              <p14:nvContentPartPr>
                <p14:cNvPr id="297" name="Ink 296">
                  <a:extLst>
                    <a:ext uri="{FF2B5EF4-FFF2-40B4-BE49-F238E27FC236}">
                      <a16:creationId xmlns:a16="http://schemas.microsoft.com/office/drawing/2014/main" id="{F5BFFC31-6A4D-E023-E433-63E5514B1DF2}"/>
                    </a:ext>
                  </a:extLst>
                </p14:cNvPr>
                <p14:cNvContentPartPr/>
                <p14:nvPr/>
              </p14:nvContentPartPr>
              <p14:xfrm>
                <a:off x="9644328" y="2972736"/>
                <a:ext cx="103680" cy="111240"/>
              </p14:xfrm>
            </p:contentPart>
          </mc:Choice>
          <mc:Fallback xmlns="">
            <p:pic>
              <p:nvPicPr>
                <p:cNvPr id="297" name="Ink 296">
                  <a:extLst>
                    <a:ext uri="{FF2B5EF4-FFF2-40B4-BE49-F238E27FC236}">
                      <a16:creationId xmlns:a16="http://schemas.microsoft.com/office/drawing/2014/main" id="{F5BFFC31-6A4D-E023-E433-63E5514B1DF2}"/>
                    </a:ext>
                  </a:extLst>
                </p:cNvPr>
                <p:cNvPicPr/>
                <p:nvPr/>
              </p:nvPicPr>
              <p:blipFill>
                <a:blip r:embed="rId379"/>
                <a:stretch>
                  <a:fillRect/>
                </a:stretch>
              </p:blipFill>
              <p:spPr>
                <a:xfrm>
                  <a:off x="9638208" y="2966616"/>
                  <a:ext cx="1159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99" name="Ink 298">
                  <a:extLst>
                    <a:ext uri="{FF2B5EF4-FFF2-40B4-BE49-F238E27FC236}">
                      <a16:creationId xmlns:a16="http://schemas.microsoft.com/office/drawing/2014/main" id="{CA7E7C80-9E0C-340C-7DD2-5269E7FEFFA0}"/>
                    </a:ext>
                  </a:extLst>
                </p14:cNvPr>
                <p14:cNvContentPartPr/>
                <p14:nvPr/>
              </p14:nvContentPartPr>
              <p14:xfrm>
                <a:off x="9864648" y="2979216"/>
                <a:ext cx="119520" cy="149040"/>
              </p14:xfrm>
            </p:contentPart>
          </mc:Choice>
          <mc:Fallback xmlns="">
            <p:pic>
              <p:nvPicPr>
                <p:cNvPr id="299" name="Ink 298">
                  <a:extLst>
                    <a:ext uri="{FF2B5EF4-FFF2-40B4-BE49-F238E27FC236}">
                      <a16:creationId xmlns:a16="http://schemas.microsoft.com/office/drawing/2014/main" id="{CA7E7C80-9E0C-340C-7DD2-5269E7FEFFA0}"/>
                    </a:ext>
                  </a:extLst>
                </p:cNvPr>
                <p:cNvPicPr/>
                <p:nvPr/>
              </p:nvPicPr>
              <p:blipFill>
                <a:blip r:embed="rId381"/>
                <a:stretch>
                  <a:fillRect/>
                </a:stretch>
              </p:blipFill>
              <p:spPr>
                <a:xfrm>
                  <a:off x="9858528" y="2973096"/>
                  <a:ext cx="131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0" name="Ink 299">
                  <a:extLst>
                    <a:ext uri="{FF2B5EF4-FFF2-40B4-BE49-F238E27FC236}">
                      <a16:creationId xmlns:a16="http://schemas.microsoft.com/office/drawing/2014/main" id="{0E979CA7-931A-E414-D314-88A79A356F80}"/>
                    </a:ext>
                  </a:extLst>
                </p14:cNvPr>
                <p14:cNvContentPartPr/>
                <p14:nvPr/>
              </p14:nvContentPartPr>
              <p14:xfrm>
                <a:off x="10059408" y="3017376"/>
                <a:ext cx="214560" cy="70560"/>
              </p14:xfrm>
            </p:contentPart>
          </mc:Choice>
          <mc:Fallback xmlns="">
            <p:pic>
              <p:nvPicPr>
                <p:cNvPr id="300" name="Ink 299">
                  <a:extLst>
                    <a:ext uri="{FF2B5EF4-FFF2-40B4-BE49-F238E27FC236}">
                      <a16:creationId xmlns:a16="http://schemas.microsoft.com/office/drawing/2014/main" id="{0E979CA7-931A-E414-D314-88A79A356F80}"/>
                    </a:ext>
                  </a:extLst>
                </p:cNvPr>
                <p:cNvPicPr/>
                <p:nvPr/>
              </p:nvPicPr>
              <p:blipFill>
                <a:blip r:embed="rId383"/>
                <a:stretch>
                  <a:fillRect/>
                </a:stretch>
              </p:blipFill>
              <p:spPr>
                <a:xfrm>
                  <a:off x="10053288" y="3011256"/>
                  <a:ext cx="226800" cy="82800"/>
                </a:xfrm>
                <a:prstGeom prst="rect">
                  <a:avLst/>
                </a:prstGeom>
              </p:spPr>
            </p:pic>
          </mc:Fallback>
        </mc:AlternateContent>
      </p:grpSp>
      <p:grpSp>
        <p:nvGrpSpPr>
          <p:cNvPr id="313" name="Group 312">
            <a:extLst>
              <a:ext uri="{FF2B5EF4-FFF2-40B4-BE49-F238E27FC236}">
                <a16:creationId xmlns:a16="http://schemas.microsoft.com/office/drawing/2014/main" id="{8A6A1098-1B4A-7732-4735-7BF1E664EDDB}"/>
              </a:ext>
            </a:extLst>
          </p:cNvPr>
          <p:cNvGrpSpPr/>
          <p:nvPr/>
        </p:nvGrpSpPr>
        <p:grpSpPr>
          <a:xfrm>
            <a:off x="10625328" y="2852856"/>
            <a:ext cx="1368000" cy="238320"/>
            <a:chOff x="10625328" y="2852856"/>
            <a:chExt cx="1368000" cy="238320"/>
          </a:xfrm>
        </p:grpSpPr>
        <mc:AlternateContent xmlns:mc="http://schemas.openxmlformats.org/markup-compatibility/2006" xmlns:p14="http://schemas.microsoft.com/office/powerpoint/2010/main">
          <mc:Choice Requires="p14">
            <p:contentPart p14:bwMode="auto" r:id="rId384">
              <p14:nvContentPartPr>
                <p14:cNvPr id="302" name="Ink 301">
                  <a:extLst>
                    <a:ext uri="{FF2B5EF4-FFF2-40B4-BE49-F238E27FC236}">
                      <a16:creationId xmlns:a16="http://schemas.microsoft.com/office/drawing/2014/main" id="{538E6F37-5C10-213A-D052-568BBEE5DEAA}"/>
                    </a:ext>
                  </a:extLst>
                </p14:cNvPr>
                <p14:cNvContentPartPr/>
                <p14:nvPr/>
              </p14:nvContentPartPr>
              <p14:xfrm>
                <a:off x="10625328" y="2923776"/>
                <a:ext cx="139680" cy="167400"/>
              </p14:xfrm>
            </p:contentPart>
          </mc:Choice>
          <mc:Fallback xmlns="">
            <p:pic>
              <p:nvPicPr>
                <p:cNvPr id="302" name="Ink 301">
                  <a:extLst>
                    <a:ext uri="{FF2B5EF4-FFF2-40B4-BE49-F238E27FC236}">
                      <a16:creationId xmlns:a16="http://schemas.microsoft.com/office/drawing/2014/main" id="{538E6F37-5C10-213A-D052-568BBEE5DEAA}"/>
                    </a:ext>
                  </a:extLst>
                </p:cNvPr>
                <p:cNvPicPr/>
                <p:nvPr/>
              </p:nvPicPr>
              <p:blipFill>
                <a:blip r:embed="rId385"/>
                <a:stretch>
                  <a:fillRect/>
                </a:stretch>
              </p:blipFill>
              <p:spPr>
                <a:xfrm>
                  <a:off x="10619208" y="2917656"/>
                  <a:ext cx="1519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03" name="Ink 302">
                  <a:extLst>
                    <a:ext uri="{FF2B5EF4-FFF2-40B4-BE49-F238E27FC236}">
                      <a16:creationId xmlns:a16="http://schemas.microsoft.com/office/drawing/2014/main" id="{D1FDAC22-8FF1-2817-CE16-C9CFC83E63D1}"/>
                    </a:ext>
                  </a:extLst>
                </p14:cNvPr>
                <p14:cNvContentPartPr/>
                <p14:nvPr/>
              </p14:nvContentPartPr>
              <p14:xfrm>
                <a:off x="10798848" y="2925936"/>
                <a:ext cx="141480" cy="95760"/>
              </p14:xfrm>
            </p:contentPart>
          </mc:Choice>
          <mc:Fallback xmlns="">
            <p:pic>
              <p:nvPicPr>
                <p:cNvPr id="303" name="Ink 302">
                  <a:extLst>
                    <a:ext uri="{FF2B5EF4-FFF2-40B4-BE49-F238E27FC236}">
                      <a16:creationId xmlns:a16="http://schemas.microsoft.com/office/drawing/2014/main" id="{D1FDAC22-8FF1-2817-CE16-C9CFC83E63D1}"/>
                    </a:ext>
                  </a:extLst>
                </p:cNvPr>
                <p:cNvPicPr/>
                <p:nvPr/>
              </p:nvPicPr>
              <p:blipFill>
                <a:blip r:embed="rId387"/>
                <a:stretch>
                  <a:fillRect/>
                </a:stretch>
              </p:blipFill>
              <p:spPr>
                <a:xfrm>
                  <a:off x="10792728" y="2919816"/>
                  <a:ext cx="1537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04" name="Ink 303">
                  <a:extLst>
                    <a:ext uri="{FF2B5EF4-FFF2-40B4-BE49-F238E27FC236}">
                      <a16:creationId xmlns:a16="http://schemas.microsoft.com/office/drawing/2014/main" id="{A699FFEF-CC69-2CF6-6A4A-8B32FCB4137A}"/>
                    </a:ext>
                  </a:extLst>
                </p14:cNvPr>
                <p14:cNvContentPartPr/>
                <p14:nvPr/>
              </p14:nvContentPartPr>
              <p14:xfrm>
                <a:off x="10945008" y="2934216"/>
                <a:ext cx="117000" cy="84240"/>
              </p14:xfrm>
            </p:contentPart>
          </mc:Choice>
          <mc:Fallback xmlns="">
            <p:pic>
              <p:nvPicPr>
                <p:cNvPr id="304" name="Ink 303">
                  <a:extLst>
                    <a:ext uri="{FF2B5EF4-FFF2-40B4-BE49-F238E27FC236}">
                      <a16:creationId xmlns:a16="http://schemas.microsoft.com/office/drawing/2014/main" id="{A699FFEF-CC69-2CF6-6A4A-8B32FCB4137A}"/>
                    </a:ext>
                  </a:extLst>
                </p:cNvPr>
                <p:cNvPicPr/>
                <p:nvPr/>
              </p:nvPicPr>
              <p:blipFill>
                <a:blip r:embed="rId389"/>
                <a:stretch>
                  <a:fillRect/>
                </a:stretch>
              </p:blipFill>
              <p:spPr>
                <a:xfrm>
                  <a:off x="10938888" y="2928096"/>
                  <a:ext cx="1292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05" name="Ink 304">
                  <a:extLst>
                    <a:ext uri="{FF2B5EF4-FFF2-40B4-BE49-F238E27FC236}">
                      <a16:creationId xmlns:a16="http://schemas.microsoft.com/office/drawing/2014/main" id="{4B8CF88E-634A-2580-FF2A-F9CFFCD8AF34}"/>
                    </a:ext>
                  </a:extLst>
                </p14:cNvPr>
                <p14:cNvContentPartPr/>
                <p14:nvPr/>
              </p14:nvContentPartPr>
              <p14:xfrm>
                <a:off x="11137248" y="2885256"/>
                <a:ext cx="154440" cy="151200"/>
              </p14:xfrm>
            </p:contentPart>
          </mc:Choice>
          <mc:Fallback xmlns="">
            <p:pic>
              <p:nvPicPr>
                <p:cNvPr id="305" name="Ink 304">
                  <a:extLst>
                    <a:ext uri="{FF2B5EF4-FFF2-40B4-BE49-F238E27FC236}">
                      <a16:creationId xmlns:a16="http://schemas.microsoft.com/office/drawing/2014/main" id="{4B8CF88E-634A-2580-FF2A-F9CFFCD8AF34}"/>
                    </a:ext>
                  </a:extLst>
                </p:cNvPr>
                <p:cNvPicPr/>
                <p:nvPr/>
              </p:nvPicPr>
              <p:blipFill>
                <a:blip r:embed="rId391"/>
                <a:stretch>
                  <a:fillRect/>
                </a:stretch>
              </p:blipFill>
              <p:spPr>
                <a:xfrm>
                  <a:off x="11131128" y="2879136"/>
                  <a:ext cx="1666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06" name="Ink 305">
                  <a:extLst>
                    <a:ext uri="{FF2B5EF4-FFF2-40B4-BE49-F238E27FC236}">
                      <a16:creationId xmlns:a16="http://schemas.microsoft.com/office/drawing/2014/main" id="{AB344063-D5E8-C1CB-02E2-0E4043A3287A}"/>
                    </a:ext>
                  </a:extLst>
                </p14:cNvPr>
                <p14:cNvContentPartPr/>
                <p14:nvPr/>
              </p14:nvContentPartPr>
              <p14:xfrm>
                <a:off x="11301768" y="2907576"/>
                <a:ext cx="111240" cy="92520"/>
              </p14:xfrm>
            </p:contentPart>
          </mc:Choice>
          <mc:Fallback xmlns="">
            <p:pic>
              <p:nvPicPr>
                <p:cNvPr id="306" name="Ink 305">
                  <a:extLst>
                    <a:ext uri="{FF2B5EF4-FFF2-40B4-BE49-F238E27FC236}">
                      <a16:creationId xmlns:a16="http://schemas.microsoft.com/office/drawing/2014/main" id="{AB344063-D5E8-C1CB-02E2-0E4043A3287A}"/>
                    </a:ext>
                  </a:extLst>
                </p:cNvPr>
                <p:cNvPicPr/>
                <p:nvPr/>
              </p:nvPicPr>
              <p:blipFill>
                <a:blip r:embed="rId393"/>
                <a:stretch>
                  <a:fillRect/>
                </a:stretch>
              </p:blipFill>
              <p:spPr>
                <a:xfrm>
                  <a:off x="11295648" y="2901456"/>
                  <a:ext cx="1234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07" name="Ink 306">
                  <a:extLst>
                    <a:ext uri="{FF2B5EF4-FFF2-40B4-BE49-F238E27FC236}">
                      <a16:creationId xmlns:a16="http://schemas.microsoft.com/office/drawing/2014/main" id="{F9F02CAE-3EAF-B941-7C14-837E4B12D817}"/>
                    </a:ext>
                  </a:extLst>
                </p14:cNvPr>
                <p14:cNvContentPartPr/>
                <p14:nvPr/>
              </p14:nvContentPartPr>
              <p14:xfrm>
                <a:off x="11491848" y="2924856"/>
                <a:ext cx="159840" cy="92880"/>
              </p14:xfrm>
            </p:contentPart>
          </mc:Choice>
          <mc:Fallback xmlns="">
            <p:pic>
              <p:nvPicPr>
                <p:cNvPr id="307" name="Ink 306">
                  <a:extLst>
                    <a:ext uri="{FF2B5EF4-FFF2-40B4-BE49-F238E27FC236}">
                      <a16:creationId xmlns:a16="http://schemas.microsoft.com/office/drawing/2014/main" id="{F9F02CAE-3EAF-B941-7C14-837E4B12D817}"/>
                    </a:ext>
                  </a:extLst>
                </p:cNvPr>
                <p:cNvPicPr/>
                <p:nvPr/>
              </p:nvPicPr>
              <p:blipFill>
                <a:blip r:embed="rId395"/>
                <a:stretch>
                  <a:fillRect/>
                </a:stretch>
              </p:blipFill>
              <p:spPr>
                <a:xfrm>
                  <a:off x="11485728" y="2918736"/>
                  <a:ext cx="172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08" name="Ink 307">
                  <a:extLst>
                    <a:ext uri="{FF2B5EF4-FFF2-40B4-BE49-F238E27FC236}">
                      <a16:creationId xmlns:a16="http://schemas.microsoft.com/office/drawing/2014/main" id="{318BC13E-9DD5-E32E-9CE9-2333A9AA9B38}"/>
                    </a:ext>
                  </a:extLst>
                </p14:cNvPr>
                <p14:cNvContentPartPr/>
                <p14:nvPr/>
              </p14:nvContentPartPr>
              <p14:xfrm>
                <a:off x="11685528" y="2852856"/>
                <a:ext cx="77760" cy="148680"/>
              </p14:xfrm>
            </p:contentPart>
          </mc:Choice>
          <mc:Fallback xmlns="">
            <p:pic>
              <p:nvPicPr>
                <p:cNvPr id="308" name="Ink 307">
                  <a:extLst>
                    <a:ext uri="{FF2B5EF4-FFF2-40B4-BE49-F238E27FC236}">
                      <a16:creationId xmlns:a16="http://schemas.microsoft.com/office/drawing/2014/main" id="{318BC13E-9DD5-E32E-9CE9-2333A9AA9B38}"/>
                    </a:ext>
                  </a:extLst>
                </p:cNvPr>
                <p:cNvPicPr/>
                <p:nvPr/>
              </p:nvPicPr>
              <p:blipFill>
                <a:blip r:embed="rId397"/>
                <a:stretch>
                  <a:fillRect/>
                </a:stretch>
              </p:blipFill>
              <p:spPr>
                <a:xfrm>
                  <a:off x="11679408" y="2846736"/>
                  <a:ext cx="900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09" name="Ink 308">
                  <a:extLst>
                    <a:ext uri="{FF2B5EF4-FFF2-40B4-BE49-F238E27FC236}">
                      <a16:creationId xmlns:a16="http://schemas.microsoft.com/office/drawing/2014/main" id="{E1FC02B0-DF32-D3F4-F903-491D66614B99}"/>
                    </a:ext>
                  </a:extLst>
                </p14:cNvPr>
                <p14:cNvContentPartPr/>
                <p14:nvPr/>
              </p14:nvContentPartPr>
              <p14:xfrm>
                <a:off x="11632248" y="2916216"/>
                <a:ext cx="145440" cy="19080"/>
              </p14:xfrm>
            </p:contentPart>
          </mc:Choice>
          <mc:Fallback xmlns="">
            <p:pic>
              <p:nvPicPr>
                <p:cNvPr id="309" name="Ink 308">
                  <a:extLst>
                    <a:ext uri="{FF2B5EF4-FFF2-40B4-BE49-F238E27FC236}">
                      <a16:creationId xmlns:a16="http://schemas.microsoft.com/office/drawing/2014/main" id="{E1FC02B0-DF32-D3F4-F903-491D66614B99}"/>
                    </a:ext>
                  </a:extLst>
                </p:cNvPr>
                <p:cNvPicPr/>
                <p:nvPr/>
              </p:nvPicPr>
              <p:blipFill>
                <a:blip r:embed="rId399"/>
                <a:stretch>
                  <a:fillRect/>
                </a:stretch>
              </p:blipFill>
              <p:spPr>
                <a:xfrm>
                  <a:off x="11626128" y="2910096"/>
                  <a:ext cx="157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0" name="Ink 309">
                  <a:extLst>
                    <a:ext uri="{FF2B5EF4-FFF2-40B4-BE49-F238E27FC236}">
                      <a16:creationId xmlns:a16="http://schemas.microsoft.com/office/drawing/2014/main" id="{65EC0A3B-6428-3893-4202-8CB028934A8D}"/>
                    </a:ext>
                  </a:extLst>
                </p14:cNvPr>
                <p14:cNvContentPartPr/>
                <p14:nvPr/>
              </p14:nvContentPartPr>
              <p14:xfrm>
                <a:off x="11829528" y="2888496"/>
                <a:ext cx="163800" cy="185040"/>
              </p14:xfrm>
            </p:contentPart>
          </mc:Choice>
          <mc:Fallback xmlns="">
            <p:pic>
              <p:nvPicPr>
                <p:cNvPr id="310" name="Ink 309">
                  <a:extLst>
                    <a:ext uri="{FF2B5EF4-FFF2-40B4-BE49-F238E27FC236}">
                      <a16:creationId xmlns:a16="http://schemas.microsoft.com/office/drawing/2014/main" id="{65EC0A3B-6428-3893-4202-8CB028934A8D}"/>
                    </a:ext>
                  </a:extLst>
                </p:cNvPr>
                <p:cNvPicPr/>
                <p:nvPr/>
              </p:nvPicPr>
              <p:blipFill>
                <a:blip r:embed="rId401"/>
                <a:stretch>
                  <a:fillRect/>
                </a:stretch>
              </p:blipFill>
              <p:spPr>
                <a:xfrm>
                  <a:off x="11823408" y="2882376"/>
                  <a:ext cx="176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12" name="Ink 311">
                  <a:extLst>
                    <a:ext uri="{FF2B5EF4-FFF2-40B4-BE49-F238E27FC236}">
                      <a16:creationId xmlns:a16="http://schemas.microsoft.com/office/drawing/2014/main" id="{F77066FA-D2D4-6D5E-0BFA-AA42E389B566}"/>
                    </a:ext>
                  </a:extLst>
                </p14:cNvPr>
                <p14:cNvContentPartPr/>
                <p14:nvPr/>
              </p14:nvContentPartPr>
              <p14:xfrm>
                <a:off x="11177208" y="2916576"/>
                <a:ext cx="51840" cy="57600"/>
              </p14:xfrm>
            </p:contentPart>
          </mc:Choice>
          <mc:Fallback xmlns="">
            <p:pic>
              <p:nvPicPr>
                <p:cNvPr id="312" name="Ink 311">
                  <a:extLst>
                    <a:ext uri="{FF2B5EF4-FFF2-40B4-BE49-F238E27FC236}">
                      <a16:creationId xmlns:a16="http://schemas.microsoft.com/office/drawing/2014/main" id="{F77066FA-D2D4-6D5E-0BFA-AA42E389B566}"/>
                    </a:ext>
                  </a:extLst>
                </p:cNvPr>
                <p:cNvPicPr/>
                <p:nvPr/>
              </p:nvPicPr>
              <p:blipFill>
                <a:blip r:embed="rId403"/>
                <a:stretch>
                  <a:fillRect/>
                </a:stretch>
              </p:blipFill>
              <p:spPr>
                <a:xfrm>
                  <a:off x="11171088" y="2910456"/>
                  <a:ext cx="64080" cy="6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4">
            <p14:nvContentPartPr>
              <p14:cNvPr id="274" name="Ink 273">
                <a:extLst>
                  <a:ext uri="{FF2B5EF4-FFF2-40B4-BE49-F238E27FC236}">
                    <a16:creationId xmlns:a16="http://schemas.microsoft.com/office/drawing/2014/main" id="{DD58ABA3-FF41-8BD4-26D4-4C20C8FBA397}"/>
                  </a:ext>
                </a:extLst>
              </p14:cNvPr>
              <p14:cNvContentPartPr/>
              <p14:nvPr/>
            </p14:nvContentPartPr>
            <p14:xfrm>
              <a:off x="6214968" y="2998296"/>
              <a:ext cx="140400" cy="216720"/>
            </p14:xfrm>
          </p:contentPart>
        </mc:Choice>
        <mc:Fallback xmlns="">
          <p:pic>
            <p:nvPicPr>
              <p:cNvPr id="274" name="Ink 273">
                <a:extLst>
                  <a:ext uri="{FF2B5EF4-FFF2-40B4-BE49-F238E27FC236}">
                    <a16:creationId xmlns:a16="http://schemas.microsoft.com/office/drawing/2014/main" id="{DD58ABA3-FF41-8BD4-26D4-4C20C8FBA397}"/>
                  </a:ext>
                </a:extLst>
              </p:cNvPr>
              <p:cNvPicPr/>
              <p:nvPr/>
            </p:nvPicPr>
            <p:blipFill>
              <a:blip r:embed="rId405"/>
              <a:stretch>
                <a:fillRect/>
              </a:stretch>
            </p:blipFill>
            <p:spPr>
              <a:xfrm>
                <a:off x="6208848" y="2992176"/>
                <a:ext cx="152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75" name="Ink 274">
                <a:extLst>
                  <a:ext uri="{FF2B5EF4-FFF2-40B4-BE49-F238E27FC236}">
                    <a16:creationId xmlns:a16="http://schemas.microsoft.com/office/drawing/2014/main" id="{022D48BC-7699-6BBE-AA8E-C6F254B71257}"/>
                  </a:ext>
                </a:extLst>
              </p14:cNvPr>
              <p14:cNvContentPartPr/>
              <p14:nvPr/>
            </p14:nvContentPartPr>
            <p14:xfrm>
              <a:off x="6245568" y="3099456"/>
              <a:ext cx="137160" cy="18360"/>
            </p14:xfrm>
          </p:contentPart>
        </mc:Choice>
        <mc:Fallback xmlns="">
          <p:pic>
            <p:nvPicPr>
              <p:cNvPr id="275" name="Ink 274">
                <a:extLst>
                  <a:ext uri="{FF2B5EF4-FFF2-40B4-BE49-F238E27FC236}">
                    <a16:creationId xmlns:a16="http://schemas.microsoft.com/office/drawing/2014/main" id="{022D48BC-7699-6BBE-AA8E-C6F254B71257}"/>
                  </a:ext>
                </a:extLst>
              </p:cNvPr>
              <p:cNvPicPr/>
              <p:nvPr/>
            </p:nvPicPr>
            <p:blipFill>
              <a:blip r:embed="rId407"/>
              <a:stretch>
                <a:fillRect/>
              </a:stretch>
            </p:blipFill>
            <p:spPr>
              <a:xfrm>
                <a:off x="6239448" y="3093336"/>
                <a:ext cx="149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76" name="Ink 275">
                <a:extLst>
                  <a:ext uri="{FF2B5EF4-FFF2-40B4-BE49-F238E27FC236}">
                    <a16:creationId xmlns:a16="http://schemas.microsoft.com/office/drawing/2014/main" id="{8BC59A5A-3BED-647E-ABEE-7A2DEEC0B5A4}"/>
                  </a:ext>
                </a:extLst>
              </p14:cNvPr>
              <p14:cNvContentPartPr/>
              <p14:nvPr/>
            </p14:nvContentPartPr>
            <p14:xfrm>
              <a:off x="6463728" y="3090456"/>
              <a:ext cx="182880" cy="103320"/>
            </p14:xfrm>
          </p:contentPart>
        </mc:Choice>
        <mc:Fallback xmlns="">
          <p:pic>
            <p:nvPicPr>
              <p:cNvPr id="276" name="Ink 275">
                <a:extLst>
                  <a:ext uri="{FF2B5EF4-FFF2-40B4-BE49-F238E27FC236}">
                    <a16:creationId xmlns:a16="http://schemas.microsoft.com/office/drawing/2014/main" id="{8BC59A5A-3BED-647E-ABEE-7A2DEEC0B5A4}"/>
                  </a:ext>
                </a:extLst>
              </p:cNvPr>
              <p:cNvPicPr/>
              <p:nvPr/>
            </p:nvPicPr>
            <p:blipFill>
              <a:blip r:embed="rId409"/>
              <a:stretch>
                <a:fillRect/>
              </a:stretch>
            </p:blipFill>
            <p:spPr>
              <a:xfrm>
                <a:off x="6457608" y="3084336"/>
                <a:ext cx="1951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78" name="Ink 277">
                <a:extLst>
                  <a:ext uri="{FF2B5EF4-FFF2-40B4-BE49-F238E27FC236}">
                    <a16:creationId xmlns:a16="http://schemas.microsoft.com/office/drawing/2014/main" id="{C3D5F1EE-574E-53C5-E48C-A820CD128308}"/>
                  </a:ext>
                </a:extLst>
              </p14:cNvPr>
              <p14:cNvContentPartPr/>
              <p14:nvPr/>
            </p14:nvContentPartPr>
            <p14:xfrm>
              <a:off x="6702408" y="3072096"/>
              <a:ext cx="19080" cy="138600"/>
            </p14:xfrm>
          </p:contentPart>
        </mc:Choice>
        <mc:Fallback xmlns="">
          <p:pic>
            <p:nvPicPr>
              <p:cNvPr id="278" name="Ink 277">
                <a:extLst>
                  <a:ext uri="{FF2B5EF4-FFF2-40B4-BE49-F238E27FC236}">
                    <a16:creationId xmlns:a16="http://schemas.microsoft.com/office/drawing/2014/main" id="{C3D5F1EE-574E-53C5-E48C-A820CD128308}"/>
                  </a:ext>
                </a:extLst>
              </p:cNvPr>
              <p:cNvPicPr/>
              <p:nvPr/>
            </p:nvPicPr>
            <p:blipFill>
              <a:blip r:embed="rId411"/>
              <a:stretch>
                <a:fillRect/>
              </a:stretch>
            </p:blipFill>
            <p:spPr>
              <a:xfrm>
                <a:off x="6696288" y="3065976"/>
                <a:ext cx="31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79" name="Ink 278">
                <a:extLst>
                  <a:ext uri="{FF2B5EF4-FFF2-40B4-BE49-F238E27FC236}">
                    <a16:creationId xmlns:a16="http://schemas.microsoft.com/office/drawing/2014/main" id="{9D40F6D3-99F4-B947-C2D6-5E9C3DD011D7}"/>
                  </a:ext>
                </a:extLst>
              </p14:cNvPr>
              <p14:cNvContentPartPr/>
              <p14:nvPr/>
            </p14:nvContentPartPr>
            <p14:xfrm>
              <a:off x="6720768" y="3035736"/>
              <a:ext cx="11160" cy="6120"/>
            </p14:xfrm>
          </p:contentPart>
        </mc:Choice>
        <mc:Fallback xmlns="">
          <p:pic>
            <p:nvPicPr>
              <p:cNvPr id="279" name="Ink 278">
                <a:extLst>
                  <a:ext uri="{FF2B5EF4-FFF2-40B4-BE49-F238E27FC236}">
                    <a16:creationId xmlns:a16="http://schemas.microsoft.com/office/drawing/2014/main" id="{9D40F6D3-99F4-B947-C2D6-5E9C3DD011D7}"/>
                  </a:ext>
                </a:extLst>
              </p:cNvPr>
              <p:cNvPicPr/>
              <p:nvPr/>
            </p:nvPicPr>
            <p:blipFill>
              <a:blip r:embed="rId413"/>
              <a:stretch>
                <a:fillRect/>
              </a:stretch>
            </p:blipFill>
            <p:spPr>
              <a:xfrm>
                <a:off x="6714648" y="3029616"/>
                <a:ext cx="234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80" name="Ink 279">
                <a:extLst>
                  <a:ext uri="{FF2B5EF4-FFF2-40B4-BE49-F238E27FC236}">
                    <a16:creationId xmlns:a16="http://schemas.microsoft.com/office/drawing/2014/main" id="{1CBF9B0B-5702-3B05-08D6-4CD412FE6905}"/>
                  </a:ext>
                </a:extLst>
              </p14:cNvPr>
              <p14:cNvContentPartPr/>
              <p14:nvPr/>
            </p14:nvContentPartPr>
            <p14:xfrm>
              <a:off x="6839568" y="2971656"/>
              <a:ext cx="360" cy="209520"/>
            </p14:xfrm>
          </p:contentPart>
        </mc:Choice>
        <mc:Fallback xmlns="">
          <p:pic>
            <p:nvPicPr>
              <p:cNvPr id="280" name="Ink 279">
                <a:extLst>
                  <a:ext uri="{FF2B5EF4-FFF2-40B4-BE49-F238E27FC236}">
                    <a16:creationId xmlns:a16="http://schemas.microsoft.com/office/drawing/2014/main" id="{1CBF9B0B-5702-3B05-08D6-4CD412FE6905}"/>
                  </a:ext>
                </a:extLst>
              </p:cNvPr>
              <p:cNvPicPr/>
              <p:nvPr/>
            </p:nvPicPr>
            <p:blipFill>
              <a:blip r:embed="rId415"/>
              <a:stretch>
                <a:fillRect/>
              </a:stretch>
            </p:blipFill>
            <p:spPr>
              <a:xfrm>
                <a:off x="6833448" y="2965536"/>
                <a:ext cx="126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82" name="Ink 281">
                <a:extLst>
                  <a:ext uri="{FF2B5EF4-FFF2-40B4-BE49-F238E27FC236}">
                    <a16:creationId xmlns:a16="http://schemas.microsoft.com/office/drawing/2014/main" id="{E2BB5124-CE69-4C9D-3741-A02BAD50005E}"/>
                  </a:ext>
                </a:extLst>
              </p14:cNvPr>
              <p14:cNvContentPartPr/>
              <p14:nvPr/>
            </p14:nvContentPartPr>
            <p14:xfrm>
              <a:off x="6919848" y="3043656"/>
              <a:ext cx="113400" cy="139320"/>
            </p14:xfrm>
          </p:contentPart>
        </mc:Choice>
        <mc:Fallback xmlns="">
          <p:pic>
            <p:nvPicPr>
              <p:cNvPr id="282" name="Ink 281">
                <a:extLst>
                  <a:ext uri="{FF2B5EF4-FFF2-40B4-BE49-F238E27FC236}">
                    <a16:creationId xmlns:a16="http://schemas.microsoft.com/office/drawing/2014/main" id="{E2BB5124-CE69-4C9D-3741-A02BAD50005E}"/>
                  </a:ext>
                </a:extLst>
              </p:cNvPr>
              <p:cNvPicPr/>
              <p:nvPr/>
            </p:nvPicPr>
            <p:blipFill>
              <a:blip r:embed="rId417"/>
              <a:stretch>
                <a:fillRect/>
              </a:stretch>
            </p:blipFill>
            <p:spPr>
              <a:xfrm>
                <a:off x="6913728" y="3037536"/>
                <a:ext cx="1256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83" name="Ink 282">
                <a:extLst>
                  <a:ext uri="{FF2B5EF4-FFF2-40B4-BE49-F238E27FC236}">
                    <a16:creationId xmlns:a16="http://schemas.microsoft.com/office/drawing/2014/main" id="{6D3AE969-7CB8-9BB4-09A0-2773B011A7CF}"/>
                  </a:ext>
                </a:extLst>
              </p14:cNvPr>
              <p14:cNvContentPartPr/>
              <p14:nvPr/>
            </p14:nvContentPartPr>
            <p14:xfrm>
              <a:off x="7102368" y="3020976"/>
              <a:ext cx="105120" cy="176760"/>
            </p14:xfrm>
          </p:contentPart>
        </mc:Choice>
        <mc:Fallback xmlns="">
          <p:pic>
            <p:nvPicPr>
              <p:cNvPr id="283" name="Ink 282">
                <a:extLst>
                  <a:ext uri="{FF2B5EF4-FFF2-40B4-BE49-F238E27FC236}">
                    <a16:creationId xmlns:a16="http://schemas.microsoft.com/office/drawing/2014/main" id="{6D3AE969-7CB8-9BB4-09A0-2773B011A7CF}"/>
                  </a:ext>
                </a:extLst>
              </p:cNvPr>
              <p:cNvPicPr/>
              <p:nvPr/>
            </p:nvPicPr>
            <p:blipFill>
              <a:blip r:embed="rId419"/>
              <a:stretch>
                <a:fillRect/>
              </a:stretch>
            </p:blipFill>
            <p:spPr>
              <a:xfrm>
                <a:off x="7096248" y="3014856"/>
                <a:ext cx="1173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85" name="Ink 284">
                <a:extLst>
                  <a:ext uri="{FF2B5EF4-FFF2-40B4-BE49-F238E27FC236}">
                    <a16:creationId xmlns:a16="http://schemas.microsoft.com/office/drawing/2014/main" id="{3379C006-EB32-9A04-3A0C-712E02CAC49D}"/>
                  </a:ext>
                </a:extLst>
              </p14:cNvPr>
              <p14:cNvContentPartPr/>
              <p14:nvPr/>
            </p14:nvContentPartPr>
            <p14:xfrm>
              <a:off x="7497648" y="2990016"/>
              <a:ext cx="75960" cy="146880"/>
            </p14:xfrm>
          </p:contentPart>
        </mc:Choice>
        <mc:Fallback xmlns="">
          <p:pic>
            <p:nvPicPr>
              <p:cNvPr id="285" name="Ink 284">
                <a:extLst>
                  <a:ext uri="{FF2B5EF4-FFF2-40B4-BE49-F238E27FC236}">
                    <a16:creationId xmlns:a16="http://schemas.microsoft.com/office/drawing/2014/main" id="{3379C006-EB32-9A04-3A0C-712E02CAC49D}"/>
                  </a:ext>
                </a:extLst>
              </p:cNvPr>
              <p:cNvPicPr/>
              <p:nvPr/>
            </p:nvPicPr>
            <p:blipFill>
              <a:blip r:embed="rId421"/>
              <a:stretch>
                <a:fillRect/>
              </a:stretch>
            </p:blipFill>
            <p:spPr>
              <a:xfrm>
                <a:off x="7491528" y="2983896"/>
                <a:ext cx="88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86" name="Ink 285">
                <a:extLst>
                  <a:ext uri="{FF2B5EF4-FFF2-40B4-BE49-F238E27FC236}">
                    <a16:creationId xmlns:a16="http://schemas.microsoft.com/office/drawing/2014/main" id="{31442F6A-5695-60AF-3788-2C8026E4277A}"/>
                  </a:ext>
                </a:extLst>
              </p14:cNvPr>
              <p14:cNvContentPartPr/>
              <p14:nvPr/>
            </p14:nvContentPartPr>
            <p14:xfrm>
              <a:off x="7499088" y="3080736"/>
              <a:ext cx="108720" cy="10080"/>
            </p14:xfrm>
          </p:contentPart>
        </mc:Choice>
        <mc:Fallback xmlns="">
          <p:pic>
            <p:nvPicPr>
              <p:cNvPr id="286" name="Ink 285">
                <a:extLst>
                  <a:ext uri="{FF2B5EF4-FFF2-40B4-BE49-F238E27FC236}">
                    <a16:creationId xmlns:a16="http://schemas.microsoft.com/office/drawing/2014/main" id="{31442F6A-5695-60AF-3788-2C8026E4277A}"/>
                  </a:ext>
                </a:extLst>
              </p:cNvPr>
              <p:cNvPicPr/>
              <p:nvPr/>
            </p:nvPicPr>
            <p:blipFill>
              <a:blip r:embed="rId423"/>
              <a:stretch>
                <a:fillRect/>
              </a:stretch>
            </p:blipFill>
            <p:spPr>
              <a:xfrm>
                <a:off x="7492968" y="3074616"/>
                <a:ext cx="120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87" name="Ink 286">
                <a:extLst>
                  <a:ext uri="{FF2B5EF4-FFF2-40B4-BE49-F238E27FC236}">
                    <a16:creationId xmlns:a16="http://schemas.microsoft.com/office/drawing/2014/main" id="{52FD8202-B1FD-13F8-A166-AE66722536BD}"/>
                  </a:ext>
                </a:extLst>
              </p14:cNvPr>
              <p14:cNvContentPartPr/>
              <p14:nvPr/>
            </p14:nvContentPartPr>
            <p14:xfrm>
              <a:off x="7651368" y="3033216"/>
              <a:ext cx="122760" cy="92160"/>
            </p14:xfrm>
          </p:contentPart>
        </mc:Choice>
        <mc:Fallback xmlns="">
          <p:pic>
            <p:nvPicPr>
              <p:cNvPr id="287" name="Ink 286">
                <a:extLst>
                  <a:ext uri="{FF2B5EF4-FFF2-40B4-BE49-F238E27FC236}">
                    <a16:creationId xmlns:a16="http://schemas.microsoft.com/office/drawing/2014/main" id="{52FD8202-B1FD-13F8-A166-AE66722536BD}"/>
                  </a:ext>
                </a:extLst>
              </p:cNvPr>
              <p:cNvPicPr/>
              <p:nvPr/>
            </p:nvPicPr>
            <p:blipFill>
              <a:blip r:embed="rId425"/>
              <a:stretch>
                <a:fillRect/>
              </a:stretch>
            </p:blipFill>
            <p:spPr>
              <a:xfrm>
                <a:off x="7645248" y="3027096"/>
                <a:ext cx="1350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89" name="Ink 288">
                <a:extLst>
                  <a:ext uri="{FF2B5EF4-FFF2-40B4-BE49-F238E27FC236}">
                    <a16:creationId xmlns:a16="http://schemas.microsoft.com/office/drawing/2014/main" id="{2E881682-04A1-14D2-8831-8B683B2E87DA}"/>
                  </a:ext>
                </a:extLst>
              </p14:cNvPr>
              <p14:cNvContentPartPr/>
              <p14:nvPr/>
            </p14:nvContentPartPr>
            <p14:xfrm>
              <a:off x="8072208" y="3024576"/>
              <a:ext cx="120960" cy="87480"/>
            </p14:xfrm>
          </p:contentPart>
        </mc:Choice>
        <mc:Fallback xmlns="">
          <p:pic>
            <p:nvPicPr>
              <p:cNvPr id="289" name="Ink 288">
                <a:extLst>
                  <a:ext uri="{FF2B5EF4-FFF2-40B4-BE49-F238E27FC236}">
                    <a16:creationId xmlns:a16="http://schemas.microsoft.com/office/drawing/2014/main" id="{2E881682-04A1-14D2-8831-8B683B2E87DA}"/>
                  </a:ext>
                </a:extLst>
              </p:cNvPr>
              <p:cNvPicPr/>
              <p:nvPr/>
            </p:nvPicPr>
            <p:blipFill>
              <a:blip r:embed="rId427"/>
              <a:stretch>
                <a:fillRect/>
              </a:stretch>
            </p:blipFill>
            <p:spPr>
              <a:xfrm>
                <a:off x="8066088" y="3018456"/>
                <a:ext cx="1332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90" name="Ink 289">
                <a:extLst>
                  <a:ext uri="{FF2B5EF4-FFF2-40B4-BE49-F238E27FC236}">
                    <a16:creationId xmlns:a16="http://schemas.microsoft.com/office/drawing/2014/main" id="{40AFB38D-4ED6-47EB-7F13-3907A6AF9CDD}"/>
                  </a:ext>
                </a:extLst>
              </p14:cNvPr>
              <p14:cNvContentPartPr/>
              <p14:nvPr/>
            </p14:nvContentPartPr>
            <p14:xfrm>
              <a:off x="8296848" y="3035736"/>
              <a:ext cx="123840" cy="47520"/>
            </p14:xfrm>
          </p:contentPart>
        </mc:Choice>
        <mc:Fallback xmlns="">
          <p:pic>
            <p:nvPicPr>
              <p:cNvPr id="290" name="Ink 289">
                <a:extLst>
                  <a:ext uri="{FF2B5EF4-FFF2-40B4-BE49-F238E27FC236}">
                    <a16:creationId xmlns:a16="http://schemas.microsoft.com/office/drawing/2014/main" id="{40AFB38D-4ED6-47EB-7F13-3907A6AF9CDD}"/>
                  </a:ext>
                </a:extLst>
              </p:cNvPr>
              <p:cNvPicPr/>
              <p:nvPr/>
            </p:nvPicPr>
            <p:blipFill>
              <a:blip r:embed="rId429"/>
              <a:stretch>
                <a:fillRect/>
              </a:stretch>
            </p:blipFill>
            <p:spPr>
              <a:xfrm>
                <a:off x="8290728" y="3029616"/>
                <a:ext cx="1360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91" name="Ink 290">
                <a:extLst>
                  <a:ext uri="{FF2B5EF4-FFF2-40B4-BE49-F238E27FC236}">
                    <a16:creationId xmlns:a16="http://schemas.microsoft.com/office/drawing/2014/main" id="{0E14E16C-E608-6E94-342F-D0B7E015B63B}"/>
                  </a:ext>
                </a:extLst>
              </p14:cNvPr>
              <p14:cNvContentPartPr/>
              <p14:nvPr/>
            </p14:nvContentPartPr>
            <p14:xfrm>
              <a:off x="8481168" y="3035016"/>
              <a:ext cx="86760" cy="10080"/>
            </p14:xfrm>
          </p:contentPart>
        </mc:Choice>
        <mc:Fallback xmlns="">
          <p:pic>
            <p:nvPicPr>
              <p:cNvPr id="291" name="Ink 290">
                <a:extLst>
                  <a:ext uri="{FF2B5EF4-FFF2-40B4-BE49-F238E27FC236}">
                    <a16:creationId xmlns:a16="http://schemas.microsoft.com/office/drawing/2014/main" id="{0E14E16C-E608-6E94-342F-D0B7E015B63B}"/>
                  </a:ext>
                </a:extLst>
              </p:cNvPr>
              <p:cNvPicPr/>
              <p:nvPr/>
            </p:nvPicPr>
            <p:blipFill>
              <a:blip r:embed="rId431"/>
              <a:stretch>
                <a:fillRect/>
              </a:stretch>
            </p:blipFill>
            <p:spPr>
              <a:xfrm>
                <a:off x="8475048" y="3028896"/>
                <a:ext cx="99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92" name="Ink 291">
                <a:extLst>
                  <a:ext uri="{FF2B5EF4-FFF2-40B4-BE49-F238E27FC236}">
                    <a16:creationId xmlns:a16="http://schemas.microsoft.com/office/drawing/2014/main" id="{80C69224-633C-9753-598D-F56CB432B07E}"/>
                  </a:ext>
                </a:extLst>
              </p14:cNvPr>
              <p14:cNvContentPartPr/>
              <p14:nvPr/>
            </p14:nvContentPartPr>
            <p14:xfrm>
              <a:off x="8464968" y="3042936"/>
              <a:ext cx="196560" cy="149760"/>
            </p14:xfrm>
          </p:contentPart>
        </mc:Choice>
        <mc:Fallback xmlns="">
          <p:pic>
            <p:nvPicPr>
              <p:cNvPr id="292" name="Ink 291">
                <a:extLst>
                  <a:ext uri="{FF2B5EF4-FFF2-40B4-BE49-F238E27FC236}">
                    <a16:creationId xmlns:a16="http://schemas.microsoft.com/office/drawing/2014/main" id="{80C69224-633C-9753-598D-F56CB432B07E}"/>
                  </a:ext>
                </a:extLst>
              </p:cNvPr>
              <p:cNvPicPr/>
              <p:nvPr/>
            </p:nvPicPr>
            <p:blipFill>
              <a:blip r:embed="rId433"/>
              <a:stretch>
                <a:fillRect/>
              </a:stretch>
            </p:blipFill>
            <p:spPr>
              <a:xfrm>
                <a:off x="8458848" y="3036816"/>
                <a:ext cx="208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93" name="Ink 292">
                <a:extLst>
                  <a:ext uri="{FF2B5EF4-FFF2-40B4-BE49-F238E27FC236}">
                    <a16:creationId xmlns:a16="http://schemas.microsoft.com/office/drawing/2014/main" id="{3764F5A5-FD33-0944-EBB0-AFF6F258756A}"/>
                  </a:ext>
                </a:extLst>
              </p14:cNvPr>
              <p14:cNvContentPartPr/>
              <p14:nvPr/>
            </p14:nvContentPartPr>
            <p14:xfrm>
              <a:off x="8655768" y="3047976"/>
              <a:ext cx="158040" cy="88920"/>
            </p14:xfrm>
          </p:contentPart>
        </mc:Choice>
        <mc:Fallback xmlns="">
          <p:pic>
            <p:nvPicPr>
              <p:cNvPr id="293" name="Ink 292">
                <a:extLst>
                  <a:ext uri="{FF2B5EF4-FFF2-40B4-BE49-F238E27FC236}">
                    <a16:creationId xmlns:a16="http://schemas.microsoft.com/office/drawing/2014/main" id="{3764F5A5-FD33-0944-EBB0-AFF6F258756A}"/>
                  </a:ext>
                </a:extLst>
              </p:cNvPr>
              <p:cNvPicPr/>
              <p:nvPr/>
            </p:nvPicPr>
            <p:blipFill>
              <a:blip r:embed="rId435"/>
              <a:stretch>
                <a:fillRect/>
              </a:stretch>
            </p:blipFill>
            <p:spPr>
              <a:xfrm>
                <a:off x="8649648" y="3041856"/>
                <a:ext cx="1702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94" name="Ink 293">
                <a:extLst>
                  <a:ext uri="{FF2B5EF4-FFF2-40B4-BE49-F238E27FC236}">
                    <a16:creationId xmlns:a16="http://schemas.microsoft.com/office/drawing/2014/main" id="{75F499C4-CDA8-7D68-945D-EBDB7748130A}"/>
                  </a:ext>
                </a:extLst>
              </p14:cNvPr>
              <p14:cNvContentPartPr/>
              <p14:nvPr/>
            </p14:nvContentPartPr>
            <p14:xfrm>
              <a:off x="8867448" y="2971656"/>
              <a:ext cx="83160" cy="147240"/>
            </p14:xfrm>
          </p:contentPart>
        </mc:Choice>
        <mc:Fallback xmlns="">
          <p:pic>
            <p:nvPicPr>
              <p:cNvPr id="294" name="Ink 293">
                <a:extLst>
                  <a:ext uri="{FF2B5EF4-FFF2-40B4-BE49-F238E27FC236}">
                    <a16:creationId xmlns:a16="http://schemas.microsoft.com/office/drawing/2014/main" id="{75F499C4-CDA8-7D68-945D-EBDB7748130A}"/>
                  </a:ext>
                </a:extLst>
              </p:cNvPr>
              <p:cNvPicPr/>
              <p:nvPr/>
            </p:nvPicPr>
            <p:blipFill>
              <a:blip r:embed="rId437"/>
              <a:stretch>
                <a:fillRect/>
              </a:stretch>
            </p:blipFill>
            <p:spPr>
              <a:xfrm>
                <a:off x="8861328" y="2965536"/>
                <a:ext cx="95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95" name="Ink 294">
                <a:extLst>
                  <a:ext uri="{FF2B5EF4-FFF2-40B4-BE49-F238E27FC236}">
                    <a16:creationId xmlns:a16="http://schemas.microsoft.com/office/drawing/2014/main" id="{C2680965-9336-5AA6-3D21-ED305686C785}"/>
                  </a:ext>
                </a:extLst>
              </p14:cNvPr>
              <p14:cNvContentPartPr/>
              <p14:nvPr/>
            </p14:nvContentPartPr>
            <p14:xfrm>
              <a:off x="8834688" y="3026016"/>
              <a:ext cx="117360" cy="28440"/>
            </p14:xfrm>
          </p:contentPart>
        </mc:Choice>
        <mc:Fallback xmlns="">
          <p:pic>
            <p:nvPicPr>
              <p:cNvPr id="295" name="Ink 294">
                <a:extLst>
                  <a:ext uri="{FF2B5EF4-FFF2-40B4-BE49-F238E27FC236}">
                    <a16:creationId xmlns:a16="http://schemas.microsoft.com/office/drawing/2014/main" id="{C2680965-9336-5AA6-3D21-ED305686C785}"/>
                  </a:ext>
                </a:extLst>
              </p:cNvPr>
              <p:cNvPicPr/>
              <p:nvPr/>
            </p:nvPicPr>
            <p:blipFill>
              <a:blip r:embed="rId439"/>
              <a:stretch>
                <a:fillRect/>
              </a:stretch>
            </p:blipFill>
            <p:spPr>
              <a:xfrm>
                <a:off x="8828568" y="3019896"/>
                <a:ext cx="1296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96" name="Ink 295">
                <a:extLst>
                  <a:ext uri="{FF2B5EF4-FFF2-40B4-BE49-F238E27FC236}">
                    <a16:creationId xmlns:a16="http://schemas.microsoft.com/office/drawing/2014/main" id="{D8F7076F-C5AD-43CC-8818-53F5D8D4B4E2}"/>
                  </a:ext>
                </a:extLst>
              </p14:cNvPr>
              <p14:cNvContentPartPr/>
              <p14:nvPr/>
            </p14:nvContentPartPr>
            <p14:xfrm>
              <a:off x="9061488" y="3024936"/>
              <a:ext cx="227880" cy="148680"/>
            </p14:xfrm>
          </p:contentPart>
        </mc:Choice>
        <mc:Fallback xmlns="">
          <p:pic>
            <p:nvPicPr>
              <p:cNvPr id="296" name="Ink 295">
                <a:extLst>
                  <a:ext uri="{FF2B5EF4-FFF2-40B4-BE49-F238E27FC236}">
                    <a16:creationId xmlns:a16="http://schemas.microsoft.com/office/drawing/2014/main" id="{D8F7076F-C5AD-43CC-8818-53F5D8D4B4E2}"/>
                  </a:ext>
                </a:extLst>
              </p:cNvPr>
              <p:cNvPicPr/>
              <p:nvPr/>
            </p:nvPicPr>
            <p:blipFill>
              <a:blip r:embed="rId441"/>
              <a:stretch>
                <a:fillRect/>
              </a:stretch>
            </p:blipFill>
            <p:spPr>
              <a:xfrm>
                <a:off x="9055368" y="3018816"/>
                <a:ext cx="2401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14" name="Ink 313">
                <a:extLst>
                  <a:ext uri="{FF2B5EF4-FFF2-40B4-BE49-F238E27FC236}">
                    <a16:creationId xmlns:a16="http://schemas.microsoft.com/office/drawing/2014/main" id="{7F8C130A-3F9F-36A8-3304-D3C06BE2AA2E}"/>
                  </a:ext>
                </a:extLst>
              </p14:cNvPr>
              <p14:cNvContentPartPr/>
              <p14:nvPr/>
            </p14:nvContentPartPr>
            <p14:xfrm>
              <a:off x="6097248" y="3355776"/>
              <a:ext cx="119880" cy="110880"/>
            </p14:xfrm>
          </p:contentPart>
        </mc:Choice>
        <mc:Fallback xmlns="">
          <p:pic>
            <p:nvPicPr>
              <p:cNvPr id="314" name="Ink 313">
                <a:extLst>
                  <a:ext uri="{FF2B5EF4-FFF2-40B4-BE49-F238E27FC236}">
                    <a16:creationId xmlns:a16="http://schemas.microsoft.com/office/drawing/2014/main" id="{7F8C130A-3F9F-36A8-3304-D3C06BE2AA2E}"/>
                  </a:ext>
                </a:extLst>
              </p:cNvPr>
              <p:cNvPicPr/>
              <p:nvPr/>
            </p:nvPicPr>
            <p:blipFill>
              <a:blip r:embed="rId443"/>
              <a:stretch>
                <a:fillRect/>
              </a:stretch>
            </p:blipFill>
            <p:spPr>
              <a:xfrm>
                <a:off x="6091128" y="3349656"/>
                <a:ext cx="132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15" name="Ink 314">
                <a:extLst>
                  <a:ext uri="{FF2B5EF4-FFF2-40B4-BE49-F238E27FC236}">
                    <a16:creationId xmlns:a16="http://schemas.microsoft.com/office/drawing/2014/main" id="{4885862C-0947-8ECA-7179-73A2D8AEB95A}"/>
                  </a:ext>
                </a:extLst>
              </p14:cNvPr>
              <p14:cNvContentPartPr/>
              <p14:nvPr/>
            </p14:nvContentPartPr>
            <p14:xfrm>
              <a:off x="6072408" y="3410496"/>
              <a:ext cx="145440" cy="360"/>
            </p14:xfrm>
          </p:contentPart>
        </mc:Choice>
        <mc:Fallback xmlns="">
          <p:pic>
            <p:nvPicPr>
              <p:cNvPr id="315" name="Ink 314">
                <a:extLst>
                  <a:ext uri="{FF2B5EF4-FFF2-40B4-BE49-F238E27FC236}">
                    <a16:creationId xmlns:a16="http://schemas.microsoft.com/office/drawing/2014/main" id="{4885862C-0947-8ECA-7179-73A2D8AEB95A}"/>
                  </a:ext>
                </a:extLst>
              </p:cNvPr>
              <p:cNvPicPr/>
              <p:nvPr/>
            </p:nvPicPr>
            <p:blipFill>
              <a:blip r:embed="rId445"/>
              <a:stretch>
                <a:fillRect/>
              </a:stretch>
            </p:blipFill>
            <p:spPr>
              <a:xfrm>
                <a:off x="6066288" y="3404376"/>
                <a:ext cx="157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16" name="Ink 315">
                <a:extLst>
                  <a:ext uri="{FF2B5EF4-FFF2-40B4-BE49-F238E27FC236}">
                    <a16:creationId xmlns:a16="http://schemas.microsoft.com/office/drawing/2014/main" id="{F4FF85E4-E7FF-3FA8-E751-05CD94CD1890}"/>
                  </a:ext>
                </a:extLst>
              </p14:cNvPr>
              <p14:cNvContentPartPr/>
              <p14:nvPr/>
            </p14:nvContentPartPr>
            <p14:xfrm>
              <a:off x="6329448" y="3310056"/>
              <a:ext cx="154080" cy="182160"/>
            </p14:xfrm>
          </p:contentPart>
        </mc:Choice>
        <mc:Fallback xmlns="">
          <p:pic>
            <p:nvPicPr>
              <p:cNvPr id="316" name="Ink 315">
                <a:extLst>
                  <a:ext uri="{FF2B5EF4-FFF2-40B4-BE49-F238E27FC236}">
                    <a16:creationId xmlns:a16="http://schemas.microsoft.com/office/drawing/2014/main" id="{F4FF85E4-E7FF-3FA8-E751-05CD94CD1890}"/>
                  </a:ext>
                </a:extLst>
              </p:cNvPr>
              <p:cNvPicPr/>
              <p:nvPr/>
            </p:nvPicPr>
            <p:blipFill>
              <a:blip r:embed="rId447"/>
              <a:stretch>
                <a:fillRect/>
              </a:stretch>
            </p:blipFill>
            <p:spPr>
              <a:xfrm>
                <a:off x="6323328" y="3303936"/>
                <a:ext cx="1663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17" name="Ink 316">
                <a:extLst>
                  <a:ext uri="{FF2B5EF4-FFF2-40B4-BE49-F238E27FC236}">
                    <a16:creationId xmlns:a16="http://schemas.microsoft.com/office/drawing/2014/main" id="{5DB120FA-BD52-EB6C-C2AD-EB528F85506B}"/>
                  </a:ext>
                </a:extLst>
              </p14:cNvPr>
              <p14:cNvContentPartPr/>
              <p14:nvPr/>
            </p14:nvContentPartPr>
            <p14:xfrm>
              <a:off x="6563448" y="3410496"/>
              <a:ext cx="135360" cy="151920"/>
            </p14:xfrm>
          </p:contentPart>
        </mc:Choice>
        <mc:Fallback xmlns="">
          <p:pic>
            <p:nvPicPr>
              <p:cNvPr id="317" name="Ink 316">
                <a:extLst>
                  <a:ext uri="{FF2B5EF4-FFF2-40B4-BE49-F238E27FC236}">
                    <a16:creationId xmlns:a16="http://schemas.microsoft.com/office/drawing/2014/main" id="{5DB120FA-BD52-EB6C-C2AD-EB528F85506B}"/>
                  </a:ext>
                </a:extLst>
              </p:cNvPr>
              <p:cNvPicPr/>
              <p:nvPr/>
            </p:nvPicPr>
            <p:blipFill>
              <a:blip r:embed="rId449"/>
              <a:stretch>
                <a:fillRect/>
              </a:stretch>
            </p:blipFill>
            <p:spPr>
              <a:xfrm>
                <a:off x="6557328" y="3404376"/>
                <a:ext cx="1476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18" name="Ink 317">
                <a:extLst>
                  <a:ext uri="{FF2B5EF4-FFF2-40B4-BE49-F238E27FC236}">
                    <a16:creationId xmlns:a16="http://schemas.microsoft.com/office/drawing/2014/main" id="{899F2863-EF73-4851-CBDA-92B673F806AF}"/>
                  </a:ext>
                </a:extLst>
              </p14:cNvPr>
              <p14:cNvContentPartPr/>
              <p14:nvPr/>
            </p14:nvContentPartPr>
            <p14:xfrm>
              <a:off x="6877008" y="3364776"/>
              <a:ext cx="67320" cy="156960"/>
            </p14:xfrm>
          </p:contentPart>
        </mc:Choice>
        <mc:Fallback xmlns="">
          <p:pic>
            <p:nvPicPr>
              <p:cNvPr id="318" name="Ink 317">
                <a:extLst>
                  <a:ext uri="{FF2B5EF4-FFF2-40B4-BE49-F238E27FC236}">
                    <a16:creationId xmlns:a16="http://schemas.microsoft.com/office/drawing/2014/main" id="{899F2863-EF73-4851-CBDA-92B673F806AF}"/>
                  </a:ext>
                </a:extLst>
              </p:cNvPr>
              <p:cNvPicPr/>
              <p:nvPr/>
            </p:nvPicPr>
            <p:blipFill>
              <a:blip r:embed="rId451"/>
              <a:stretch>
                <a:fillRect/>
              </a:stretch>
            </p:blipFill>
            <p:spPr>
              <a:xfrm>
                <a:off x="6870888" y="3358656"/>
                <a:ext cx="79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19" name="Ink 318">
                <a:extLst>
                  <a:ext uri="{FF2B5EF4-FFF2-40B4-BE49-F238E27FC236}">
                    <a16:creationId xmlns:a16="http://schemas.microsoft.com/office/drawing/2014/main" id="{273A439A-8992-5998-8DA6-7196FD4EB5BF}"/>
                  </a:ext>
                </a:extLst>
              </p14:cNvPr>
              <p14:cNvContentPartPr/>
              <p14:nvPr/>
            </p14:nvContentPartPr>
            <p14:xfrm>
              <a:off x="6868368" y="3428496"/>
              <a:ext cx="127080" cy="9720"/>
            </p14:xfrm>
          </p:contentPart>
        </mc:Choice>
        <mc:Fallback xmlns="">
          <p:pic>
            <p:nvPicPr>
              <p:cNvPr id="319" name="Ink 318">
                <a:extLst>
                  <a:ext uri="{FF2B5EF4-FFF2-40B4-BE49-F238E27FC236}">
                    <a16:creationId xmlns:a16="http://schemas.microsoft.com/office/drawing/2014/main" id="{273A439A-8992-5998-8DA6-7196FD4EB5BF}"/>
                  </a:ext>
                </a:extLst>
              </p:cNvPr>
              <p:cNvPicPr/>
              <p:nvPr/>
            </p:nvPicPr>
            <p:blipFill>
              <a:blip r:embed="rId453"/>
              <a:stretch>
                <a:fillRect/>
              </a:stretch>
            </p:blipFill>
            <p:spPr>
              <a:xfrm>
                <a:off x="6862248" y="3422376"/>
                <a:ext cx="139320" cy="21960"/>
              </a:xfrm>
              <a:prstGeom prst="rect">
                <a:avLst/>
              </a:prstGeom>
            </p:spPr>
          </p:pic>
        </mc:Fallback>
      </mc:AlternateContent>
      <p:grpSp>
        <p:nvGrpSpPr>
          <p:cNvPr id="328" name="Group 327">
            <a:extLst>
              <a:ext uri="{FF2B5EF4-FFF2-40B4-BE49-F238E27FC236}">
                <a16:creationId xmlns:a16="http://schemas.microsoft.com/office/drawing/2014/main" id="{D58F2EAF-91DE-AB24-AC58-C4D1FDDEA5EC}"/>
              </a:ext>
            </a:extLst>
          </p:cNvPr>
          <p:cNvGrpSpPr/>
          <p:nvPr/>
        </p:nvGrpSpPr>
        <p:grpSpPr>
          <a:xfrm>
            <a:off x="7309368" y="3291696"/>
            <a:ext cx="591840" cy="439200"/>
            <a:chOff x="7309368" y="3291696"/>
            <a:chExt cx="591840" cy="439200"/>
          </a:xfrm>
        </p:grpSpPr>
        <mc:AlternateContent xmlns:mc="http://schemas.openxmlformats.org/markup-compatibility/2006" xmlns:p14="http://schemas.microsoft.com/office/powerpoint/2010/main">
          <mc:Choice Requires="p14">
            <p:contentPart p14:bwMode="auto" r:id="rId454">
              <p14:nvContentPartPr>
                <p14:cNvPr id="320" name="Ink 319">
                  <a:extLst>
                    <a:ext uri="{FF2B5EF4-FFF2-40B4-BE49-F238E27FC236}">
                      <a16:creationId xmlns:a16="http://schemas.microsoft.com/office/drawing/2014/main" id="{82C13750-08D8-9E99-BFA4-F8DA5990D27C}"/>
                    </a:ext>
                  </a:extLst>
                </p14:cNvPr>
                <p14:cNvContentPartPr/>
                <p14:nvPr/>
              </p14:nvContentPartPr>
              <p14:xfrm>
                <a:off x="7309368" y="3428496"/>
                <a:ext cx="108000" cy="96120"/>
              </p14:xfrm>
            </p:contentPart>
          </mc:Choice>
          <mc:Fallback xmlns="">
            <p:pic>
              <p:nvPicPr>
                <p:cNvPr id="320" name="Ink 319">
                  <a:extLst>
                    <a:ext uri="{FF2B5EF4-FFF2-40B4-BE49-F238E27FC236}">
                      <a16:creationId xmlns:a16="http://schemas.microsoft.com/office/drawing/2014/main" id="{82C13750-08D8-9E99-BFA4-F8DA5990D27C}"/>
                    </a:ext>
                  </a:extLst>
                </p:cNvPr>
                <p:cNvPicPr/>
                <p:nvPr/>
              </p:nvPicPr>
              <p:blipFill>
                <a:blip r:embed="rId455"/>
                <a:stretch>
                  <a:fillRect/>
                </a:stretch>
              </p:blipFill>
              <p:spPr>
                <a:xfrm>
                  <a:off x="7303248" y="3422376"/>
                  <a:ext cx="1202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21" name="Ink 320">
                  <a:extLst>
                    <a:ext uri="{FF2B5EF4-FFF2-40B4-BE49-F238E27FC236}">
                      <a16:creationId xmlns:a16="http://schemas.microsoft.com/office/drawing/2014/main" id="{8C1B39E3-009E-73AF-0849-4A32CE84550A}"/>
                    </a:ext>
                  </a:extLst>
                </p14:cNvPr>
                <p14:cNvContentPartPr/>
                <p14:nvPr/>
              </p14:nvContentPartPr>
              <p14:xfrm>
                <a:off x="7488648" y="3435696"/>
                <a:ext cx="157320" cy="76680"/>
              </p14:xfrm>
            </p:contentPart>
          </mc:Choice>
          <mc:Fallback xmlns="">
            <p:pic>
              <p:nvPicPr>
                <p:cNvPr id="321" name="Ink 320">
                  <a:extLst>
                    <a:ext uri="{FF2B5EF4-FFF2-40B4-BE49-F238E27FC236}">
                      <a16:creationId xmlns:a16="http://schemas.microsoft.com/office/drawing/2014/main" id="{8C1B39E3-009E-73AF-0849-4A32CE84550A}"/>
                    </a:ext>
                  </a:extLst>
                </p:cNvPr>
                <p:cNvPicPr/>
                <p:nvPr/>
              </p:nvPicPr>
              <p:blipFill>
                <a:blip r:embed="rId457"/>
                <a:stretch>
                  <a:fillRect/>
                </a:stretch>
              </p:blipFill>
              <p:spPr>
                <a:xfrm>
                  <a:off x="7482528" y="3429576"/>
                  <a:ext cx="1695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22" name="Ink 321">
                  <a:extLst>
                    <a:ext uri="{FF2B5EF4-FFF2-40B4-BE49-F238E27FC236}">
                      <a16:creationId xmlns:a16="http://schemas.microsoft.com/office/drawing/2014/main" id="{DCA2D1B2-6B4C-EBC5-9B5C-BE1D26A55FAB}"/>
                    </a:ext>
                  </a:extLst>
                </p14:cNvPr>
                <p14:cNvContentPartPr/>
                <p14:nvPr/>
              </p14:nvContentPartPr>
              <p14:xfrm>
                <a:off x="7761168" y="3291696"/>
                <a:ext cx="21600" cy="246240"/>
              </p14:xfrm>
            </p:contentPart>
          </mc:Choice>
          <mc:Fallback xmlns="">
            <p:pic>
              <p:nvPicPr>
                <p:cNvPr id="322" name="Ink 321">
                  <a:extLst>
                    <a:ext uri="{FF2B5EF4-FFF2-40B4-BE49-F238E27FC236}">
                      <a16:creationId xmlns:a16="http://schemas.microsoft.com/office/drawing/2014/main" id="{DCA2D1B2-6B4C-EBC5-9B5C-BE1D26A55FAB}"/>
                    </a:ext>
                  </a:extLst>
                </p:cNvPr>
                <p:cNvPicPr/>
                <p:nvPr/>
              </p:nvPicPr>
              <p:blipFill>
                <a:blip r:embed="rId459"/>
                <a:stretch>
                  <a:fillRect/>
                </a:stretch>
              </p:blipFill>
              <p:spPr>
                <a:xfrm>
                  <a:off x="7755048" y="3285576"/>
                  <a:ext cx="338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23" name="Ink 322">
                  <a:extLst>
                    <a:ext uri="{FF2B5EF4-FFF2-40B4-BE49-F238E27FC236}">
                      <a16:creationId xmlns:a16="http://schemas.microsoft.com/office/drawing/2014/main" id="{F8CBE964-0414-1B7B-A4EA-BB9919B49619}"/>
                    </a:ext>
                  </a:extLst>
                </p14:cNvPr>
                <p14:cNvContentPartPr/>
                <p14:nvPr/>
              </p14:nvContentPartPr>
              <p14:xfrm>
                <a:off x="7891128" y="3328416"/>
                <a:ext cx="10080" cy="218520"/>
              </p14:xfrm>
            </p:contentPart>
          </mc:Choice>
          <mc:Fallback xmlns="">
            <p:pic>
              <p:nvPicPr>
                <p:cNvPr id="323" name="Ink 322">
                  <a:extLst>
                    <a:ext uri="{FF2B5EF4-FFF2-40B4-BE49-F238E27FC236}">
                      <a16:creationId xmlns:a16="http://schemas.microsoft.com/office/drawing/2014/main" id="{F8CBE964-0414-1B7B-A4EA-BB9919B49619}"/>
                    </a:ext>
                  </a:extLst>
                </p:cNvPr>
                <p:cNvPicPr/>
                <p:nvPr/>
              </p:nvPicPr>
              <p:blipFill>
                <a:blip r:embed="rId461"/>
                <a:stretch>
                  <a:fillRect/>
                </a:stretch>
              </p:blipFill>
              <p:spPr>
                <a:xfrm>
                  <a:off x="7885008" y="3322296"/>
                  <a:ext cx="223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24" name="Ink 323">
                  <a:extLst>
                    <a:ext uri="{FF2B5EF4-FFF2-40B4-BE49-F238E27FC236}">
                      <a16:creationId xmlns:a16="http://schemas.microsoft.com/office/drawing/2014/main" id="{396DF155-4F0C-513B-8945-BE3D3AE9D1C9}"/>
                    </a:ext>
                  </a:extLst>
                </p14:cNvPr>
                <p14:cNvContentPartPr/>
                <p14:nvPr/>
              </p14:nvContentPartPr>
              <p14:xfrm>
                <a:off x="7590528" y="3648456"/>
                <a:ext cx="209520" cy="9720"/>
              </p14:xfrm>
            </p:contentPart>
          </mc:Choice>
          <mc:Fallback xmlns="">
            <p:pic>
              <p:nvPicPr>
                <p:cNvPr id="324" name="Ink 323">
                  <a:extLst>
                    <a:ext uri="{FF2B5EF4-FFF2-40B4-BE49-F238E27FC236}">
                      <a16:creationId xmlns:a16="http://schemas.microsoft.com/office/drawing/2014/main" id="{396DF155-4F0C-513B-8945-BE3D3AE9D1C9}"/>
                    </a:ext>
                  </a:extLst>
                </p:cNvPr>
                <p:cNvPicPr/>
                <p:nvPr/>
              </p:nvPicPr>
              <p:blipFill>
                <a:blip r:embed="rId463"/>
                <a:stretch>
                  <a:fillRect/>
                </a:stretch>
              </p:blipFill>
              <p:spPr>
                <a:xfrm>
                  <a:off x="7584408" y="3642336"/>
                  <a:ext cx="221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27" name="Ink 326">
                  <a:extLst>
                    <a:ext uri="{FF2B5EF4-FFF2-40B4-BE49-F238E27FC236}">
                      <a16:creationId xmlns:a16="http://schemas.microsoft.com/office/drawing/2014/main" id="{70039422-536B-E7AF-613D-611240EE683B}"/>
                    </a:ext>
                  </a:extLst>
                </p14:cNvPr>
                <p14:cNvContentPartPr/>
                <p14:nvPr/>
              </p14:nvContentPartPr>
              <p14:xfrm>
                <a:off x="7735608" y="3730536"/>
                <a:ext cx="9720" cy="360"/>
              </p14:xfrm>
            </p:contentPart>
          </mc:Choice>
          <mc:Fallback xmlns="">
            <p:pic>
              <p:nvPicPr>
                <p:cNvPr id="327" name="Ink 326">
                  <a:extLst>
                    <a:ext uri="{FF2B5EF4-FFF2-40B4-BE49-F238E27FC236}">
                      <a16:creationId xmlns:a16="http://schemas.microsoft.com/office/drawing/2014/main" id="{70039422-536B-E7AF-613D-611240EE683B}"/>
                    </a:ext>
                  </a:extLst>
                </p:cNvPr>
                <p:cNvPicPr/>
                <p:nvPr/>
              </p:nvPicPr>
              <p:blipFill>
                <a:blip r:embed="rId465"/>
                <a:stretch>
                  <a:fillRect/>
                </a:stretch>
              </p:blipFill>
              <p:spPr>
                <a:xfrm>
                  <a:off x="7729488" y="3724416"/>
                  <a:ext cx="2196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6">
            <p14:nvContentPartPr>
              <p14:cNvPr id="337" name="Ink 336">
                <a:extLst>
                  <a:ext uri="{FF2B5EF4-FFF2-40B4-BE49-F238E27FC236}">
                    <a16:creationId xmlns:a16="http://schemas.microsoft.com/office/drawing/2014/main" id="{BAB52C31-B6F7-DA44-645D-6D914B11D296}"/>
                  </a:ext>
                </a:extLst>
              </p14:cNvPr>
              <p14:cNvContentPartPr/>
              <p14:nvPr/>
            </p14:nvContentPartPr>
            <p14:xfrm>
              <a:off x="9043128" y="4114656"/>
              <a:ext cx="9000" cy="63720"/>
            </p14:xfrm>
          </p:contentPart>
        </mc:Choice>
        <mc:Fallback xmlns="">
          <p:pic>
            <p:nvPicPr>
              <p:cNvPr id="337" name="Ink 336">
                <a:extLst>
                  <a:ext uri="{FF2B5EF4-FFF2-40B4-BE49-F238E27FC236}">
                    <a16:creationId xmlns:a16="http://schemas.microsoft.com/office/drawing/2014/main" id="{BAB52C31-B6F7-DA44-645D-6D914B11D296}"/>
                  </a:ext>
                </a:extLst>
              </p:cNvPr>
              <p:cNvPicPr/>
              <p:nvPr/>
            </p:nvPicPr>
            <p:blipFill>
              <a:blip r:embed="rId467"/>
              <a:stretch>
                <a:fillRect/>
              </a:stretch>
            </p:blipFill>
            <p:spPr>
              <a:xfrm>
                <a:off x="9037008" y="4108536"/>
                <a:ext cx="212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38" name="Ink 337">
                <a:extLst>
                  <a:ext uri="{FF2B5EF4-FFF2-40B4-BE49-F238E27FC236}">
                    <a16:creationId xmlns:a16="http://schemas.microsoft.com/office/drawing/2014/main" id="{F308A523-E362-C568-7E09-4C0C3A775DAE}"/>
                  </a:ext>
                </a:extLst>
              </p14:cNvPr>
              <p14:cNvContentPartPr/>
              <p14:nvPr/>
            </p14:nvContentPartPr>
            <p14:xfrm>
              <a:off x="519768" y="4606416"/>
              <a:ext cx="112680" cy="93960"/>
            </p14:xfrm>
          </p:contentPart>
        </mc:Choice>
        <mc:Fallback xmlns="">
          <p:pic>
            <p:nvPicPr>
              <p:cNvPr id="338" name="Ink 337">
                <a:extLst>
                  <a:ext uri="{FF2B5EF4-FFF2-40B4-BE49-F238E27FC236}">
                    <a16:creationId xmlns:a16="http://schemas.microsoft.com/office/drawing/2014/main" id="{F308A523-E362-C568-7E09-4C0C3A775DAE}"/>
                  </a:ext>
                </a:extLst>
              </p:cNvPr>
              <p:cNvPicPr/>
              <p:nvPr/>
            </p:nvPicPr>
            <p:blipFill>
              <a:blip r:embed="rId469"/>
              <a:stretch>
                <a:fillRect/>
              </a:stretch>
            </p:blipFill>
            <p:spPr>
              <a:xfrm>
                <a:off x="513648" y="4600296"/>
                <a:ext cx="124920" cy="106200"/>
              </a:xfrm>
              <a:prstGeom prst="rect">
                <a:avLst/>
              </a:prstGeom>
            </p:spPr>
          </p:pic>
        </mc:Fallback>
      </mc:AlternateContent>
      <p:grpSp>
        <p:nvGrpSpPr>
          <p:cNvPr id="348" name="Group 347">
            <a:extLst>
              <a:ext uri="{FF2B5EF4-FFF2-40B4-BE49-F238E27FC236}">
                <a16:creationId xmlns:a16="http://schemas.microsoft.com/office/drawing/2014/main" id="{F322E82F-96B4-5857-EE82-CAE9D057E9DF}"/>
              </a:ext>
            </a:extLst>
          </p:cNvPr>
          <p:cNvGrpSpPr/>
          <p:nvPr/>
        </p:nvGrpSpPr>
        <p:grpSpPr>
          <a:xfrm>
            <a:off x="887328" y="4406616"/>
            <a:ext cx="1510200" cy="430560"/>
            <a:chOff x="887328" y="4406616"/>
            <a:chExt cx="1510200" cy="430560"/>
          </a:xfrm>
        </p:grpSpPr>
        <mc:AlternateContent xmlns:mc="http://schemas.openxmlformats.org/markup-compatibility/2006" xmlns:p14="http://schemas.microsoft.com/office/powerpoint/2010/main">
          <mc:Choice Requires="p14">
            <p:contentPart p14:bwMode="auto" r:id="rId470">
              <p14:nvContentPartPr>
                <p14:cNvPr id="339" name="Ink 338">
                  <a:extLst>
                    <a:ext uri="{FF2B5EF4-FFF2-40B4-BE49-F238E27FC236}">
                      <a16:creationId xmlns:a16="http://schemas.microsoft.com/office/drawing/2014/main" id="{C84BEEF5-FD2C-1743-0339-4209EEA0B558}"/>
                    </a:ext>
                  </a:extLst>
                </p14:cNvPr>
                <p14:cNvContentPartPr/>
                <p14:nvPr/>
              </p14:nvContentPartPr>
              <p14:xfrm>
                <a:off x="887328" y="4406616"/>
                <a:ext cx="221040" cy="318240"/>
              </p14:xfrm>
            </p:contentPart>
          </mc:Choice>
          <mc:Fallback xmlns="">
            <p:pic>
              <p:nvPicPr>
                <p:cNvPr id="339" name="Ink 338">
                  <a:extLst>
                    <a:ext uri="{FF2B5EF4-FFF2-40B4-BE49-F238E27FC236}">
                      <a16:creationId xmlns:a16="http://schemas.microsoft.com/office/drawing/2014/main" id="{C84BEEF5-FD2C-1743-0339-4209EEA0B558}"/>
                    </a:ext>
                  </a:extLst>
                </p:cNvPr>
                <p:cNvPicPr/>
                <p:nvPr/>
              </p:nvPicPr>
              <p:blipFill>
                <a:blip r:embed="rId471"/>
                <a:stretch>
                  <a:fillRect/>
                </a:stretch>
              </p:blipFill>
              <p:spPr>
                <a:xfrm>
                  <a:off x="881208" y="4400496"/>
                  <a:ext cx="2332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40" name="Ink 339">
                  <a:extLst>
                    <a:ext uri="{FF2B5EF4-FFF2-40B4-BE49-F238E27FC236}">
                      <a16:creationId xmlns:a16="http://schemas.microsoft.com/office/drawing/2014/main" id="{BF52A980-EB17-5D2E-50CF-1D61D6A0AB8F}"/>
                    </a:ext>
                  </a:extLst>
                </p14:cNvPr>
                <p14:cNvContentPartPr/>
                <p14:nvPr/>
              </p14:nvContentPartPr>
              <p14:xfrm>
                <a:off x="1259928" y="4471056"/>
                <a:ext cx="184320" cy="294480"/>
              </p14:xfrm>
            </p:contentPart>
          </mc:Choice>
          <mc:Fallback xmlns="">
            <p:pic>
              <p:nvPicPr>
                <p:cNvPr id="340" name="Ink 339">
                  <a:extLst>
                    <a:ext uri="{FF2B5EF4-FFF2-40B4-BE49-F238E27FC236}">
                      <a16:creationId xmlns:a16="http://schemas.microsoft.com/office/drawing/2014/main" id="{BF52A980-EB17-5D2E-50CF-1D61D6A0AB8F}"/>
                    </a:ext>
                  </a:extLst>
                </p:cNvPr>
                <p:cNvPicPr/>
                <p:nvPr/>
              </p:nvPicPr>
              <p:blipFill>
                <a:blip r:embed="rId473"/>
                <a:stretch>
                  <a:fillRect/>
                </a:stretch>
              </p:blipFill>
              <p:spPr>
                <a:xfrm>
                  <a:off x="1253808" y="4464936"/>
                  <a:ext cx="1965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41" name="Ink 340">
                  <a:extLst>
                    <a:ext uri="{FF2B5EF4-FFF2-40B4-BE49-F238E27FC236}">
                      <a16:creationId xmlns:a16="http://schemas.microsoft.com/office/drawing/2014/main" id="{FFF59EEC-AC53-2FF8-1E50-B90DE75F5FA5}"/>
                    </a:ext>
                  </a:extLst>
                </p14:cNvPr>
                <p14:cNvContentPartPr/>
                <p14:nvPr/>
              </p14:nvContentPartPr>
              <p14:xfrm>
                <a:off x="1180728" y="4635216"/>
                <a:ext cx="163440" cy="10800"/>
              </p14:xfrm>
            </p:contentPart>
          </mc:Choice>
          <mc:Fallback xmlns="">
            <p:pic>
              <p:nvPicPr>
                <p:cNvPr id="341" name="Ink 340">
                  <a:extLst>
                    <a:ext uri="{FF2B5EF4-FFF2-40B4-BE49-F238E27FC236}">
                      <a16:creationId xmlns:a16="http://schemas.microsoft.com/office/drawing/2014/main" id="{FFF59EEC-AC53-2FF8-1E50-B90DE75F5FA5}"/>
                    </a:ext>
                  </a:extLst>
                </p:cNvPr>
                <p:cNvPicPr/>
                <p:nvPr/>
              </p:nvPicPr>
              <p:blipFill>
                <a:blip r:embed="rId475"/>
                <a:stretch>
                  <a:fillRect/>
                </a:stretch>
              </p:blipFill>
              <p:spPr>
                <a:xfrm>
                  <a:off x="1174608" y="4629096"/>
                  <a:ext cx="175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42" name="Ink 341">
                  <a:extLst>
                    <a:ext uri="{FF2B5EF4-FFF2-40B4-BE49-F238E27FC236}">
                      <a16:creationId xmlns:a16="http://schemas.microsoft.com/office/drawing/2014/main" id="{5570A0F9-678C-3389-D5BE-A631CFD2C4F4}"/>
                    </a:ext>
                  </a:extLst>
                </p14:cNvPr>
                <p14:cNvContentPartPr/>
                <p14:nvPr/>
              </p14:nvContentPartPr>
              <p14:xfrm>
                <a:off x="1534968" y="4590216"/>
                <a:ext cx="144720" cy="140400"/>
              </p14:xfrm>
            </p:contentPart>
          </mc:Choice>
          <mc:Fallback xmlns="">
            <p:pic>
              <p:nvPicPr>
                <p:cNvPr id="342" name="Ink 341">
                  <a:extLst>
                    <a:ext uri="{FF2B5EF4-FFF2-40B4-BE49-F238E27FC236}">
                      <a16:creationId xmlns:a16="http://schemas.microsoft.com/office/drawing/2014/main" id="{5570A0F9-678C-3389-D5BE-A631CFD2C4F4}"/>
                    </a:ext>
                  </a:extLst>
                </p:cNvPr>
                <p:cNvPicPr/>
                <p:nvPr/>
              </p:nvPicPr>
              <p:blipFill>
                <a:blip r:embed="rId477"/>
                <a:stretch>
                  <a:fillRect/>
                </a:stretch>
              </p:blipFill>
              <p:spPr>
                <a:xfrm>
                  <a:off x="1528848" y="4584096"/>
                  <a:ext cx="1569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43" name="Ink 342">
                  <a:extLst>
                    <a:ext uri="{FF2B5EF4-FFF2-40B4-BE49-F238E27FC236}">
                      <a16:creationId xmlns:a16="http://schemas.microsoft.com/office/drawing/2014/main" id="{0D90A733-BE33-9E68-141C-CAE012E3CDDD}"/>
                    </a:ext>
                  </a:extLst>
                </p14:cNvPr>
                <p14:cNvContentPartPr/>
                <p14:nvPr/>
              </p14:nvContentPartPr>
              <p14:xfrm>
                <a:off x="1753488" y="4550616"/>
                <a:ext cx="150480" cy="168480"/>
              </p14:xfrm>
            </p:contentPart>
          </mc:Choice>
          <mc:Fallback xmlns="">
            <p:pic>
              <p:nvPicPr>
                <p:cNvPr id="343" name="Ink 342">
                  <a:extLst>
                    <a:ext uri="{FF2B5EF4-FFF2-40B4-BE49-F238E27FC236}">
                      <a16:creationId xmlns:a16="http://schemas.microsoft.com/office/drawing/2014/main" id="{0D90A733-BE33-9E68-141C-CAE012E3CDDD}"/>
                    </a:ext>
                  </a:extLst>
                </p:cNvPr>
                <p:cNvPicPr/>
                <p:nvPr/>
              </p:nvPicPr>
              <p:blipFill>
                <a:blip r:embed="rId479"/>
                <a:stretch>
                  <a:fillRect/>
                </a:stretch>
              </p:blipFill>
              <p:spPr>
                <a:xfrm>
                  <a:off x="1747368" y="4544496"/>
                  <a:ext cx="162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45" name="Ink 344">
                  <a:extLst>
                    <a:ext uri="{FF2B5EF4-FFF2-40B4-BE49-F238E27FC236}">
                      <a16:creationId xmlns:a16="http://schemas.microsoft.com/office/drawing/2014/main" id="{0128BD04-F11A-3A77-C49D-6E815613A8EA}"/>
                    </a:ext>
                  </a:extLst>
                </p14:cNvPr>
                <p14:cNvContentPartPr/>
                <p14:nvPr/>
              </p14:nvContentPartPr>
              <p14:xfrm>
                <a:off x="1993248" y="4556376"/>
                <a:ext cx="155880" cy="159480"/>
              </p14:xfrm>
            </p:contentPart>
          </mc:Choice>
          <mc:Fallback xmlns="">
            <p:pic>
              <p:nvPicPr>
                <p:cNvPr id="345" name="Ink 344">
                  <a:extLst>
                    <a:ext uri="{FF2B5EF4-FFF2-40B4-BE49-F238E27FC236}">
                      <a16:creationId xmlns:a16="http://schemas.microsoft.com/office/drawing/2014/main" id="{0128BD04-F11A-3A77-C49D-6E815613A8EA}"/>
                    </a:ext>
                  </a:extLst>
                </p:cNvPr>
                <p:cNvPicPr/>
                <p:nvPr/>
              </p:nvPicPr>
              <p:blipFill>
                <a:blip r:embed="rId481"/>
                <a:stretch>
                  <a:fillRect/>
                </a:stretch>
              </p:blipFill>
              <p:spPr>
                <a:xfrm>
                  <a:off x="1987128" y="4550256"/>
                  <a:ext cx="168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6" name="Ink 345">
                  <a:extLst>
                    <a:ext uri="{FF2B5EF4-FFF2-40B4-BE49-F238E27FC236}">
                      <a16:creationId xmlns:a16="http://schemas.microsoft.com/office/drawing/2014/main" id="{504E07FF-6CE9-2F67-7DFF-63BE69BD69E9}"/>
                    </a:ext>
                  </a:extLst>
                </p14:cNvPr>
                <p14:cNvContentPartPr/>
                <p14:nvPr/>
              </p14:nvContentPartPr>
              <p14:xfrm>
                <a:off x="2213568" y="4569696"/>
                <a:ext cx="183960" cy="267480"/>
              </p14:xfrm>
            </p:contentPart>
          </mc:Choice>
          <mc:Fallback xmlns="">
            <p:pic>
              <p:nvPicPr>
                <p:cNvPr id="346" name="Ink 345">
                  <a:extLst>
                    <a:ext uri="{FF2B5EF4-FFF2-40B4-BE49-F238E27FC236}">
                      <a16:creationId xmlns:a16="http://schemas.microsoft.com/office/drawing/2014/main" id="{504E07FF-6CE9-2F67-7DFF-63BE69BD69E9}"/>
                    </a:ext>
                  </a:extLst>
                </p:cNvPr>
                <p:cNvPicPr/>
                <p:nvPr/>
              </p:nvPicPr>
              <p:blipFill>
                <a:blip r:embed="rId483"/>
                <a:stretch>
                  <a:fillRect/>
                </a:stretch>
              </p:blipFill>
              <p:spPr>
                <a:xfrm>
                  <a:off x="2207448" y="4563576"/>
                  <a:ext cx="1962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47" name="Ink 346">
                  <a:extLst>
                    <a:ext uri="{FF2B5EF4-FFF2-40B4-BE49-F238E27FC236}">
                      <a16:creationId xmlns:a16="http://schemas.microsoft.com/office/drawing/2014/main" id="{03A46BCC-D789-2DAA-561C-3B6A55EB271B}"/>
                    </a:ext>
                  </a:extLst>
                </p14:cNvPr>
                <p14:cNvContentPartPr/>
                <p14:nvPr/>
              </p14:nvContentPartPr>
              <p14:xfrm>
                <a:off x="1727568" y="4459176"/>
                <a:ext cx="220680" cy="275040"/>
              </p14:xfrm>
            </p:contentPart>
          </mc:Choice>
          <mc:Fallback xmlns="">
            <p:pic>
              <p:nvPicPr>
                <p:cNvPr id="347" name="Ink 346">
                  <a:extLst>
                    <a:ext uri="{FF2B5EF4-FFF2-40B4-BE49-F238E27FC236}">
                      <a16:creationId xmlns:a16="http://schemas.microsoft.com/office/drawing/2014/main" id="{03A46BCC-D789-2DAA-561C-3B6A55EB271B}"/>
                    </a:ext>
                  </a:extLst>
                </p:cNvPr>
                <p:cNvPicPr/>
                <p:nvPr/>
              </p:nvPicPr>
              <p:blipFill>
                <a:blip r:embed="rId485"/>
                <a:stretch>
                  <a:fillRect/>
                </a:stretch>
              </p:blipFill>
              <p:spPr>
                <a:xfrm>
                  <a:off x="1721448" y="4453056"/>
                  <a:ext cx="232920" cy="287280"/>
                </a:xfrm>
                <a:prstGeom prst="rect">
                  <a:avLst/>
                </a:prstGeom>
              </p:spPr>
            </p:pic>
          </mc:Fallback>
        </mc:AlternateContent>
      </p:grpSp>
      <p:grpSp>
        <p:nvGrpSpPr>
          <p:cNvPr id="361" name="Group 360">
            <a:extLst>
              <a:ext uri="{FF2B5EF4-FFF2-40B4-BE49-F238E27FC236}">
                <a16:creationId xmlns:a16="http://schemas.microsoft.com/office/drawing/2014/main" id="{1D84FC04-7A44-5D42-198D-35891C6AE592}"/>
              </a:ext>
            </a:extLst>
          </p:cNvPr>
          <p:cNvGrpSpPr/>
          <p:nvPr/>
        </p:nvGrpSpPr>
        <p:grpSpPr>
          <a:xfrm>
            <a:off x="2751408" y="4498416"/>
            <a:ext cx="1857960" cy="468000"/>
            <a:chOff x="2751408" y="4498416"/>
            <a:chExt cx="1857960" cy="468000"/>
          </a:xfrm>
        </p:grpSpPr>
        <mc:AlternateContent xmlns:mc="http://schemas.openxmlformats.org/markup-compatibility/2006" xmlns:p14="http://schemas.microsoft.com/office/powerpoint/2010/main">
          <mc:Choice Requires="p14">
            <p:contentPart p14:bwMode="auto" r:id="rId486">
              <p14:nvContentPartPr>
                <p14:cNvPr id="349" name="Ink 348">
                  <a:extLst>
                    <a:ext uri="{FF2B5EF4-FFF2-40B4-BE49-F238E27FC236}">
                      <a16:creationId xmlns:a16="http://schemas.microsoft.com/office/drawing/2014/main" id="{3C176076-4DA2-6D26-AD25-BE8A00F79360}"/>
                    </a:ext>
                  </a:extLst>
                </p14:cNvPr>
                <p14:cNvContentPartPr/>
                <p14:nvPr/>
              </p14:nvContentPartPr>
              <p14:xfrm>
                <a:off x="2751408" y="4503096"/>
                <a:ext cx="183960" cy="186840"/>
              </p14:xfrm>
            </p:contentPart>
          </mc:Choice>
          <mc:Fallback xmlns="">
            <p:pic>
              <p:nvPicPr>
                <p:cNvPr id="349" name="Ink 348">
                  <a:extLst>
                    <a:ext uri="{FF2B5EF4-FFF2-40B4-BE49-F238E27FC236}">
                      <a16:creationId xmlns:a16="http://schemas.microsoft.com/office/drawing/2014/main" id="{3C176076-4DA2-6D26-AD25-BE8A00F79360}"/>
                    </a:ext>
                  </a:extLst>
                </p:cNvPr>
                <p:cNvPicPr/>
                <p:nvPr/>
              </p:nvPicPr>
              <p:blipFill>
                <a:blip r:embed="rId487"/>
                <a:stretch>
                  <a:fillRect/>
                </a:stretch>
              </p:blipFill>
              <p:spPr>
                <a:xfrm>
                  <a:off x="2745288" y="4496976"/>
                  <a:ext cx="196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50" name="Ink 349">
                  <a:extLst>
                    <a:ext uri="{FF2B5EF4-FFF2-40B4-BE49-F238E27FC236}">
                      <a16:creationId xmlns:a16="http://schemas.microsoft.com/office/drawing/2014/main" id="{1FE3D3D1-E961-733C-BBB9-60577B544CA8}"/>
                    </a:ext>
                  </a:extLst>
                </p14:cNvPr>
                <p14:cNvContentPartPr/>
                <p14:nvPr/>
              </p14:nvContentPartPr>
              <p14:xfrm>
                <a:off x="2979648" y="4580856"/>
                <a:ext cx="136800" cy="120600"/>
              </p14:xfrm>
            </p:contentPart>
          </mc:Choice>
          <mc:Fallback xmlns="">
            <p:pic>
              <p:nvPicPr>
                <p:cNvPr id="350" name="Ink 349">
                  <a:extLst>
                    <a:ext uri="{FF2B5EF4-FFF2-40B4-BE49-F238E27FC236}">
                      <a16:creationId xmlns:a16="http://schemas.microsoft.com/office/drawing/2014/main" id="{1FE3D3D1-E961-733C-BBB9-60577B544CA8}"/>
                    </a:ext>
                  </a:extLst>
                </p:cNvPr>
                <p:cNvPicPr/>
                <p:nvPr/>
              </p:nvPicPr>
              <p:blipFill>
                <a:blip r:embed="rId489"/>
                <a:stretch>
                  <a:fillRect/>
                </a:stretch>
              </p:blipFill>
              <p:spPr>
                <a:xfrm>
                  <a:off x="2973528" y="4574736"/>
                  <a:ext cx="1490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51" name="Ink 350">
                  <a:extLst>
                    <a:ext uri="{FF2B5EF4-FFF2-40B4-BE49-F238E27FC236}">
                      <a16:creationId xmlns:a16="http://schemas.microsoft.com/office/drawing/2014/main" id="{717C093B-8EC6-EDCE-206E-172DFD3F6F4D}"/>
                    </a:ext>
                  </a:extLst>
                </p14:cNvPr>
                <p14:cNvContentPartPr/>
                <p14:nvPr/>
              </p14:nvContentPartPr>
              <p14:xfrm>
                <a:off x="3219408" y="4571856"/>
                <a:ext cx="65520" cy="101160"/>
              </p14:xfrm>
            </p:contentPart>
          </mc:Choice>
          <mc:Fallback xmlns="">
            <p:pic>
              <p:nvPicPr>
                <p:cNvPr id="351" name="Ink 350">
                  <a:extLst>
                    <a:ext uri="{FF2B5EF4-FFF2-40B4-BE49-F238E27FC236}">
                      <a16:creationId xmlns:a16="http://schemas.microsoft.com/office/drawing/2014/main" id="{717C093B-8EC6-EDCE-206E-172DFD3F6F4D}"/>
                    </a:ext>
                  </a:extLst>
                </p:cNvPr>
                <p:cNvPicPr/>
                <p:nvPr/>
              </p:nvPicPr>
              <p:blipFill>
                <a:blip r:embed="rId491"/>
                <a:stretch>
                  <a:fillRect/>
                </a:stretch>
              </p:blipFill>
              <p:spPr>
                <a:xfrm>
                  <a:off x="3213288" y="4565736"/>
                  <a:ext cx="777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52" name="Ink 351">
                  <a:extLst>
                    <a:ext uri="{FF2B5EF4-FFF2-40B4-BE49-F238E27FC236}">
                      <a16:creationId xmlns:a16="http://schemas.microsoft.com/office/drawing/2014/main" id="{C905DBA0-0CCC-EEDB-A0D7-06A544E8190F}"/>
                    </a:ext>
                  </a:extLst>
                </p14:cNvPr>
                <p14:cNvContentPartPr/>
                <p14:nvPr/>
              </p14:nvContentPartPr>
              <p14:xfrm>
                <a:off x="3428208" y="4498416"/>
                <a:ext cx="10080" cy="227880"/>
              </p14:xfrm>
            </p:contentPart>
          </mc:Choice>
          <mc:Fallback xmlns="">
            <p:pic>
              <p:nvPicPr>
                <p:cNvPr id="352" name="Ink 351">
                  <a:extLst>
                    <a:ext uri="{FF2B5EF4-FFF2-40B4-BE49-F238E27FC236}">
                      <a16:creationId xmlns:a16="http://schemas.microsoft.com/office/drawing/2014/main" id="{C905DBA0-0CCC-EEDB-A0D7-06A544E8190F}"/>
                    </a:ext>
                  </a:extLst>
                </p:cNvPr>
                <p:cNvPicPr/>
                <p:nvPr/>
              </p:nvPicPr>
              <p:blipFill>
                <a:blip r:embed="rId493"/>
                <a:stretch>
                  <a:fillRect/>
                </a:stretch>
              </p:blipFill>
              <p:spPr>
                <a:xfrm>
                  <a:off x="3422088" y="4492296"/>
                  <a:ext cx="223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53" name="Ink 352">
                  <a:extLst>
                    <a:ext uri="{FF2B5EF4-FFF2-40B4-BE49-F238E27FC236}">
                      <a16:creationId xmlns:a16="http://schemas.microsoft.com/office/drawing/2014/main" id="{29D4B05A-1FB6-ACC7-41F0-AF39DC3636A7}"/>
                    </a:ext>
                  </a:extLst>
                </p14:cNvPr>
                <p14:cNvContentPartPr/>
                <p14:nvPr/>
              </p14:nvContentPartPr>
              <p14:xfrm>
                <a:off x="3372048" y="4616496"/>
                <a:ext cx="139680" cy="55800"/>
              </p14:xfrm>
            </p:contentPart>
          </mc:Choice>
          <mc:Fallback xmlns="">
            <p:pic>
              <p:nvPicPr>
                <p:cNvPr id="353" name="Ink 352">
                  <a:extLst>
                    <a:ext uri="{FF2B5EF4-FFF2-40B4-BE49-F238E27FC236}">
                      <a16:creationId xmlns:a16="http://schemas.microsoft.com/office/drawing/2014/main" id="{29D4B05A-1FB6-ACC7-41F0-AF39DC3636A7}"/>
                    </a:ext>
                  </a:extLst>
                </p:cNvPr>
                <p:cNvPicPr/>
                <p:nvPr/>
              </p:nvPicPr>
              <p:blipFill>
                <a:blip r:embed="rId495"/>
                <a:stretch>
                  <a:fillRect/>
                </a:stretch>
              </p:blipFill>
              <p:spPr>
                <a:xfrm>
                  <a:off x="3365928" y="4610376"/>
                  <a:ext cx="151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54" name="Ink 353">
                  <a:extLst>
                    <a:ext uri="{FF2B5EF4-FFF2-40B4-BE49-F238E27FC236}">
                      <a16:creationId xmlns:a16="http://schemas.microsoft.com/office/drawing/2014/main" id="{F9066560-EE3D-1BD0-A3DE-2E3D054999ED}"/>
                    </a:ext>
                  </a:extLst>
                </p14:cNvPr>
                <p14:cNvContentPartPr/>
                <p14:nvPr/>
              </p14:nvContentPartPr>
              <p14:xfrm>
                <a:off x="3603888" y="4624776"/>
                <a:ext cx="125640" cy="93960"/>
              </p14:xfrm>
            </p:contentPart>
          </mc:Choice>
          <mc:Fallback xmlns="">
            <p:pic>
              <p:nvPicPr>
                <p:cNvPr id="354" name="Ink 353">
                  <a:extLst>
                    <a:ext uri="{FF2B5EF4-FFF2-40B4-BE49-F238E27FC236}">
                      <a16:creationId xmlns:a16="http://schemas.microsoft.com/office/drawing/2014/main" id="{F9066560-EE3D-1BD0-A3DE-2E3D054999ED}"/>
                    </a:ext>
                  </a:extLst>
                </p:cNvPr>
                <p:cNvPicPr/>
                <p:nvPr/>
              </p:nvPicPr>
              <p:blipFill>
                <a:blip r:embed="rId497"/>
                <a:stretch>
                  <a:fillRect/>
                </a:stretch>
              </p:blipFill>
              <p:spPr>
                <a:xfrm>
                  <a:off x="3597768" y="4618656"/>
                  <a:ext cx="137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55" name="Ink 354">
                  <a:extLst>
                    <a:ext uri="{FF2B5EF4-FFF2-40B4-BE49-F238E27FC236}">
                      <a16:creationId xmlns:a16="http://schemas.microsoft.com/office/drawing/2014/main" id="{D6F55C06-43DD-4BF0-5B1D-92B87ECCCBC4}"/>
                    </a:ext>
                  </a:extLst>
                </p14:cNvPr>
                <p14:cNvContentPartPr/>
                <p14:nvPr/>
              </p14:nvContentPartPr>
              <p14:xfrm>
                <a:off x="3867768" y="4516776"/>
                <a:ext cx="81360" cy="146880"/>
              </p14:xfrm>
            </p:contentPart>
          </mc:Choice>
          <mc:Fallback xmlns="">
            <p:pic>
              <p:nvPicPr>
                <p:cNvPr id="355" name="Ink 354">
                  <a:extLst>
                    <a:ext uri="{FF2B5EF4-FFF2-40B4-BE49-F238E27FC236}">
                      <a16:creationId xmlns:a16="http://schemas.microsoft.com/office/drawing/2014/main" id="{D6F55C06-43DD-4BF0-5B1D-92B87ECCCBC4}"/>
                    </a:ext>
                  </a:extLst>
                </p:cNvPr>
                <p:cNvPicPr/>
                <p:nvPr/>
              </p:nvPicPr>
              <p:blipFill>
                <a:blip r:embed="rId499"/>
                <a:stretch>
                  <a:fillRect/>
                </a:stretch>
              </p:blipFill>
              <p:spPr>
                <a:xfrm>
                  <a:off x="3861648" y="4510656"/>
                  <a:ext cx="936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56" name="Ink 355">
                  <a:extLst>
                    <a:ext uri="{FF2B5EF4-FFF2-40B4-BE49-F238E27FC236}">
                      <a16:creationId xmlns:a16="http://schemas.microsoft.com/office/drawing/2014/main" id="{42B68B06-5831-4B84-F490-31093EC62366}"/>
                    </a:ext>
                  </a:extLst>
                </p14:cNvPr>
                <p14:cNvContentPartPr/>
                <p14:nvPr/>
              </p14:nvContentPartPr>
              <p14:xfrm>
                <a:off x="3823488" y="4562496"/>
                <a:ext cx="136080" cy="19080"/>
              </p14:xfrm>
            </p:contentPart>
          </mc:Choice>
          <mc:Fallback xmlns="">
            <p:pic>
              <p:nvPicPr>
                <p:cNvPr id="356" name="Ink 355">
                  <a:extLst>
                    <a:ext uri="{FF2B5EF4-FFF2-40B4-BE49-F238E27FC236}">
                      <a16:creationId xmlns:a16="http://schemas.microsoft.com/office/drawing/2014/main" id="{42B68B06-5831-4B84-F490-31093EC62366}"/>
                    </a:ext>
                  </a:extLst>
                </p:cNvPr>
                <p:cNvPicPr/>
                <p:nvPr/>
              </p:nvPicPr>
              <p:blipFill>
                <a:blip r:embed="rId501"/>
                <a:stretch>
                  <a:fillRect/>
                </a:stretch>
              </p:blipFill>
              <p:spPr>
                <a:xfrm>
                  <a:off x="3817368" y="4556376"/>
                  <a:ext cx="148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57" name="Ink 356">
                  <a:extLst>
                    <a:ext uri="{FF2B5EF4-FFF2-40B4-BE49-F238E27FC236}">
                      <a16:creationId xmlns:a16="http://schemas.microsoft.com/office/drawing/2014/main" id="{3F356CBC-43AE-5C5A-9056-443268DC857A}"/>
                    </a:ext>
                  </a:extLst>
                </p14:cNvPr>
                <p14:cNvContentPartPr/>
                <p14:nvPr/>
              </p14:nvContentPartPr>
              <p14:xfrm>
                <a:off x="4088088" y="4608576"/>
                <a:ext cx="8640" cy="109800"/>
              </p14:xfrm>
            </p:contentPart>
          </mc:Choice>
          <mc:Fallback xmlns="">
            <p:pic>
              <p:nvPicPr>
                <p:cNvPr id="357" name="Ink 356">
                  <a:extLst>
                    <a:ext uri="{FF2B5EF4-FFF2-40B4-BE49-F238E27FC236}">
                      <a16:creationId xmlns:a16="http://schemas.microsoft.com/office/drawing/2014/main" id="{3F356CBC-43AE-5C5A-9056-443268DC857A}"/>
                    </a:ext>
                  </a:extLst>
                </p:cNvPr>
                <p:cNvPicPr/>
                <p:nvPr/>
              </p:nvPicPr>
              <p:blipFill>
                <a:blip r:embed="rId503"/>
                <a:stretch>
                  <a:fillRect/>
                </a:stretch>
              </p:blipFill>
              <p:spPr>
                <a:xfrm>
                  <a:off x="4081968" y="4602456"/>
                  <a:ext cx="20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58" name="Ink 357">
                  <a:extLst>
                    <a:ext uri="{FF2B5EF4-FFF2-40B4-BE49-F238E27FC236}">
                      <a16:creationId xmlns:a16="http://schemas.microsoft.com/office/drawing/2014/main" id="{9CD5852D-C4D6-3CE0-489C-8275E44F4479}"/>
                    </a:ext>
                  </a:extLst>
                </p14:cNvPr>
                <p14:cNvContentPartPr/>
                <p14:nvPr/>
              </p14:nvContentPartPr>
              <p14:xfrm>
                <a:off x="4096368" y="4553496"/>
                <a:ext cx="37080" cy="15120"/>
              </p14:xfrm>
            </p:contentPart>
          </mc:Choice>
          <mc:Fallback xmlns="">
            <p:pic>
              <p:nvPicPr>
                <p:cNvPr id="358" name="Ink 357">
                  <a:extLst>
                    <a:ext uri="{FF2B5EF4-FFF2-40B4-BE49-F238E27FC236}">
                      <a16:creationId xmlns:a16="http://schemas.microsoft.com/office/drawing/2014/main" id="{9CD5852D-C4D6-3CE0-489C-8275E44F4479}"/>
                    </a:ext>
                  </a:extLst>
                </p:cNvPr>
                <p:cNvPicPr/>
                <p:nvPr/>
              </p:nvPicPr>
              <p:blipFill>
                <a:blip r:embed="rId505"/>
                <a:stretch>
                  <a:fillRect/>
                </a:stretch>
              </p:blipFill>
              <p:spPr>
                <a:xfrm>
                  <a:off x="4090248" y="4547376"/>
                  <a:ext cx="493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59" name="Ink 358">
                  <a:extLst>
                    <a:ext uri="{FF2B5EF4-FFF2-40B4-BE49-F238E27FC236}">
                      <a16:creationId xmlns:a16="http://schemas.microsoft.com/office/drawing/2014/main" id="{720D1D42-8E81-B34E-28C5-2E58C7B3DFF1}"/>
                    </a:ext>
                  </a:extLst>
                </p14:cNvPr>
                <p14:cNvContentPartPr/>
                <p14:nvPr/>
              </p14:nvContentPartPr>
              <p14:xfrm>
                <a:off x="4213728" y="4598136"/>
                <a:ext cx="143280" cy="141480"/>
              </p14:xfrm>
            </p:contentPart>
          </mc:Choice>
          <mc:Fallback xmlns="">
            <p:pic>
              <p:nvPicPr>
                <p:cNvPr id="359" name="Ink 358">
                  <a:extLst>
                    <a:ext uri="{FF2B5EF4-FFF2-40B4-BE49-F238E27FC236}">
                      <a16:creationId xmlns:a16="http://schemas.microsoft.com/office/drawing/2014/main" id="{720D1D42-8E81-B34E-28C5-2E58C7B3DFF1}"/>
                    </a:ext>
                  </a:extLst>
                </p:cNvPr>
                <p:cNvPicPr/>
                <p:nvPr/>
              </p:nvPicPr>
              <p:blipFill>
                <a:blip r:embed="rId507"/>
                <a:stretch>
                  <a:fillRect/>
                </a:stretch>
              </p:blipFill>
              <p:spPr>
                <a:xfrm>
                  <a:off x="4207608" y="4592016"/>
                  <a:ext cx="1555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60" name="Ink 359">
                  <a:extLst>
                    <a:ext uri="{FF2B5EF4-FFF2-40B4-BE49-F238E27FC236}">
                      <a16:creationId xmlns:a16="http://schemas.microsoft.com/office/drawing/2014/main" id="{AB052A51-0AA7-DAED-4855-64E49B84B920}"/>
                    </a:ext>
                  </a:extLst>
                </p14:cNvPr>
                <p14:cNvContentPartPr/>
                <p14:nvPr/>
              </p14:nvContentPartPr>
              <p14:xfrm>
                <a:off x="4317048" y="4626576"/>
                <a:ext cx="292320" cy="339840"/>
              </p14:xfrm>
            </p:contentPart>
          </mc:Choice>
          <mc:Fallback xmlns="">
            <p:pic>
              <p:nvPicPr>
                <p:cNvPr id="360" name="Ink 359">
                  <a:extLst>
                    <a:ext uri="{FF2B5EF4-FFF2-40B4-BE49-F238E27FC236}">
                      <a16:creationId xmlns:a16="http://schemas.microsoft.com/office/drawing/2014/main" id="{AB052A51-0AA7-DAED-4855-64E49B84B920}"/>
                    </a:ext>
                  </a:extLst>
                </p:cNvPr>
                <p:cNvPicPr/>
                <p:nvPr/>
              </p:nvPicPr>
              <p:blipFill>
                <a:blip r:embed="rId509"/>
                <a:stretch>
                  <a:fillRect/>
                </a:stretch>
              </p:blipFill>
              <p:spPr>
                <a:xfrm>
                  <a:off x="4310928" y="4620456"/>
                  <a:ext cx="304560" cy="352080"/>
                </a:xfrm>
                <a:prstGeom prst="rect">
                  <a:avLst/>
                </a:prstGeom>
              </p:spPr>
            </p:pic>
          </mc:Fallback>
        </mc:AlternateContent>
      </p:grpSp>
      <p:grpSp>
        <p:nvGrpSpPr>
          <p:cNvPr id="377" name="Group 376">
            <a:extLst>
              <a:ext uri="{FF2B5EF4-FFF2-40B4-BE49-F238E27FC236}">
                <a16:creationId xmlns:a16="http://schemas.microsoft.com/office/drawing/2014/main" id="{3F5D4EFB-5412-2064-347D-BFE6A99787DA}"/>
              </a:ext>
            </a:extLst>
          </p:cNvPr>
          <p:cNvGrpSpPr/>
          <p:nvPr/>
        </p:nvGrpSpPr>
        <p:grpSpPr>
          <a:xfrm>
            <a:off x="5685408" y="4516776"/>
            <a:ext cx="1720080" cy="540360"/>
            <a:chOff x="5685408" y="4516776"/>
            <a:chExt cx="1720080" cy="540360"/>
          </a:xfrm>
        </p:grpSpPr>
        <mc:AlternateContent xmlns:mc="http://schemas.openxmlformats.org/markup-compatibility/2006" xmlns:p14="http://schemas.microsoft.com/office/powerpoint/2010/main">
          <mc:Choice Requires="p14">
            <p:contentPart p14:bwMode="auto" r:id="rId510">
              <p14:nvContentPartPr>
                <p14:cNvPr id="362" name="Ink 361">
                  <a:extLst>
                    <a:ext uri="{FF2B5EF4-FFF2-40B4-BE49-F238E27FC236}">
                      <a16:creationId xmlns:a16="http://schemas.microsoft.com/office/drawing/2014/main" id="{41DB4D65-D044-1600-2B7C-11CBB6C8CCF9}"/>
                    </a:ext>
                  </a:extLst>
                </p14:cNvPr>
                <p14:cNvContentPartPr/>
                <p14:nvPr/>
              </p14:nvContentPartPr>
              <p14:xfrm>
                <a:off x="5685768" y="4709016"/>
                <a:ext cx="127440" cy="130680"/>
              </p14:xfrm>
            </p:contentPart>
          </mc:Choice>
          <mc:Fallback xmlns="">
            <p:pic>
              <p:nvPicPr>
                <p:cNvPr id="362" name="Ink 361">
                  <a:extLst>
                    <a:ext uri="{FF2B5EF4-FFF2-40B4-BE49-F238E27FC236}">
                      <a16:creationId xmlns:a16="http://schemas.microsoft.com/office/drawing/2014/main" id="{41DB4D65-D044-1600-2B7C-11CBB6C8CCF9}"/>
                    </a:ext>
                  </a:extLst>
                </p:cNvPr>
                <p:cNvPicPr/>
                <p:nvPr/>
              </p:nvPicPr>
              <p:blipFill>
                <a:blip r:embed="rId511"/>
                <a:stretch>
                  <a:fillRect/>
                </a:stretch>
              </p:blipFill>
              <p:spPr>
                <a:xfrm>
                  <a:off x="5679648" y="4702896"/>
                  <a:ext cx="1396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63" name="Ink 362">
                  <a:extLst>
                    <a:ext uri="{FF2B5EF4-FFF2-40B4-BE49-F238E27FC236}">
                      <a16:creationId xmlns:a16="http://schemas.microsoft.com/office/drawing/2014/main" id="{265EBD94-E565-54BE-77BC-2B3FC5A24DED}"/>
                    </a:ext>
                  </a:extLst>
                </p14:cNvPr>
                <p14:cNvContentPartPr/>
                <p14:nvPr/>
              </p14:nvContentPartPr>
              <p14:xfrm>
                <a:off x="5685408" y="4736736"/>
                <a:ext cx="86040" cy="94320"/>
              </p14:xfrm>
            </p:contentPart>
          </mc:Choice>
          <mc:Fallback xmlns="">
            <p:pic>
              <p:nvPicPr>
                <p:cNvPr id="363" name="Ink 362">
                  <a:extLst>
                    <a:ext uri="{FF2B5EF4-FFF2-40B4-BE49-F238E27FC236}">
                      <a16:creationId xmlns:a16="http://schemas.microsoft.com/office/drawing/2014/main" id="{265EBD94-E565-54BE-77BC-2B3FC5A24DED}"/>
                    </a:ext>
                  </a:extLst>
                </p:cNvPr>
                <p:cNvPicPr/>
                <p:nvPr/>
              </p:nvPicPr>
              <p:blipFill>
                <a:blip r:embed="rId513"/>
                <a:stretch>
                  <a:fillRect/>
                </a:stretch>
              </p:blipFill>
              <p:spPr>
                <a:xfrm>
                  <a:off x="5679288" y="4730616"/>
                  <a:ext cx="98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64" name="Ink 363">
                  <a:extLst>
                    <a:ext uri="{FF2B5EF4-FFF2-40B4-BE49-F238E27FC236}">
                      <a16:creationId xmlns:a16="http://schemas.microsoft.com/office/drawing/2014/main" id="{F7B65C95-2EDF-F60A-1DE4-49F42C47A60E}"/>
                    </a:ext>
                  </a:extLst>
                </p14:cNvPr>
                <p14:cNvContentPartPr/>
                <p14:nvPr/>
              </p14:nvContentPartPr>
              <p14:xfrm>
                <a:off x="5972328" y="4616856"/>
                <a:ext cx="218160" cy="285120"/>
              </p14:xfrm>
            </p:contentPart>
          </mc:Choice>
          <mc:Fallback xmlns="">
            <p:pic>
              <p:nvPicPr>
                <p:cNvPr id="364" name="Ink 363">
                  <a:extLst>
                    <a:ext uri="{FF2B5EF4-FFF2-40B4-BE49-F238E27FC236}">
                      <a16:creationId xmlns:a16="http://schemas.microsoft.com/office/drawing/2014/main" id="{F7B65C95-2EDF-F60A-1DE4-49F42C47A60E}"/>
                    </a:ext>
                  </a:extLst>
                </p:cNvPr>
                <p:cNvPicPr/>
                <p:nvPr/>
              </p:nvPicPr>
              <p:blipFill>
                <a:blip r:embed="rId515"/>
                <a:stretch>
                  <a:fillRect/>
                </a:stretch>
              </p:blipFill>
              <p:spPr>
                <a:xfrm>
                  <a:off x="5966208" y="4610736"/>
                  <a:ext cx="2304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65" name="Ink 364">
                  <a:extLst>
                    <a:ext uri="{FF2B5EF4-FFF2-40B4-BE49-F238E27FC236}">
                      <a16:creationId xmlns:a16="http://schemas.microsoft.com/office/drawing/2014/main" id="{1ADAF98B-FFC6-EC94-16AB-F23AE4A6BC78}"/>
                    </a:ext>
                  </a:extLst>
                </p14:cNvPr>
                <p14:cNvContentPartPr/>
                <p14:nvPr/>
              </p14:nvContentPartPr>
              <p14:xfrm>
                <a:off x="5917248" y="4736016"/>
                <a:ext cx="282600" cy="28800"/>
              </p14:xfrm>
            </p:contentPart>
          </mc:Choice>
          <mc:Fallback xmlns="">
            <p:pic>
              <p:nvPicPr>
                <p:cNvPr id="365" name="Ink 364">
                  <a:extLst>
                    <a:ext uri="{FF2B5EF4-FFF2-40B4-BE49-F238E27FC236}">
                      <a16:creationId xmlns:a16="http://schemas.microsoft.com/office/drawing/2014/main" id="{1ADAF98B-FFC6-EC94-16AB-F23AE4A6BC78}"/>
                    </a:ext>
                  </a:extLst>
                </p:cNvPr>
                <p:cNvPicPr/>
                <p:nvPr/>
              </p:nvPicPr>
              <p:blipFill>
                <a:blip r:embed="rId517"/>
                <a:stretch>
                  <a:fillRect/>
                </a:stretch>
              </p:blipFill>
              <p:spPr>
                <a:xfrm>
                  <a:off x="5911128" y="4729896"/>
                  <a:ext cx="2948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66" name="Ink 365">
                  <a:extLst>
                    <a:ext uri="{FF2B5EF4-FFF2-40B4-BE49-F238E27FC236}">
                      <a16:creationId xmlns:a16="http://schemas.microsoft.com/office/drawing/2014/main" id="{56EB41D4-BFF6-8C0C-75EE-38C8860A3B89}"/>
                    </a:ext>
                  </a:extLst>
                </p14:cNvPr>
                <p14:cNvContentPartPr/>
                <p14:nvPr/>
              </p14:nvContentPartPr>
              <p14:xfrm>
                <a:off x="6316848" y="4773096"/>
                <a:ext cx="196200" cy="144000"/>
              </p14:xfrm>
            </p:contentPart>
          </mc:Choice>
          <mc:Fallback xmlns="">
            <p:pic>
              <p:nvPicPr>
                <p:cNvPr id="366" name="Ink 365">
                  <a:extLst>
                    <a:ext uri="{FF2B5EF4-FFF2-40B4-BE49-F238E27FC236}">
                      <a16:creationId xmlns:a16="http://schemas.microsoft.com/office/drawing/2014/main" id="{56EB41D4-BFF6-8C0C-75EE-38C8860A3B89}"/>
                    </a:ext>
                  </a:extLst>
                </p:cNvPr>
                <p:cNvPicPr/>
                <p:nvPr/>
              </p:nvPicPr>
              <p:blipFill>
                <a:blip r:embed="rId519"/>
                <a:stretch>
                  <a:fillRect/>
                </a:stretch>
              </p:blipFill>
              <p:spPr>
                <a:xfrm>
                  <a:off x="6310728" y="4766976"/>
                  <a:ext cx="208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67" name="Ink 366">
                  <a:extLst>
                    <a:ext uri="{FF2B5EF4-FFF2-40B4-BE49-F238E27FC236}">
                      <a16:creationId xmlns:a16="http://schemas.microsoft.com/office/drawing/2014/main" id="{E214A7F1-F915-BC8E-5EEC-AB1B383C3490}"/>
                    </a:ext>
                  </a:extLst>
                </p14:cNvPr>
                <p14:cNvContentPartPr/>
                <p14:nvPr/>
              </p14:nvContentPartPr>
              <p14:xfrm>
                <a:off x="6638328" y="4800456"/>
                <a:ext cx="9720" cy="81000"/>
              </p14:xfrm>
            </p:contentPart>
          </mc:Choice>
          <mc:Fallback xmlns="">
            <p:pic>
              <p:nvPicPr>
                <p:cNvPr id="367" name="Ink 366">
                  <a:extLst>
                    <a:ext uri="{FF2B5EF4-FFF2-40B4-BE49-F238E27FC236}">
                      <a16:creationId xmlns:a16="http://schemas.microsoft.com/office/drawing/2014/main" id="{E214A7F1-F915-BC8E-5EEC-AB1B383C3490}"/>
                    </a:ext>
                  </a:extLst>
                </p:cNvPr>
                <p:cNvPicPr/>
                <p:nvPr/>
              </p:nvPicPr>
              <p:blipFill>
                <a:blip r:embed="rId521"/>
                <a:stretch>
                  <a:fillRect/>
                </a:stretch>
              </p:blipFill>
              <p:spPr>
                <a:xfrm>
                  <a:off x="6632208" y="4794336"/>
                  <a:ext cx="219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68" name="Ink 367">
                  <a:extLst>
                    <a:ext uri="{FF2B5EF4-FFF2-40B4-BE49-F238E27FC236}">
                      <a16:creationId xmlns:a16="http://schemas.microsoft.com/office/drawing/2014/main" id="{5CF33C8E-0C6B-1367-B67A-F04B2B16DC06}"/>
                    </a:ext>
                  </a:extLst>
                </p14:cNvPr>
                <p14:cNvContentPartPr/>
                <p14:nvPr/>
              </p14:nvContentPartPr>
              <p14:xfrm>
                <a:off x="6638688" y="4672296"/>
                <a:ext cx="360" cy="360"/>
              </p14:xfrm>
            </p:contentPart>
          </mc:Choice>
          <mc:Fallback xmlns="">
            <p:pic>
              <p:nvPicPr>
                <p:cNvPr id="368" name="Ink 367">
                  <a:extLst>
                    <a:ext uri="{FF2B5EF4-FFF2-40B4-BE49-F238E27FC236}">
                      <a16:creationId xmlns:a16="http://schemas.microsoft.com/office/drawing/2014/main" id="{5CF33C8E-0C6B-1367-B67A-F04B2B16DC06}"/>
                    </a:ext>
                  </a:extLst>
                </p:cNvPr>
                <p:cNvPicPr/>
                <p:nvPr/>
              </p:nvPicPr>
              <p:blipFill>
                <a:blip r:embed="rId300"/>
                <a:stretch>
                  <a:fillRect/>
                </a:stretch>
              </p:blipFill>
              <p:spPr>
                <a:xfrm>
                  <a:off x="6632568" y="466617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69" name="Ink 368">
                  <a:extLst>
                    <a:ext uri="{FF2B5EF4-FFF2-40B4-BE49-F238E27FC236}">
                      <a16:creationId xmlns:a16="http://schemas.microsoft.com/office/drawing/2014/main" id="{034CB209-B572-CD08-C9CE-D4571D46BEA4}"/>
                    </a:ext>
                  </a:extLst>
                </p14:cNvPr>
                <p14:cNvContentPartPr/>
                <p14:nvPr/>
              </p14:nvContentPartPr>
              <p14:xfrm>
                <a:off x="6793848" y="4516776"/>
                <a:ext cx="19800" cy="456840"/>
              </p14:xfrm>
            </p:contentPart>
          </mc:Choice>
          <mc:Fallback xmlns="">
            <p:pic>
              <p:nvPicPr>
                <p:cNvPr id="369" name="Ink 368">
                  <a:extLst>
                    <a:ext uri="{FF2B5EF4-FFF2-40B4-BE49-F238E27FC236}">
                      <a16:creationId xmlns:a16="http://schemas.microsoft.com/office/drawing/2014/main" id="{034CB209-B572-CD08-C9CE-D4571D46BEA4}"/>
                    </a:ext>
                  </a:extLst>
                </p:cNvPr>
                <p:cNvPicPr/>
                <p:nvPr/>
              </p:nvPicPr>
              <p:blipFill>
                <a:blip r:embed="rId524"/>
                <a:stretch>
                  <a:fillRect/>
                </a:stretch>
              </p:blipFill>
              <p:spPr>
                <a:xfrm>
                  <a:off x="6787728" y="4510656"/>
                  <a:ext cx="3204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70" name="Ink 369">
                  <a:extLst>
                    <a:ext uri="{FF2B5EF4-FFF2-40B4-BE49-F238E27FC236}">
                      <a16:creationId xmlns:a16="http://schemas.microsoft.com/office/drawing/2014/main" id="{4BBC0806-3280-27E9-DB65-D9FB8E74D626}"/>
                    </a:ext>
                  </a:extLst>
                </p14:cNvPr>
                <p14:cNvContentPartPr/>
                <p14:nvPr/>
              </p14:nvContentPartPr>
              <p14:xfrm>
                <a:off x="6946848" y="4798296"/>
                <a:ext cx="159840" cy="195480"/>
              </p14:xfrm>
            </p:contentPart>
          </mc:Choice>
          <mc:Fallback xmlns="">
            <p:pic>
              <p:nvPicPr>
                <p:cNvPr id="370" name="Ink 369">
                  <a:extLst>
                    <a:ext uri="{FF2B5EF4-FFF2-40B4-BE49-F238E27FC236}">
                      <a16:creationId xmlns:a16="http://schemas.microsoft.com/office/drawing/2014/main" id="{4BBC0806-3280-27E9-DB65-D9FB8E74D626}"/>
                    </a:ext>
                  </a:extLst>
                </p:cNvPr>
                <p:cNvPicPr/>
                <p:nvPr/>
              </p:nvPicPr>
              <p:blipFill>
                <a:blip r:embed="rId526"/>
                <a:stretch>
                  <a:fillRect/>
                </a:stretch>
              </p:blipFill>
              <p:spPr>
                <a:xfrm>
                  <a:off x="6940728" y="4792176"/>
                  <a:ext cx="1720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72" name="Ink 371">
                  <a:extLst>
                    <a:ext uri="{FF2B5EF4-FFF2-40B4-BE49-F238E27FC236}">
                      <a16:creationId xmlns:a16="http://schemas.microsoft.com/office/drawing/2014/main" id="{3B260316-81D7-EE1B-3ECB-33728F8B9A1B}"/>
                    </a:ext>
                  </a:extLst>
                </p14:cNvPr>
                <p14:cNvContentPartPr/>
                <p14:nvPr/>
              </p14:nvContentPartPr>
              <p14:xfrm>
                <a:off x="7185168" y="4622976"/>
                <a:ext cx="220320" cy="434160"/>
              </p14:xfrm>
            </p:contentPart>
          </mc:Choice>
          <mc:Fallback xmlns="">
            <p:pic>
              <p:nvPicPr>
                <p:cNvPr id="372" name="Ink 371">
                  <a:extLst>
                    <a:ext uri="{FF2B5EF4-FFF2-40B4-BE49-F238E27FC236}">
                      <a16:creationId xmlns:a16="http://schemas.microsoft.com/office/drawing/2014/main" id="{3B260316-81D7-EE1B-3ECB-33728F8B9A1B}"/>
                    </a:ext>
                  </a:extLst>
                </p:cNvPr>
                <p:cNvPicPr/>
                <p:nvPr/>
              </p:nvPicPr>
              <p:blipFill>
                <a:blip r:embed="rId528"/>
                <a:stretch>
                  <a:fillRect/>
                </a:stretch>
              </p:blipFill>
              <p:spPr>
                <a:xfrm>
                  <a:off x="7179048" y="4616856"/>
                  <a:ext cx="232560" cy="446400"/>
                </a:xfrm>
                <a:prstGeom prst="rect">
                  <a:avLst/>
                </a:prstGeom>
              </p:spPr>
            </p:pic>
          </mc:Fallback>
        </mc:AlternateContent>
      </p:grpSp>
      <p:grpSp>
        <p:nvGrpSpPr>
          <p:cNvPr id="376" name="Group 375">
            <a:extLst>
              <a:ext uri="{FF2B5EF4-FFF2-40B4-BE49-F238E27FC236}">
                <a16:creationId xmlns:a16="http://schemas.microsoft.com/office/drawing/2014/main" id="{71D2CE68-FD85-2732-47F3-E7DCBA3504A2}"/>
              </a:ext>
            </a:extLst>
          </p:cNvPr>
          <p:cNvGrpSpPr/>
          <p:nvPr/>
        </p:nvGrpSpPr>
        <p:grpSpPr>
          <a:xfrm>
            <a:off x="7688448" y="4709016"/>
            <a:ext cx="322200" cy="237600"/>
            <a:chOff x="7688448" y="4709016"/>
            <a:chExt cx="322200" cy="237600"/>
          </a:xfrm>
        </p:grpSpPr>
        <mc:AlternateContent xmlns:mc="http://schemas.openxmlformats.org/markup-compatibility/2006" xmlns:p14="http://schemas.microsoft.com/office/powerpoint/2010/main">
          <mc:Choice Requires="p14">
            <p:contentPart p14:bwMode="auto" r:id="rId529">
              <p14:nvContentPartPr>
                <p14:cNvPr id="373" name="Ink 372">
                  <a:extLst>
                    <a:ext uri="{FF2B5EF4-FFF2-40B4-BE49-F238E27FC236}">
                      <a16:creationId xmlns:a16="http://schemas.microsoft.com/office/drawing/2014/main" id="{D8B6FD51-50EA-C223-8B3C-FD4F8AF78BA6}"/>
                    </a:ext>
                  </a:extLst>
                </p14:cNvPr>
                <p14:cNvContentPartPr/>
                <p14:nvPr/>
              </p14:nvContentPartPr>
              <p14:xfrm>
                <a:off x="7688448" y="4709016"/>
                <a:ext cx="28800" cy="228240"/>
              </p14:xfrm>
            </p:contentPart>
          </mc:Choice>
          <mc:Fallback xmlns="">
            <p:pic>
              <p:nvPicPr>
                <p:cNvPr id="373" name="Ink 372">
                  <a:extLst>
                    <a:ext uri="{FF2B5EF4-FFF2-40B4-BE49-F238E27FC236}">
                      <a16:creationId xmlns:a16="http://schemas.microsoft.com/office/drawing/2014/main" id="{D8B6FD51-50EA-C223-8B3C-FD4F8AF78BA6}"/>
                    </a:ext>
                  </a:extLst>
                </p:cNvPr>
                <p:cNvPicPr/>
                <p:nvPr/>
              </p:nvPicPr>
              <p:blipFill>
                <a:blip r:embed="rId530"/>
                <a:stretch>
                  <a:fillRect/>
                </a:stretch>
              </p:blipFill>
              <p:spPr>
                <a:xfrm>
                  <a:off x="7682328" y="4702896"/>
                  <a:ext cx="410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74" name="Ink 373">
                  <a:extLst>
                    <a:ext uri="{FF2B5EF4-FFF2-40B4-BE49-F238E27FC236}">
                      <a16:creationId xmlns:a16="http://schemas.microsoft.com/office/drawing/2014/main" id="{CDB67F90-FB8A-BF0D-CA2E-58BF85E023D1}"/>
                    </a:ext>
                  </a:extLst>
                </p14:cNvPr>
                <p14:cNvContentPartPr/>
                <p14:nvPr/>
              </p14:nvContentPartPr>
              <p14:xfrm>
                <a:off x="7690968" y="4800456"/>
                <a:ext cx="127440" cy="360"/>
              </p14:xfrm>
            </p:contentPart>
          </mc:Choice>
          <mc:Fallback xmlns="">
            <p:pic>
              <p:nvPicPr>
                <p:cNvPr id="374" name="Ink 373">
                  <a:extLst>
                    <a:ext uri="{FF2B5EF4-FFF2-40B4-BE49-F238E27FC236}">
                      <a16:creationId xmlns:a16="http://schemas.microsoft.com/office/drawing/2014/main" id="{CDB67F90-FB8A-BF0D-CA2E-58BF85E023D1}"/>
                    </a:ext>
                  </a:extLst>
                </p:cNvPr>
                <p:cNvPicPr/>
                <p:nvPr/>
              </p:nvPicPr>
              <p:blipFill>
                <a:blip r:embed="rId532"/>
                <a:stretch>
                  <a:fillRect/>
                </a:stretch>
              </p:blipFill>
              <p:spPr>
                <a:xfrm>
                  <a:off x="7684848" y="4794336"/>
                  <a:ext cx="139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75" name="Ink 374">
                  <a:extLst>
                    <a:ext uri="{FF2B5EF4-FFF2-40B4-BE49-F238E27FC236}">
                      <a16:creationId xmlns:a16="http://schemas.microsoft.com/office/drawing/2014/main" id="{DC368D4B-3B6D-4AB1-B79A-89B540FFC77C}"/>
                    </a:ext>
                  </a:extLst>
                </p14:cNvPr>
                <p14:cNvContentPartPr/>
                <p14:nvPr/>
              </p14:nvContentPartPr>
              <p14:xfrm>
                <a:off x="7897608" y="4853736"/>
                <a:ext cx="113040" cy="92880"/>
              </p14:xfrm>
            </p:contentPart>
          </mc:Choice>
          <mc:Fallback xmlns="">
            <p:pic>
              <p:nvPicPr>
                <p:cNvPr id="375" name="Ink 374">
                  <a:extLst>
                    <a:ext uri="{FF2B5EF4-FFF2-40B4-BE49-F238E27FC236}">
                      <a16:creationId xmlns:a16="http://schemas.microsoft.com/office/drawing/2014/main" id="{DC368D4B-3B6D-4AB1-B79A-89B540FFC77C}"/>
                    </a:ext>
                  </a:extLst>
                </p:cNvPr>
                <p:cNvPicPr/>
                <p:nvPr/>
              </p:nvPicPr>
              <p:blipFill>
                <a:blip r:embed="rId534"/>
                <a:stretch>
                  <a:fillRect/>
                </a:stretch>
              </p:blipFill>
              <p:spPr>
                <a:xfrm>
                  <a:off x="7891488" y="4847616"/>
                  <a:ext cx="125280" cy="105120"/>
                </a:xfrm>
                <a:prstGeom prst="rect">
                  <a:avLst/>
                </a:prstGeom>
              </p:spPr>
            </p:pic>
          </mc:Fallback>
        </mc:AlternateContent>
      </p:grpSp>
      <p:grpSp>
        <p:nvGrpSpPr>
          <p:cNvPr id="390" name="Group 389">
            <a:extLst>
              <a:ext uri="{FF2B5EF4-FFF2-40B4-BE49-F238E27FC236}">
                <a16:creationId xmlns:a16="http://schemas.microsoft.com/office/drawing/2014/main" id="{CE75BBF9-517D-C871-B04B-9BBB3868B9EC}"/>
              </a:ext>
            </a:extLst>
          </p:cNvPr>
          <p:cNvGrpSpPr/>
          <p:nvPr/>
        </p:nvGrpSpPr>
        <p:grpSpPr>
          <a:xfrm>
            <a:off x="8275248" y="4681656"/>
            <a:ext cx="2111400" cy="357120"/>
            <a:chOff x="8275248" y="4681656"/>
            <a:chExt cx="2111400" cy="357120"/>
          </a:xfrm>
        </p:grpSpPr>
        <mc:AlternateContent xmlns:mc="http://schemas.openxmlformats.org/markup-compatibility/2006" xmlns:p14="http://schemas.microsoft.com/office/powerpoint/2010/main">
          <mc:Choice Requires="p14">
            <p:contentPart p14:bwMode="auto" r:id="rId535">
              <p14:nvContentPartPr>
                <p14:cNvPr id="378" name="Ink 377">
                  <a:extLst>
                    <a:ext uri="{FF2B5EF4-FFF2-40B4-BE49-F238E27FC236}">
                      <a16:creationId xmlns:a16="http://schemas.microsoft.com/office/drawing/2014/main" id="{EEF92D11-9164-FB2D-D5AD-4B0357E09F74}"/>
                    </a:ext>
                  </a:extLst>
                </p14:cNvPr>
                <p14:cNvContentPartPr/>
                <p14:nvPr/>
              </p14:nvContentPartPr>
              <p14:xfrm>
                <a:off x="8275248" y="4782096"/>
                <a:ext cx="9720" cy="99720"/>
              </p14:xfrm>
            </p:contentPart>
          </mc:Choice>
          <mc:Fallback xmlns="">
            <p:pic>
              <p:nvPicPr>
                <p:cNvPr id="378" name="Ink 377">
                  <a:extLst>
                    <a:ext uri="{FF2B5EF4-FFF2-40B4-BE49-F238E27FC236}">
                      <a16:creationId xmlns:a16="http://schemas.microsoft.com/office/drawing/2014/main" id="{EEF92D11-9164-FB2D-D5AD-4B0357E09F74}"/>
                    </a:ext>
                  </a:extLst>
                </p:cNvPr>
                <p:cNvPicPr/>
                <p:nvPr/>
              </p:nvPicPr>
              <p:blipFill>
                <a:blip r:embed="rId536"/>
                <a:stretch>
                  <a:fillRect/>
                </a:stretch>
              </p:blipFill>
              <p:spPr>
                <a:xfrm>
                  <a:off x="8269128" y="4775976"/>
                  <a:ext cx="219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79" name="Ink 378">
                  <a:extLst>
                    <a:ext uri="{FF2B5EF4-FFF2-40B4-BE49-F238E27FC236}">
                      <a16:creationId xmlns:a16="http://schemas.microsoft.com/office/drawing/2014/main" id="{8EF66068-58F2-BEBD-E910-D149F2A8E6E3}"/>
                    </a:ext>
                  </a:extLst>
                </p14:cNvPr>
                <p14:cNvContentPartPr/>
                <p14:nvPr/>
              </p14:nvContentPartPr>
              <p14:xfrm>
                <a:off x="8293248" y="4681656"/>
                <a:ext cx="360" cy="360"/>
              </p14:xfrm>
            </p:contentPart>
          </mc:Choice>
          <mc:Fallback xmlns="">
            <p:pic>
              <p:nvPicPr>
                <p:cNvPr id="379" name="Ink 378">
                  <a:extLst>
                    <a:ext uri="{FF2B5EF4-FFF2-40B4-BE49-F238E27FC236}">
                      <a16:creationId xmlns:a16="http://schemas.microsoft.com/office/drawing/2014/main" id="{8EF66068-58F2-BEBD-E910-D149F2A8E6E3}"/>
                    </a:ext>
                  </a:extLst>
                </p:cNvPr>
                <p:cNvPicPr/>
                <p:nvPr/>
              </p:nvPicPr>
              <p:blipFill>
                <a:blip r:embed="rId300"/>
                <a:stretch>
                  <a:fillRect/>
                </a:stretch>
              </p:blipFill>
              <p:spPr>
                <a:xfrm>
                  <a:off x="8287128" y="467553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80" name="Ink 379">
                  <a:extLst>
                    <a:ext uri="{FF2B5EF4-FFF2-40B4-BE49-F238E27FC236}">
                      <a16:creationId xmlns:a16="http://schemas.microsoft.com/office/drawing/2014/main" id="{8A71AFF6-129E-A9A9-03FA-E28AE64C5157}"/>
                    </a:ext>
                  </a:extLst>
                </p14:cNvPr>
                <p14:cNvContentPartPr/>
                <p14:nvPr/>
              </p14:nvContentPartPr>
              <p14:xfrm>
                <a:off x="8415648" y="4754736"/>
                <a:ext cx="146520" cy="164160"/>
              </p14:xfrm>
            </p:contentPart>
          </mc:Choice>
          <mc:Fallback xmlns="">
            <p:pic>
              <p:nvPicPr>
                <p:cNvPr id="380" name="Ink 379">
                  <a:extLst>
                    <a:ext uri="{FF2B5EF4-FFF2-40B4-BE49-F238E27FC236}">
                      <a16:creationId xmlns:a16="http://schemas.microsoft.com/office/drawing/2014/main" id="{8A71AFF6-129E-A9A9-03FA-E28AE64C5157}"/>
                    </a:ext>
                  </a:extLst>
                </p:cNvPr>
                <p:cNvPicPr/>
                <p:nvPr/>
              </p:nvPicPr>
              <p:blipFill>
                <a:blip r:embed="rId539"/>
                <a:stretch>
                  <a:fillRect/>
                </a:stretch>
              </p:blipFill>
              <p:spPr>
                <a:xfrm>
                  <a:off x="8409528" y="4748616"/>
                  <a:ext cx="1587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81" name="Ink 380">
                  <a:extLst>
                    <a:ext uri="{FF2B5EF4-FFF2-40B4-BE49-F238E27FC236}">
                      <a16:creationId xmlns:a16="http://schemas.microsoft.com/office/drawing/2014/main" id="{1502178A-5371-839B-137F-41172D45EFAF}"/>
                    </a:ext>
                  </a:extLst>
                </p14:cNvPr>
                <p14:cNvContentPartPr/>
                <p14:nvPr/>
              </p14:nvContentPartPr>
              <p14:xfrm>
                <a:off x="8613648" y="4786416"/>
                <a:ext cx="148320" cy="111600"/>
              </p14:xfrm>
            </p:contentPart>
          </mc:Choice>
          <mc:Fallback xmlns="">
            <p:pic>
              <p:nvPicPr>
                <p:cNvPr id="381" name="Ink 380">
                  <a:extLst>
                    <a:ext uri="{FF2B5EF4-FFF2-40B4-BE49-F238E27FC236}">
                      <a16:creationId xmlns:a16="http://schemas.microsoft.com/office/drawing/2014/main" id="{1502178A-5371-839B-137F-41172D45EFAF}"/>
                    </a:ext>
                  </a:extLst>
                </p:cNvPr>
                <p:cNvPicPr/>
                <p:nvPr/>
              </p:nvPicPr>
              <p:blipFill>
                <a:blip r:embed="rId541"/>
                <a:stretch>
                  <a:fillRect/>
                </a:stretch>
              </p:blipFill>
              <p:spPr>
                <a:xfrm>
                  <a:off x="8607528" y="4780296"/>
                  <a:ext cx="1605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82" name="Ink 381">
                  <a:extLst>
                    <a:ext uri="{FF2B5EF4-FFF2-40B4-BE49-F238E27FC236}">
                      <a16:creationId xmlns:a16="http://schemas.microsoft.com/office/drawing/2014/main" id="{06E3386D-364C-6E0D-B7BB-0923BEADA406}"/>
                    </a:ext>
                  </a:extLst>
                </p14:cNvPr>
                <p14:cNvContentPartPr/>
                <p14:nvPr/>
              </p14:nvContentPartPr>
              <p14:xfrm>
                <a:off x="8849088" y="4752936"/>
                <a:ext cx="103680" cy="131040"/>
              </p14:xfrm>
            </p:contentPart>
          </mc:Choice>
          <mc:Fallback xmlns="">
            <p:pic>
              <p:nvPicPr>
                <p:cNvPr id="382" name="Ink 381">
                  <a:extLst>
                    <a:ext uri="{FF2B5EF4-FFF2-40B4-BE49-F238E27FC236}">
                      <a16:creationId xmlns:a16="http://schemas.microsoft.com/office/drawing/2014/main" id="{06E3386D-364C-6E0D-B7BB-0923BEADA406}"/>
                    </a:ext>
                  </a:extLst>
                </p:cNvPr>
                <p:cNvPicPr/>
                <p:nvPr/>
              </p:nvPicPr>
              <p:blipFill>
                <a:blip r:embed="rId543"/>
                <a:stretch>
                  <a:fillRect/>
                </a:stretch>
              </p:blipFill>
              <p:spPr>
                <a:xfrm>
                  <a:off x="8842968" y="4746816"/>
                  <a:ext cx="115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83" name="Ink 382">
                  <a:extLst>
                    <a:ext uri="{FF2B5EF4-FFF2-40B4-BE49-F238E27FC236}">
                      <a16:creationId xmlns:a16="http://schemas.microsoft.com/office/drawing/2014/main" id="{B1D2921B-A313-3A86-EFF8-3306EE9C6089}"/>
                    </a:ext>
                  </a:extLst>
                </p14:cNvPr>
                <p14:cNvContentPartPr/>
                <p14:nvPr/>
              </p14:nvContentPartPr>
              <p14:xfrm>
                <a:off x="9006048" y="4745736"/>
                <a:ext cx="268200" cy="186120"/>
              </p14:xfrm>
            </p:contentPart>
          </mc:Choice>
          <mc:Fallback xmlns="">
            <p:pic>
              <p:nvPicPr>
                <p:cNvPr id="383" name="Ink 382">
                  <a:extLst>
                    <a:ext uri="{FF2B5EF4-FFF2-40B4-BE49-F238E27FC236}">
                      <a16:creationId xmlns:a16="http://schemas.microsoft.com/office/drawing/2014/main" id="{B1D2921B-A313-3A86-EFF8-3306EE9C6089}"/>
                    </a:ext>
                  </a:extLst>
                </p:cNvPr>
                <p:cNvPicPr/>
                <p:nvPr/>
              </p:nvPicPr>
              <p:blipFill>
                <a:blip r:embed="rId545"/>
                <a:stretch>
                  <a:fillRect/>
                </a:stretch>
              </p:blipFill>
              <p:spPr>
                <a:xfrm>
                  <a:off x="8999928" y="4739616"/>
                  <a:ext cx="2804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84" name="Ink 383">
                  <a:extLst>
                    <a:ext uri="{FF2B5EF4-FFF2-40B4-BE49-F238E27FC236}">
                      <a16:creationId xmlns:a16="http://schemas.microsoft.com/office/drawing/2014/main" id="{2323F5A6-2888-E182-BAF2-7DB073F33D6B}"/>
                    </a:ext>
                  </a:extLst>
                </p14:cNvPr>
                <p14:cNvContentPartPr/>
                <p14:nvPr/>
              </p14:nvContentPartPr>
              <p14:xfrm>
                <a:off x="9380088" y="4745736"/>
                <a:ext cx="364680" cy="192960"/>
              </p14:xfrm>
            </p:contentPart>
          </mc:Choice>
          <mc:Fallback xmlns="">
            <p:pic>
              <p:nvPicPr>
                <p:cNvPr id="384" name="Ink 383">
                  <a:extLst>
                    <a:ext uri="{FF2B5EF4-FFF2-40B4-BE49-F238E27FC236}">
                      <a16:creationId xmlns:a16="http://schemas.microsoft.com/office/drawing/2014/main" id="{2323F5A6-2888-E182-BAF2-7DB073F33D6B}"/>
                    </a:ext>
                  </a:extLst>
                </p:cNvPr>
                <p:cNvPicPr/>
                <p:nvPr/>
              </p:nvPicPr>
              <p:blipFill>
                <a:blip r:embed="rId547"/>
                <a:stretch>
                  <a:fillRect/>
                </a:stretch>
              </p:blipFill>
              <p:spPr>
                <a:xfrm>
                  <a:off x="9373968" y="4739616"/>
                  <a:ext cx="376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85" name="Ink 384">
                  <a:extLst>
                    <a:ext uri="{FF2B5EF4-FFF2-40B4-BE49-F238E27FC236}">
                      <a16:creationId xmlns:a16="http://schemas.microsoft.com/office/drawing/2014/main" id="{6E0B3DD0-DFD5-146E-B4B1-1DCB9BE627F1}"/>
                    </a:ext>
                  </a:extLst>
                </p14:cNvPr>
                <p14:cNvContentPartPr/>
                <p14:nvPr/>
              </p14:nvContentPartPr>
              <p14:xfrm>
                <a:off x="9818208" y="4718016"/>
                <a:ext cx="142920" cy="247680"/>
              </p14:xfrm>
            </p:contentPart>
          </mc:Choice>
          <mc:Fallback xmlns="">
            <p:pic>
              <p:nvPicPr>
                <p:cNvPr id="385" name="Ink 384">
                  <a:extLst>
                    <a:ext uri="{FF2B5EF4-FFF2-40B4-BE49-F238E27FC236}">
                      <a16:creationId xmlns:a16="http://schemas.microsoft.com/office/drawing/2014/main" id="{6E0B3DD0-DFD5-146E-B4B1-1DCB9BE627F1}"/>
                    </a:ext>
                  </a:extLst>
                </p:cNvPr>
                <p:cNvPicPr/>
                <p:nvPr/>
              </p:nvPicPr>
              <p:blipFill>
                <a:blip r:embed="rId549"/>
                <a:stretch>
                  <a:fillRect/>
                </a:stretch>
              </p:blipFill>
              <p:spPr>
                <a:xfrm>
                  <a:off x="9812088" y="4711896"/>
                  <a:ext cx="155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86" name="Ink 385">
                  <a:extLst>
                    <a:ext uri="{FF2B5EF4-FFF2-40B4-BE49-F238E27FC236}">
                      <a16:creationId xmlns:a16="http://schemas.microsoft.com/office/drawing/2014/main" id="{9F2139CB-2726-875A-7F27-A1AAC4C0D879}"/>
                    </a:ext>
                  </a:extLst>
                </p14:cNvPr>
                <p14:cNvContentPartPr/>
                <p14:nvPr/>
              </p14:nvContentPartPr>
              <p14:xfrm>
                <a:off x="9754128" y="4831056"/>
                <a:ext cx="203760" cy="34200"/>
              </p14:xfrm>
            </p:contentPart>
          </mc:Choice>
          <mc:Fallback xmlns="">
            <p:pic>
              <p:nvPicPr>
                <p:cNvPr id="386" name="Ink 385">
                  <a:extLst>
                    <a:ext uri="{FF2B5EF4-FFF2-40B4-BE49-F238E27FC236}">
                      <a16:creationId xmlns:a16="http://schemas.microsoft.com/office/drawing/2014/main" id="{9F2139CB-2726-875A-7F27-A1AAC4C0D879}"/>
                    </a:ext>
                  </a:extLst>
                </p:cNvPr>
                <p:cNvPicPr/>
                <p:nvPr/>
              </p:nvPicPr>
              <p:blipFill>
                <a:blip r:embed="rId551"/>
                <a:stretch>
                  <a:fillRect/>
                </a:stretch>
              </p:blipFill>
              <p:spPr>
                <a:xfrm>
                  <a:off x="9748008" y="4824936"/>
                  <a:ext cx="216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87" name="Ink 386">
                  <a:extLst>
                    <a:ext uri="{FF2B5EF4-FFF2-40B4-BE49-F238E27FC236}">
                      <a16:creationId xmlns:a16="http://schemas.microsoft.com/office/drawing/2014/main" id="{76A28FDA-4175-86A9-BCEC-57E69413B655}"/>
                    </a:ext>
                  </a:extLst>
                </p14:cNvPr>
                <p14:cNvContentPartPr/>
                <p14:nvPr/>
              </p14:nvContentPartPr>
              <p14:xfrm>
                <a:off x="10067328" y="4825656"/>
                <a:ext cx="319320" cy="213120"/>
              </p14:xfrm>
            </p:contentPart>
          </mc:Choice>
          <mc:Fallback xmlns="">
            <p:pic>
              <p:nvPicPr>
                <p:cNvPr id="387" name="Ink 386">
                  <a:extLst>
                    <a:ext uri="{FF2B5EF4-FFF2-40B4-BE49-F238E27FC236}">
                      <a16:creationId xmlns:a16="http://schemas.microsoft.com/office/drawing/2014/main" id="{76A28FDA-4175-86A9-BCEC-57E69413B655}"/>
                    </a:ext>
                  </a:extLst>
                </p:cNvPr>
                <p:cNvPicPr/>
                <p:nvPr/>
              </p:nvPicPr>
              <p:blipFill>
                <a:blip r:embed="rId553"/>
                <a:stretch>
                  <a:fillRect/>
                </a:stretch>
              </p:blipFill>
              <p:spPr>
                <a:xfrm>
                  <a:off x="10061208" y="4819536"/>
                  <a:ext cx="331560" cy="22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4">
            <p14:nvContentPartPr>
              <p14:cNvPr id="388" name="Ink 387">
                <a:extLst>
                  <a:ext uri="{FF2B5EF4-FFF2-40B4-BE49-F238E27FC236}">
                    <a16:creationId xmlns:a16="http://schemas.microsoft.com/office/drawing/2014/main" id="{82CF5B34-DA3E-F762-4E77-DFBCA55C8DAF}"/>
                  </a:ext>
                </a:extLst>
              </p14:cNvPr>
              <p14:cNvContentPartPr/>
              <p14:nvPr/>
            </p14:nvContentPartPr>
            <p14:xfrm>
              <a:off x="8925408" y="5129496"/>
              <a:ext cx="1005480" cy="360"/>
            </p14:xfrm>
          </p:contentPart>
        </mc:Choice>
        <mc:Fallback xmlns="">
          <p:pic>
            <p:nvPicPr>
              <p:cNvPr id="388" name="Ink 387">
                <a:extLst>
                  <a:ext uri="{FF2B5EF4-FFF2-40B4-BE49-F238E27FC236}">
                    <a16:creationId xmlns:a16="http://schemas.microsoft.com/office/drawing/2014/main" id="{82CF5B34-DA3E-F762-4E77-DFBCA55C8DAF}"/>
                  </a:ext>
                </a:extLst>
              </p:cNvPr>
              <p:cNvPicPr/>
              <p:nvPr/>
            </p:nvPicPr>
            <p:blipFill>
              <a:blip r:embed="rId555"/>
              <a:stretch>
                <a:fillRect/>
              </a:stretch>
            </p:blipFill>
            <p:spPr>
              <a:xfrm>
                <a:off x="8919288" y="5123376"/>
                <a:ext cx="1017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89" name="Ink 388">
                <a:extLst>
                  <a:ext uri="{FF2B5EF4-FFF2-40B4-BE49-F238E27FC236}">
                    <a16:creationId xmlns:a16="http://schemas.microsoft.com/office/drawing/2014/main" id="{D0439D33-DE51-A4CB-7330-2F2553F40935}"/>
                  </a:ext>
                </a:extLst>
              </p14:cNvPr>
              <p14:cNvContentPartPr/>
              <p14:nvPr/>
            </p14:nvContentPartPr>
            <p14:xfrm>
              <a:off x="9181368" y="5257296"/>
              <a:ext cx="292320" cy="360"/>
            </p14:xfrm>
          </p:contentPart>
        </mc:Choice>
        <mc:Fallback xmlns="">
          <p:pic>
            <p:nvPicPr>
              <p:cNvPr id="389" name="Ink 388">
                <a:extLst>
                  <a:ext uri="{FF2B5EF4-FFF2-40B4-BE49-F238E27FC236}">
                    <a16:creationId xmlns:a16="http://schemas.microsoft.com/office/drawing/2014/main" id="{D0439D33-DE51-A4CB-7330-2F2553F40935}"/>
                  </a:ext>
                </a:extLst>
              </p:cNvPr>
              <p:cNvPicPr/>
              <p:nvPr/>
            </p:nvPicPr>
            <p:blipFill>
              <a:blip r:embed="rId557"/>
              <a:stretch>
                <a:fillRect/>
              </a:stretch>
            </p:blipFill>
            <p:spPr>
              <a:xfrm>
                <a:off x="9175248" y="5251176"/>
                <a:ext cx="3045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96" name="Ink 395">
                <a:extLst>
                  <a:ext uri="{FF2B5EF4-FFF2-40B4-BE49-F238E27FC236}">
                    <a16:creationId xmlns:a16="http://schemas.microsoft.com/office/drawing/2014/main" id="{58285E71-71D3-8D2F-7FEC-B87C47F723ED}"/>
                  </a:ext>
                </a:extLst>
              </p14:cNvPr>
              <p14:cNvContentPartPr/>
              <p14:nvPr/>
            </p14:nvContentPartPr>
            <p14:xfrm>
              <a:off x="5660208" y="5904216"/>
              <a:ext cx="145080" cy="59040"/>
            </p14:xfrm>
          </p:contentPart>
        </mc:Choice>
        <mc:Fallback xmlns="">
          <p:pic>
            <p:nvPicPr>
              <p:cNvPr id="396" name="Ink 395">
                <a:extLst>
                  <a:ext uri="{FF2B5EF4-FFF2-40B4-BE49-F238E27FC236}">
                    <a16:creationId xmlns:a16="http://schemas.microsoft.com/office/drawing/2014/main" id="{58285E71-71D3-8D2F-7FEC-B87C47F723ED}"/>
                  </a:ext>
                </a:extLst>
              </p:cNvPr>
              <p:cNvPicPr/>
              <p:nvPr/>
            </p:nvPicPr>
            <p:blipFill>
              <a:blip r:embed="rId559"/>
              <a:stretch>
                <a:fillRect/>
              </a:stretch>
            </p:blipFill>
            <p:spPr>
              <a:xfrm>
                <a:off x="5654088" y="5898096"/>
                <a:ext cx="157320" cy="71280"/>
              </a:xfrm>
              <a:prstGeom prst="rect">
                <a:avLst/>
              </a:prstGeom>
            </p:spPr>
          </p:pic>
        </mc:Fallback>
      </mc:AlternateContent>
      <p:grpSp>
        <p:nvGrpSpPr>
          <p:cNvPr id="401" name="Group 400">
            <a:extLst>
              <a:ext uri="{FF2B5EF4-FFF2-40B4-BE49-F238E27FC236}">
                <a16:creationId xmlns:a16="http://schemas.microsoft.com/office/drawing/2014/main" id="{304B4BE6-F031-6671-4CE0-409A1EC646E0}"/>
              </a:ext>
            </a:extLst>
          </p:cNvPr>
          <p:cNvGrpSpPr/>
          <p:nvPr/>
        </p:nvGrpSpPr>
        <p:grpSpPr>
          <a:xfrm>
            <a:off x="5970528" y="5825376"/>
            <a:ext cx="876960" cy="329040"/>
            <a:chOff x="5970528" y="5825376"/>
            <a:chExt cx="876960" cy="329040"/>
          </a:xfrm>
        </p:grpSpPr>
        <mc:AlternateContent xmlns:mc="http://schemas.openxmlformats.org/markup-compatibility/2006" xmlns:p14="http://schemas.microsoft.com/office/powerpoint/2010/main">
          <mc:Choice Requires="p14">
            <p:contentPart p14:bwMode="auto" r:id="rId560">
              <p14:nvContentPartPr>
                <p14:cNvPr id="397" name="Ink 396">
                  <a:extLst>
                    <a:ext uri="{FF2B5EF4-FFF2-40B4-BE49-F238E27FC236}">
                      <a16:creationId xmlns:a16="http://schemas.microsoft.com/office/drawing/2014/main" id="{A2462633-2B14-8426-B82E-89885CC7FB69}"/>
                    </a:ext>
                  </a:extLst>
                </p14:cNvPr>
                <p14:cNvContentPartPr/>
                <p14:nvPr/>
              </p14:nvContentPartPr>
              <p14:xfrm>
                <a:off x="5970528" y="5879376"/>
                <a:ext cx="171720" cy="175320"/>
              </p14:xfrm>
            </p:contentPart>
          </mc:Choice>
          <mc:Fallback xmlns="">
            <p:pic>
              <p:nvPicPr>
                <p:cNvPr id="397" name="Ink 396">
                  <a:extLst>
                    <a:ext uri="{FF2B5EF4-FFF2-40B4-BE49-F238E27FC236}">
                      <a16:creationId xmlns:a16="http://schemas.microsoft.com/office/drawing/2014/main" id="{A2462633-2B14-8426-B82E-89885CC7FB69}"/>
                    </a:ext>
                  </a:extLst>
                </p:cNvPr>
                <p:cNvPicPr/>
                <p:nvPr/>
              </p:nvPicPr>
              <p:blipFill>
                <a:blip r:embed="rId561"/>
                <a:stretch>
                  <a:fillRect/>
                </a:stretch>
              </p:blipFill>
              <p:spPr>
                <a:xfrm>
                  <a:off x="5964408" y="5873256"/>
                  <a:ext cx="1839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98" name="Ink 397">
                  <a:extLst>
                    <a:ext uri="{FF2B5EF4-FFF2-40B4-BE49-F238E27FC236}">
                      <a16:creationId xmlns:a16="http://schemas.microsoft.com/office/drawing/2014/main" id="{A8AFA752-AF99-99C4-585D-031D58A511F8}"/>
                    </a:ext>
                  </a:extLst>
                </p14:cNvPr>
                <p14:cNvContentPartPr/>
                <p14:nvPr/>
              </p14:nvContentPartPr>
              <p14:xfrm>
                <a:off x="6226848" y="5951736"/>
                <a:ext cx="139680" cy="102600"/>
              </p14:xfrm>
            </p:contentPart>
          </mc:Choice>
          <mc:Fallback xmlns="">
            <p:pic>
              <p:nvPicPr>
                <p:cNvPr id="398" name="Ink 397">
                  <a:extLst>
                    <a:ext uri="{FF2B5EF4-FFF2-40B4-BE49-F238E27FC236}">
                      <a16:creationId xmlns:a16="http://schemas.microsoft.com/office/drawing/2014/main" id="{A8AFA752-AF99-99C4-585D-031D58A511F8}"/>
                    </a:ext>
                  </a:extLst>
                </p:cNvPr>
                <p:cNvPicPr/>
                <p:nvPr/>
              </p:nvPicPr>
              <p:blipFill>
                <a:blip r:embed="rId563"/>
                <a:stretch>
                  <a:fillRect/>
                </a:stretch>
              </p:blipFill>
              <p:spPr>
                <a:xfrm>
                  <a:off x="6220728" y="5945616"/>
                  <a:ext cx="1519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99" name="Ink 398">
                  <a:extLst>
                    <a:ext uri="{FF2B5EF4-FFF2-40B4-BE49-F238E27FC236}">
                      <a16:creationId xmlns:a16="http://schemas.microsoft.com/office/drawing/2014/main" id="{45117550-9F9C-24EE-3200-7210B56D362F}"/>
                    </a:ext>
                  </a:extLst>
                </p14:cNvPr>
                <p14:cNvContentPartPr/>
                <p14:nvPr/>
              </p14:nvContentPartPr>
              <p14:xfrm>
                <a:off x="6464808" y="5870376"/>
                <a:ext cx="24120" cy="213120"/>
              </p14:xfrm>
            </p:contentPart>
          </mc:Choice>
          <mc:Fallback xmlns="">
            <p:pic>
              <p:nvPicPr>
                <p:cNvPr id="399" name="Ink 398">
                  <a:extLst>
                    <a:ext uri="{FF2B5EF4-FFF2-40B4-BE49-F238E27FC236}">
                      <a16:creationId xmlns:a16="http://schemas.microsoft.com/office/drawing/2014/main" id="{45117550-9F9C-24EE-3200-7210B56D362F}"/>
                    </a:ext>
                  </a:extLst>
                </p:cNvPr>
                <p:cNvPicPr/>
                <p:nvPr/>
              </p:nvPicPr>
              <p:blipFill>
                <a:blip r:embed="rId565"/>
                <a:stretch>
                  <a:fillRect/>
                </a:stretch>
              </p:blipFill>
              <p:spPr>
                <a:xfrm>
                  <a:off x="6458688" y="5864256"/>
                  <a:ext cx="36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00" name="Ink 399">
                  <a:extLst>
                    <a:ext uri="{FF2B5EF4-FFF2-40B4-BE49-F238E27FC236}">
                      <a16:creationId xmlns:a16="http://schemas.microsoft.com/office/drawing/2014/main" id="{958F48C1-4E1F-EB94-84AD-559BFE08EE3D}"/>
                    </a:ext>
                  </a:extLst>
                </p14:cNvPr>
                <p14:cNvContentPartPr/>
                <p14:nvPr/>
              </p14:nvContentPartPr>
              <p14:xfrm>
                <a:off x="6600168" y="5825376"/>
                <a:ext cx="247320" cy="329040"/>
              </p14:xfrm>
            </p:contentPart>
          </mc:Choice>
          <mc:Fallback xmlns="">
            <p:pic>
              <p:nvPicPr>
                <p:cNvPr id="400" name="Ink 399">
                  <a:extLst>
                    <a:ext uri="{FF2B5EF4-FFF2-40B4-BE49-F238E27FC236}">
                      <a16:creationId xmlns:a16="http://schemas.microsoft.com/office/drawing/2014/main" id="{958F48C1-4E1F-EB94-84AD-559BFE08EE3D}"/>
                    </a:ext>
                  </a:extLst>
                </p:cNvPr>
                <p:cNvPicPr/>
                <p:nvPr/>
              </p:nvPicPr>
              <p:blipFill>
                <a:blip r:embed="rId567"/>
                <a:stretch>
                  <a:fillRect/>
                </a:stretch>
              </p:blipFill>
              <p:spPr>
                <a:xfrm>
                  <a:off x="6594048" y="5819256"/>
                  <a:ext cx="259560" cy="341280"/>
                </a:xfrm>
                <a:prstGeom prst="rect">
                  <a:avLst/>
                </a:prstGeom>
              </p:spPr>
            </p:pic>
          </mc:Fallback>
        </mc:AlternateContent>
      </p:grpSp>
      <p:grpSp>
        <p:nvGrpSpPr>
          <p:cNvPr id="421" name="Group 420">
            <a:extLst>
              <a:ext uri="{FF2B5EF4-FFF2-40B4-BE49-F238E27FC236}">
                <a16:creationId xmlns:a16="http://schemas.microsoft.com/office/drawing/2014/main" id="{AD1E9FE2-299C-882C-7CB3-BC7EECE2B7FA}"/>
              </a:ext>
            </a:extLst>
          </p:cNvPr>
          <p:cNvGrpSpPr/>
          <p:nvPr/>
        </p:nvGrpSpPr>
        <p:grpSpPr>
          <a:xfrm>
            <a:off x="7090488" y="5861376"/>
            <a:ext cx="1843560" cy="439560"/>
            <a:chOff x="7090488" y="5861376"/>
            <a:chExt cx="1843560" cy="439560"/>
          </a:xfrm>
        </p:grpSpPr>
        <mc:AlternateContent xmlns:mc="http://schemas.openxmlformats.org/markup-compatibility/2006" xmlns:p14="http://schemas.microsoft.com/office/powerpoint/2010/main">
          <mc:Choice Requires="p14">
            <p:contentPart p14:bwMode="auto" r:id="rId568">
              <p14:nvContentPartPr>
                <p14:cNvPr id="402" name="Ink 401">
                  <a:extLst>
                    <a:ext uri="{FF2B5EF4-FFF2-40B4-BE49-F238E27FC236}">
                      <a16:creationId xmlns:a16="http://schemas.microsoft.com/office/drawing/2014/main" id="{D08ED3AB-5C53-5696-750D-531CACEC520A}"/>
                    </a:ext>
                  </a:extLst>
                </p14:cNvPr>
                <p14:cNvContentPartPr/>
                <p14:nvPr/>
              </p14:nvContentPartPr>
              <p14:xfrm>
                <a:off x="7090488" y="5861376"/>
                <a:ext cx="136800" cy="230400"/>
              </p14:xfrm>
            </p:contentPart>
          </mc:Choice>
          <mc:Fallback xmlns="">
            <p:pic>
              <p:nvPicPr>
                <p:cNvPr id="402" name="Ink 401">
                  <a:extLst>
                    <a:ext uri="{FF2B5EF4-FFF2-40B4-BE49-F238E27FC236}">
                      <a16:creationId xmlns:a16="http://schemas.microsoft.com/office/drawing/2014/main" id="{D08ED3AB-5C53-5696-750D-531CACEC520A}"/>
                    </a:ext>
                  </a:extLst>
                </p:cNvPr>
                <p:cNvPicPr/>
                <p:nvPr/>
              </p:nvPicPr>
              <p:blipFill>
                <a:blip r:embed="rId569"/>
                <a:stretch>
                  <a:fillRect/>
                </a:stretch>
              </p:blipFill>
              <p:spPr>
                <a:xfrm>
                  <a:off x="7084368" y="5855256"/>
                  <a:ext cx="1490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403" name="Ink 402">
                  <a:extLst>
                    <a:ext uri="{FF2B5EF4-FFF2-40B4-BE49-F238E27FC236}">
                      <a16:creationId xmlns:a16="http://schemas.microsoft.com/office/drawing/2014/main" id="{F6DE1B1D-3A58-5E50-4E6E-FB9D205C8342}"/>
                    </a:ext>
                  </a:extLst>
                </p14:cNvPr>
                <p14:cNvContentPartPr/>
                <p14:nvPr/>
              </p14:nvContentPartPr>
              <p14:xfrm>
                <a:off x="7296768" y="5934096"/>
                <a:ext cx="209160" cy="266400"/>
              </p14:xfrm>
            </p:contentPart>
          </mc:Choice>
          <mc:Fallback xmlns="">
            <p:pic>
              <p:nvPicPr>
                <p:cNvPr id="403" name="Ink 402">
                  <a:extLst>
                    <a:ext uri="{FF2B5EF4-FFF2-40B4-BE49-F238E27FC236}">
                      <a16:creationId xmlns:a16="http://schemas.microsoft.com/office/drawing/2014/main" id="{F6DE1B1D-3A58-5E50-4E6E-FB9D205C8342}"/>
                    </a:ext>
                  </a:extLst>
                </p:cNvPr>
                <p:cNvPicPr/>
                <p:nvPr/>
              </p:nvPicPr>
              <p:blipFill>
                <a:blip r:embed="rId571"/>
                <a:stretch>
                  <a:fillRect/>
                </a:stretch>
              </p:blipFill>
              <p:spPr>
                <a:xfrm>
                  <a:off x="7290648" y="5927976"/>
                  <a:ext cx="221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404" name="Ink 403">
                  <a:extLst>
                    <a:ext uri="{FF2B5EF4-FFF2-40B4-BE49-F238E27FC236}">
                      <a16:creationId xmlns:a16="http://schemas.microsoft.com/office/drawing/2014/main" id="{CA3E578D-B80F-CDDC-A4AE-B7D233CB8024}"/>
                    </a:ext>
                  </a:extLst>
                </p14:cNvPr>
                <p14:cNvContentPartPr/>
                <p14:nvPr/>
              </p14:nvContentPartPr>
              <p14:xfrm>
                <a:off x="7626528" y="6062256"/>
                <a:ext cx="18360" cy="54360"/>
              </p14:xfrm>
            </p:contentPart>
          </mc:Choice>
          <mc:Fallback xmlns="">
            <p:pic>
              <p:nvPicPr>
                <p:cNvPr id="404" name="Ink 403">
                  <a:extLst>
                    <a:ext uri="{FF2B5EF4-FFF2-40B4-BE49-F238E27FC236}">
                      <a16:creationId xmlns:a16="http://schemas.microsoft.com/office/drawing/2014/main" id="{CA3E578D-B80F-CDDC-A4AE-B7D233CB8024}"/>
                    </a:ext>
                  </a:extLst>
                </p:cNvPr>
                <p:cNvPicPr/>
                <p:nvPr/>
              </p:nvPicPr>
              <p:blipFill>
                <a:blip r:embed="rId573"/>
                <a:stretch>
                  <a:fillRect/>
                </a:stretch>
              </p:blipFill>
              <p:spPr>
                <a:xfrm>
                  <a:off x="7620408" y="6056136"/>
                  <a:ext cx="306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405" name="Ink 404">
                  <a:extLst>
                    <a:ext uri="{FF2B5EF4-FFF2-40B4-BE49-F238E27FC236}">
                      <a16:creationId xmlns:a16="http://schemas.microsoft.com/office/drawing/2014/main" id="{F1E9D83C-E732-3793-50CE-43E43213F6FC}"/>
                    </a:ext>
                  </a:extLst>
                </p14:cNvPr>
                <p14:cNvContentPartPr/>
                <p14:nvPr/>
              </p14:nvContentPartPr>
              <p14:xfrm>
                <a:off x="7598448" y="5970816"/>
                <a:ext cx="1800" cy="3960"/>
              </p14:xfrm>
            </p:contentPart>
          </mc:Choice>
          <mc:Fallback xmlns="">
            <p:pic>
              <p:nvPicPr>
                <p:cNvPr id="405" name="Ink 404">
                  <a:extLst>
                    <a:ext uri="{FF2B5EF4-FFF2-40B4-BE49-F238E27FC236}">
                      <a16:creationId xmlns:a16="http://schemas.microsoft.com/office/drawing/2014/main" id="{F1E9D83C-E732-3793-50CE-43E43213F6FC}"/>
                    </a:ext>
                  </a:extLst>
                </p:cNvPr>
                <p:cNvPicPr/>
                <p:nvPr/>
              </p:nvPicPr>
              <p:blipFill>
                <a:blip r:embed="rId575"/>
                <a:stretch>
                  <a:fillRect/>
                </a:stretch>
              </p:blipFill>
              <p:spPr>
                <a:xfrm>
                  <a:off x="7592328" y="5964696"/>
                  <a:ext cx="140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406" name="Ink 405">
                  <a:extLst>
                    <a:ext uri="{FF2B5EF4-FFF2-40B4-BE49-F238E27FC236}">
                      <a16:creationId xmlns:a16="http://schemas.microsoft.com/office/drawing/2014/main" id="{ED4BD528-1F0B-915F-C0A0-764ED171FB50}"/>
                    </a:ext>
                  </a:extLst>
                </p14:cNvPr>
                <p14:cNvContentPartPr/>
                <p14:nvPr/>
              </p14:nvContentPartPr>
              <p14:xfrm>
                <a:off x="7721928" y="5961816"/>
                <a:ext cx="131760" cy="155520"/>
              </p14:xfrm>
            </p:contentPart>
          </mc:Choice>
          <mc:Fallback xmlns="">
            <p:pic>
              <p:nvPicPr>
                <p:cNvPr id="406" name="Ink 405">
                  <a:extLst>
                    <a:ext uri="{FF2B5EF4-FFF2-40B4-BE49-F238E27FC236}">
                      <a16:creationId xmlns:a16="http://schemas.microsoft.com/office/drawing/2014/main" id="{ED4BD528-1F0B-915F-C0A0-764ED171FB50}"/>
                    </a:ext>
                  </a:extLst>
                </p:cNvPr>
                <p:cNvPicPr/>
                <p:nvPr/>
              </p:nvPicPr>
              <p:blipFill>
                <a:blip r:embed="rId577"/>
                <a:stretch>
                  <a:fillRect/>
                </a:stretch>
              </p:blipFill>
              <p:spPr>
                <a:xfrm>
                  <a:off x="7715808" y="5955696"/>
                  <a:ext cx="1440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407" name="Ink 406">
                  <a:extLst>
                    <a:ext uri="{FF2B5EF4-FFF2-40B4-BE49-F238E27FC236}">
                      <a16:creationId xmlns:a16="http://schemas.microsoft.com/office/drawing/2014/main" id="{33D39A5F-9170-9EF5-27CF-DCC59A5CCC53}"/>
                    </a:ext>
                  </a:extLst>
                </p14:cNvPr>
                <p14:cNvContentPartPr/>
                <p14:nvPr/>
              </p14:nvContentPartPr>
              <p14:xfrm>
                <a:off x="7897248" y="6005736"/>
                <a:ext cx="92880" cy="172800"/>
              </p14:xfrm>
            </p:contentPart>
          </mc:Choice>
          <mc:Fallback xmlns="">
            <p:pic>
              <p:nvPicPr>
                <p:cNvPr id="407" name="Ink 406">
                  <a:extLst>
                    <a:ext uri="{FF2B5EF4-FFF2-40B4-BE49-F238E27FC236}">
                      <a16:creationId xmlns:a16="http://schemas.microsoft.com/office/drawing/2014/main" id="{33D39A5F-9170-9EF5-27CF-DCC59A5CCC53}"/>
                    </a:ext>
                  </a:extLst>
                </p:cNvPr>
                <p:cNvPicPr/>
                <p:nvPr/>
              </p:nvPicPr>
              <p:blipFill>
                <a:blip r:embed="rId579"/>
                <a:stretch>
                  <a:fillRect/>
                </a:stretch>
              </p:blipFill>
              <p:spPr>
                <a:xfrm>
                  <a:off x="7891128" y="5999616"/>
                  <a:ext cx="105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408" name="Ink 407">
                  <a:extLst>
                    <a:ext uri="{FF2B5EF4-FFF2-40B4-BE49-F238E27FC236}">
                      <a16:creationId xmlns:a16="http://schemas.microsoft.com/office/drawing/2014/main" id="{B1A9321A-072C-3FC5-A67D-E85A4D29B00E}"/>
                    </a:ext>
                  </a:extLst>
                </p14:cNvPr>
                <p14:cNvContentPartPr/>
                <p14:nvPr/>
              </p14:nvContentPartPr>
              <p14:xfrm>
                <a:off x="8062848" y="6007536"/>
                <a:ext cx="139320" cy="114480"/>
              </p14:xfrm>
            </p:contentPart>
          </mc:Choice>
          <mc:Fallback xmlns="">
            <p:pic>
              <p:nvPicPr>
                <p:cNvPr id="408" name="Ink 407">
                  <a:extLst>
                    <a:ext uri="{FF2B5EF4-FFF2-40B4-BE49-F238E27FC236}">
                      <a16:creationId xmlns:a16="http://schemas.microsoft.com/office/drawing/2014/main" id="{B1A9321A-072C-3FC5-A67D-E85A4D29B00E}"/>
                    </a:ext>
                  </a:extLst>
                </p:cNvPr>
                <p:cNvPicPr/>
                <p:nvPr/>
              </p:nvPicPr>
              <p:blipFill>
                <a:blip r:embed="rId581"/>
                <a:stretch>
                  <a:fillRect/>
                </a:stretch>
              </p:blipFill>
              <p:spPr>
                <a:xfrm>
                  <a:off x="8056728" y="6001416"/>
                  <a:ext cx="151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09" name="Ink 408">
                  <a:extLst>
                    <a:ext uri="{FF2B5EF4-FFF2-40B4-BE49-F238E27FC236}">
                      <a16:creationId xmlns:a16="http://schemas.microsoft.com/office/drawing/2014/main" id="{E234ABDE-1ACE-8EFE-3129-F4CA6840F2F0}"/>
                    </a:ext>
                  </a:extLst>
                </p14:cNvPr>
                <p14:cNvContentPartPr/>
                <p14:nvPr/>
              </p14:nvContentPartPr>
              <p14:xfrm>
                <a:off x="8293248" y="6032736"/>
                <a:ext cx="147600" cy="159840"/>
              </p14:xfrm>
            </p:contentPart>
          </mc:Choice>
          <mc:Fallback xmlns="">
            <p:pic>
              <p:nvPicPr>
                <p:cNvPr id="409" name="Ink 408">
                  <a:extLst>
                    <a:ext uri="{FF2B5EF4-FFF2-40B4-BE49-F238E27FC236}">
                      <a16:creationId xmlns:a16="http://schemas.microsoft.com/office/drawing/2014/main" id="{E234ABDE-1ACE-8EFE-3129-F4CA6840F2F0}"/>
                    </a:ext>
                  </a:extLst>
                </p:cNvPr>
                <p:cNvPicPr/>
                <p:nvPr/>
              </p:nvPicPr>
              <p:blipFill>
                <a:blip r:embed="rId583"/>
                <a:stretch>
                  <a:fillRect/>
                </a:stretch>
              </p:blipFill>
              <p:spPr>
                <a:xfrm>
                  <a:off x="8287128" y="6026616"/>
                  <a:ext cx="1598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10" name="Ink 409">
                  <a:extLst>
                    <a:ext uri="{FF2B5EF4-FFF2-40B4-BE49-F238E27FC236}">
                      <a16:creationId xmlns:a16="http://schemas.microsoft.com/office/drawing/2014/main" id="{2A4A590D-4687-DCD3-7BCB-EC46CC2772BA}"/>
                    </a:ext>
                  </a:extLst>
                </p14:cNvPr>
                <p14:cNvContentPartPr/>
                <p14:nvPr/>
              </p14:nvContentPartPr>
              <p14:xfrm>
                <a:off x="8547408" y="6116616"/>
                <a:ext cx="187920" cy="137880"/>
              </p14:xfrm>
            </p:contentPart>
          </mc:Choice>
          <mc:Fallback xmlns="">
            <p:pic>
              <p:nvPicPr>
                <p:cNvPr id="410" name="Ink 409">
                  <a:extLst>
                    <a:ext uri="{FF2B5EF4-FFF2-40B4-BE49-F238E27FC236}">
                      <a16:creationId xmlns:a16="http://schemas.microsoft.com/office/drawing/2014/main" id="{2A4A590D-4687-DCD3-7BCB-EC46CC2772BA}"/>
                    </a:ext>
                  </a:extLst>
                </p:cNvPr>
                <p:cNvPicPr/>
                <p:nvPr/>
              </p:nvPicPr>
              <p:blipFill>
                <a:blip r:embed="rId585"/>
                <a:stretch>
                  <a:fillRect/>
                </a:stretch>
              </p:blipFill>
              <p:spPr>
                <a:xfrm>
                  <a:off x="8541288" y="6110496"/>
                  <a:ext cx="200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411" name="Ink 410">
                  <a:extLst>
                    <a:ext uri="{FF2B5EF4-FFF2-40B4-BE49-F238E27FC236}">
                      <a16:creationId xmlns:a16="http://schemas.microsoft.com/office/drawing/2014/main" id="{C6397805-4735-BA0B-D1A2-792128819518}"/>
                    </a:ext>
                  </a:extLst>
                </p14:cNvPr>
                <p14:cNvContentPartPr/>
                <p14:nvPr/>
              </p14:nvContentPartPr>
              <p14:xfrm>
                <a:off x="8771688" y="6144696"/>
                <a:ext cx="162360" cy="156240"/>
              </p14:xfrm>
            </p:contentPart>
          </mc:Choice>
          <mc:Fallback xmlns="">
            <p:pic>
              <p:nvPicPr>
                <p:cNvPr id="411" name="Ink 410">
                  <a:extLst>
                    <a:ext uri="{FF2B5EF4-FFF2-40B4-BE49-F238E27FC236}">
                      <a16:creationId xmlns:a16="http://schemas.microsoft.com/office/drawing/2014/main" id="{C6397805-4735-BA0B-D1A2-792128819518}"/>
                    </a:ext>
                  </a:extLst>
                </p:cNvPr>
                <p:cNvPicPr/>
                <p:nvPr/>
              </p:nvPicPr>
              <p:blipFill>
                <a:blip r:embed="rId587"/>
                <a:stretch>
                  <a:fillRect/>
                </a:stretch>
              </p:blipFill>
              <p:spPr>
                <a:xfrm>
                  <a:off x="8765568" y="6138576"/>
                  <a:ext cx="174600" cy="168480"/>
                </a:xfrm>
                <a:prstGeom prst="rect">
                  <a:avLst/>
                </a:prstGeom>
              </p:spPr>
            </p:pic>
          </mc:Fallback>
        </mc:AlternateContent>
      </p:grpSp>
      <p:grpSp>
        <p:nvGrpSpPr>
          <p:cNvPr id="420" name="Group 419">
            <a:extLst>
              <a:ext uri="{FF2B5EF4-FFF2-40B4-BE49-F238E27FC236}">
                <a16:creationId xmlns:a16="http://schemas.microsoft.com/office/drawing/2014/main" id="{7C83FB96-7D80-D946-BDF3-9FCF09885CA5}"/>
              </a:ext>
            </a:extLst>
          </p:cNvPr>
          <p:cNvGrpSpPr/>
          <p:nvPr/>
        </p:nvGrpSpPr>
        <p:grpSpPr>
          <a:xfrm>
            <a:off x="9308088" y="6034536"/>
            <a:ext cx="1672920" cy="221040"/>
            <a:chOff x="9308088" y="6034536"/>
            <a:chExt cx="1672920" cy="221040"/>
          </a:xfrm>
        </p:grpSpPr>
        <mc:AlternateContent xmlns:mc="http://schemas.openxmlformats.org/markup-compatibility/2006" xmlns:p14="http://schemas.microsoft.com/office/powerpoint/2010/main">
          <mc:Choice Requires="p14">
            <p:contentPart p14:bwMode="auto" r:id="rId588">
              <p14:nvContentPartPr>
                <p14:cNvPr id="412" name="Ink 411">
                  <a:extLst>
                    <a:ext uri="{FF2B5EF4-FFF2-40B4-BE49-F238E27FC236}">
                      <a16:creationId xmlns:a16="http://schemas.microsoft.com/office/drawing/2014/main" id="{2B1ECA83-694C-EAB5-175E-68D2558B3608}"/>
                    </a:ext>
                  </a:extLst>
                </p14:cNvPr>
                <p14:cNvContentPartPr/>
                <p14:nvPr/>
              </p14:nvContentPartPr>
              <p14:xfrm>
                <a:off x="9308088" y="6089616"/>
                <a:ext cx="290520" cy="129960"/>
              </p14:xfrm>
            </p:contentPart>
          </mc:Choice>
          <mc:Fallback xmlns="">
            <p:pic>
              <p:nvPicPr>
                <p:cNvPr id="412" name="Ink 411">
                  <a:extLst>
                    <a:ext uri="{FF2B5EF4-FFF2-40B4-BE49-F238E27FC236}">
                      <a16:creationId xmlns:a16="http://schemas.microsoft.com/office/drawing/2014/main" id="{2B1ECA83-694C-EAB5-175E-68D2558B3608}"/>
                    </a:ext>
                  </a:extLst>
                </p:cNvPr>
                <p:cNvPicPr/>
                <p:nvPr/>
              </p:nvPicPr>
              <p:blipFill>
                <a:blip r:embed="rId589"/>
                <a:stretch>
                  <a:fillRect/>
                </a:stretch>
              </p:blipFill>
              <p:spPr>
                <a:xfrm>
                  <a:off x="9301968" y="6083496"/>
                  <a:ext cx="3027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413" name="Ink 412">
                  <a:extLst>
                    <a:ext uri="{FF2B5EF4-FFF2-40B4-BE49-F238E27FC236}">
                      <a16:creationId xmlns:a16="http://schemas.microsoft.com/office/drawing/2014/main" id="{E003148B-496C-17DF-A436-142C6A4DDE30}"/>
                    </a:ext>
                  </a:extLst>
                </p14:cNvPr>
                <p14:cNvContentPartPr/>
                <p14:nvPr/>
              </p14:nvContentPartPr>
              <p14:xfrm>
                <a:off x="9719208" y="6124176"/>
                <a:ext cx="154440" cy="105840"/>
              </p14:xfrm>
            </p:contentPart>
          </mc:Choice>
          <mc:Fallback xmlns="">
            <p:pic>
              <p:nvPicPr>
                <p:cNvPr id="413" name="Ink 412">
                  <a:extLst>
                    <a:ext uri="{FF2B5EF4-FFF2-40B4-BE49-F238E27FC236}">
                      <a16:creationId xmlns:a16="http://schemas.microsoft.com/office/drawing/2014/main" id="{E003148B-496C-17DF-A436-142C6A4DDE30}"/>
                    </a:ext>
                  </a:extLst>
                </p:cNvPr>
                <p:cNvPicPr/>
                <p:nvPr/>
              </p:nvPicPr>
              <p:blipFill>
                <a:blip r:embed="rId591"/>
                <a:stretch>
                  <a:fillRect/>
                </a:stretch>
              </p:blipFill>
              <p:spPr>
                <a:xfrm>
                  <a:off x="9713088" y="6118056"/>
                  <a:ext cx="166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414" name="Ink 413">
                  <a:extLst>
                    <a:ext uri="{FF2B5EF4-FFF2-40B4-BE49-F238E27FC236}">
                      <a16:creationId xmlns:a16="http://schemas.microsoft.com/office/drawing/2014/main" id="{151D4050-640F-58DD-6760-ABE3F91AB891}"/>
                    </a:ext>
                  </a:extLst>
                </p14:cNvPr>
                <p14:cNvContentPartPr/>
                <p14:nvPr/>
              </p14:nvContentPartPr>
              <p14:xfrm>
                <a:off x="9948528" y="6098976"/>
                <a:ext cx="182520" cy="156600"/>
              </p14:xfrm>
            </p:contentPart>
          </mc:Choice>
          <mc:Fallback xmlns="">
            <p:pic>
              <p:nvPicPr>
                <p:cNvPr id="414" name="Ink 413">
                  <a:extLst>
                    <a:ext uri="{FF2B5EF4-FFF2-40B4-BE49-F238E27FC236}">
                      <a16:creationId xmlns:a16="http://schemas.microsoft.com/office/drawing/2014/main" id="{151D4050-640F-58DD-6760-ABE3F91AB891}"/>
                    </a:ext>
                  </a:extLst>
                </p:cNvPr>
                <p:cNvPicPr/>
                <p:nvPr/>
              </p:nvPicPr>
              <p:blipFill>
                <a:blip r:embed="rId593"/>
                <a:stretch>
                  <a:fillRect/>
                </a:stretch>
              </p:blipFill>
              <p:spPr>
                <a:xfrm>
                  <a:off x="9942408" y="6092856"/>
                  <a:ext cx="194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415" name="Ink 414">
                  <a:extLst>
                    <a:ext uri="{FF2B5EF4-FFF2-40B4-BE49-F238E27FC236}">
                      <a16:creationId xmlns:a16="http://schemas.microsoft.com/office/drawing/2014/main" id="{3B390D2E-71FB-3233-5886-456F4837397F}"/>
                    </a:ext>
                  </a:extLst>
                </p14:cNvPr>
                <p14:cNvContentPartPr/>
                <p14:nvPr/>
              </p14:nvContentPartPr>
              <p14:xfrm>
                <a:off x="9967968" y="6190056"/>
                <a:ext cx="163800" cy="19080"/>
              </p14:xfrm>
            </p:contentPart>
          </mc:Choice>
          <mc:Fallback xmlns="">
            <p:pic>
              <p:nvPicPr>
                <p:cNvPr id="415" name="Ink 414">
                  <a:extLst>
                    <a:ext uri="{FF2B5EF4-FFF2-40B4-BE49-F238E27FC236}">
                      <a16:creationId xmlns:a16="http://schemas.microsoft.com/office/drawing/2014/main" id="{3B390D2E-71FB-3233-5886-456F4837397F}"/>
                    </a:ext>
                  </a:extLst>
                </p:cNvPr>
                <p:cNvPicPr/>
                <p:nvPr/>
              </p:nvPicPr>
              <p:blipFill>
                <a:blip r:embed="rId595"/>
                <a:stretch>
                  <a:fillRect/>
                </a:stretch>
              </p:blipFill>
              <p:spPr>
                <a:xfrm>
                  <a:off x="9961848" y="6183936"/>
                  <a:ext cx="1760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416" name="Ink 415">
                  <a:extLst>
                    <a:ext uri="{FF2B5EF4-FFF2-40B4-BE49-F238E27FC236}">
                      <a16:creationId xmlns:a16="http://schemas.microsoft.com/office/drawing/2014/main" id="{A46B73FC-268A-B68D-0D67-74046323E5CB}"/>
                    </a:ext>
                  </a:extLst>
                </p14:cNvPr>
                <p14:cNvContentPartPr/>
                <p14:nvPr/>
              </p14:nvContentPartPr>
              <p14:xfrm>
                <a:off x="10232208" y="6117336"/>
                <a:ext cx="24120" cy="94320"/>
              </p14:xfrm>
            </p:contentPart>
          </mc:Choice>
          <mc:Fallback xmlns="">
            <p:pic>
              <p:nvPicPr>
                <p:cNvPr id="416" name="Ink 415">
                  <a:extLst>
                    <a:ext uri="{FF2B5EF4-FFF2-40B4-BE49-F238E27FC236}">
                      <a16:creationId xmlns:a16="http://schemas.microsoft.com/office/drawing/2014/main" id="{A46B73FC-268A-B68D-0D67-74046323E5CB}"/>
                    </a:ext>
                  </a:extLst>
                </p:cNvPr>
                <p:cNvPicPr/>
                <p:nvPr/>
              </p:nvPicPr>
              <p:blipFill>
                <a:blip r:embed="rId597"/>
                <a:stretch>
                  <a:fillRect/>
                </a:stretch>
              </p:blipFill>
              <p:spPr>
                <a:xfrm>
                  <a:off x="10226088" y="6111216"/>
                  <a:ext cx="36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17" name="Ink 416">
                  <a:extLst>
                    <a:ext uri="{FF2B5EF4-FFF2-40B4-BE49-F238E27FC236}">
                      <a16:creationId xmlns:a16="http://schemas.microsoft.com/office/drawing/2014/main" id="{E015A1CF-B45F-AEFE-B336-3039A8BD1DE2}"/>
                    </a:ext>
                  </a:extLst>
                </p14:cNvPr>
                <p14:cNvContentPartPr/>
                <p14:nvPr/>
              </p14:nvContentPartPr>
              <p14:xfrm>
                <a:off x="10248768" y="6034536"/>
                <a:ext cx="1800" cy="3960"/>
              </p14:xfrm>
            </p:contentPart>
          </mc:Choice>
          <mc:Fallback xmlns="">
            <p:pic>
              <p:nvPicPr>
                <p:cNvPr id="417" name="Ink 416">
                  <a:extLst>
                    <a:ext uri="{FF2B5EF4-FFF2-40B4-BE49-F238E27FC236}">
                      <a16:creationId xmlns:a16="http://schemas.microsoft.com/office/drawing/2014/main" id="{E015A1CF-B45F-AEFE-B336-3039A8BD1DE2}"/>
                    </a:ext>
                  </a:extLst>
                </p:cNvPr>
                <p:cNvPicPr/>
                <p:nvPr/>
              </p:nvPicPr>
              <p:blipFill>
                <a:blip r:embed="rId599"/>
                <a:stretch>
                  <a:fillRect/>
                </a:stretch>
              </p:blipFill>
              <p:spPr>
                <a:xfrm>
                  <a:off x="10242648" y="6028416"/>
                  <a:ext cx="140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418" name="Ink 417">
                  <a:extLst>
                    <a:ext uri="{FF2B5EF4-FFF2-40B4-BE49-F238E27FC236}">
                      <a16:creationId xmlns:a16="http://schemas.microsoft.com/office/drawing/2014/main" id="{58E2DE70-9E6E-2BCE-8EE4-CBF56C6F6AE8}"/>
                    </a:ext>
                  </a:extLst>
                </p14:cNvPr>
                <p14:cNvContentPartPr/>
                <p14:nvPr/>
              </p14:nvContentPartPr>
              <p14:xfrm>
                <a:off x="10331928" y="6080616"/>
                <a:ext cx="218880" cy="126000"/>
              </p14:xfrm>
            </p:contentPart>
          </mc:Choice>
          <mc:Fallback xmlns="">
            <p:pic>
              <p:nvPicPr>
                <p:cNvPr id="418" name="Ink 417">
                  <a:extLst>
                    <a:ext uri="{FF2B5EF4-FFF2-40B4-BE49-F238E27FC236}">
                      <a16:creationId xmlns:a16="http://schemas.microsoft.com/office/drawing/2014/main" id="{58E2DE70-9E6E-2BCE-8EE4-CBF56C6F6AE8}"/>
                    </a:ext>
                  </a:extLst>
                </p:cNvPr>
                <p:cNvPicPr/>
                <p:nvPr/>
              </p:nvPicPr>
              <p:blipFill>
                <a:blip r:embed="rId601"/>
                <a:stretch>
                  <a:fillRect/>
                </a:stretch>
              </p:blipFill>
              <p:spPr>
                <a:xfrm>
                  <a:off x="10325808" y="6074496"/>
                  <a:ext cx="231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419" name="Ink 418">
                  <a:extLst>
                    <a:ext uri="{FF2B5EF4-FFF2-40B4-BE49-F238E27FC236}">
                      <a16:creationId xmlns:a16="http://schemas.microsoft.com/office/drawing/2014/main" id="{480683F8-A72A-9E2E-6394-D695E3C6E62A}"/>
                    </a:ext>
                  </a:extLst>
                </p14:cNvPr>
                <p14:cNvContentPartPr/>
                <p14:nvPr/>
              </p14:nvContentPartPr>
              <p14:xfrm>
                <a:off x="10706328" y="6115896"/>
                <a:ext cx="274680" cy="104040"/>
              </p14:xfrm>
            </p:contentPart>
          </mc:Choice>
          <mc:Fallback xmlns="">
            <p:pic>
              <p:nvPicPr>
                <p:cNvPr id="419" name="Ink 418">
                  <a:extLst>
                    <a:ext uri="{FF2B5EF4-FFF2-40B4-BE49-F238E27FC236}">
                      <a16:creationId xmlns:a16="http://schemas.microsoft.com/office/drawing/2014/main" id="{480683F8-A72A-9E2E-6394-D695E3C6E62A}"/>
                    </a:ext>
                  </a:extLst>
                </p:cNvPr>
                <p:cNvPicPr/>
                <p:nvPr/>
              </p:nvPicPr>
              <p:blipFill>
                <a:blip r:embed="rId603"/>
                <a:stretch>
                  <a:fillRect/>
                </a:stretch>
              </p:blipFill>
              <p:spPr>
                <a:xfrm>
                  <a:off x="10700208" y="6109776"/>
                  <a:ext cx="286920" cy="116280"/>
                </a:xfrm>
                <a:prstGeom prst="rect">
                  <a:avLst/>
                </a:prstGeom>
              </p:spPr>
            </p:pic>
          </mc:Fallback>
        </mc:AlternateContent>
      </p:grpSp>
    </p:spTree>
    <p:extLst>
      <p:ext uri="{BB962C8B-B14F-4D97-AF65-F5344CB8AC3E}">
        <p14:creationId xmlns:p14="http://schemas.microsoft.com/office/powerpoint/2010/main" val="35454233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4669D3-1210-BDBF-52FF-15604DA7F8C4}"/>
              </a:ext>
            </a:extLst>
          </p:cNvPr>
          <p:cNvSpPr>
            <a:spLocks noGrp="1"/>
          </p:cNvSpPr>
          <p:nvPr>
            <p:ph type="title"/>
          </p:nvPr>
        </p:nvSpPr>
        <p:spPr>
          <a:xfrm>
            <a:off x="1260348" y="3104070"/>
            <a:ext cx="9671304" cy="649859"/>
          </a:xfrm>
        </p:spPr>
        <p:txBody>
          <a:bodyPr>
            <a:normAutofit/>
          </a:bodyPr>
          <a:lstStyle/>
          <a:p>
            <a:pPr algn="ctr"/>
            <a:r>
              <a:rPr lang="en-US" sz="3600" b="1" dirty="0">
                <a:cs typeface="+mn-cs"/>
              </a:rPr>
              <a:t>Pricing</a:t>
            </a:r>
            <a:endParaRPr lang="he-IL" sz="3600" b="1" dirty="0">
              <a:cs typeface="+mn-cs"/>
            </a:endParaRPr>
          </a:p>
        </p:txBody>
      </p:sp>
    </p:spTree>
    <p:extLst>
      <p:ext uri="{BB962C8B-B14F-4D97-AF65-F5344CB8AC3E}">
        <p14:creationId xmlns:p14="http://schemas.microsoft.com/office/powerpoint/2010/main" val="324130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pic>
        <p:nvPicPr>
          <p:cNvPr id="4" name="Picture 3">
            <a:extLst>
              <a:ext uri="{FF2B5EF4-FFF2-40B4-BE49-F238E27FC236}">
                <a16:creationId xmlns:a16="http://schemas.microsoft.com/office/drawing/2014/main" id="{0B9C9707-28C3-831C-7727-DBE611DA67DA}"/>
              </a:ext>
            </a:extLst>
          </p:cNvPr>
          <p:cNvPicPr>
            <a:picLocks noChangeAspect="1"/>
          </p:cNvPicPr>
          <p:nvPr/>
        </p:nvPicPr>
        <p:blipFill>
          <a:blip r:embed="rId34"/>
          <a:stretch>
            <a:fillRect/>
          </a:stretch>
        </p:blipFill>
        <p:spPr>
          <a:xfrm>
            <a:off x="0" y="-3740"/>
            <a:ext cx="12192000" cy="655193"/>
          </a:xfrm>
          <a:prstGeom prst="rect">
            <a:avLst/>
          </a:prstGeom>
        </p:spPr>
      </p:pic>
      <p:pic>
        <p:nvPicPr>
          <p:cNvPr id="21" name="Picture 20">
            <a:extLst>
              <a:ext uri="{FF2B5EF4-FFF2-40B4-BE49-F238E27FC236}">
                <a16:creationId xmlns:a16="http://schemas.microsoft.com/office/drawing/2014/main" id="{BC5CB33F-D054-01CC-435A-479EEF17DDE4}"/>
              </a:ext>
            </a:extLst>
          </p:cNvPr>
          <p:cNvPicPr>
            <a:picLocks noChangeAspect="1"/>
          </p:cNvPicPr>
          <p:nvPr/>
        </p:nvPicPr>
        <p:blipFill>
          <a:blip r:embed="rId35"/>
          <a:stretch>
            <a:fillRect/>
          </a:stretch>
        </p:blipFill>
        <p:spPr>
          <a:xfrm>
            <a:off x="0" y="651719"/>
            <a:ext cx="12192000" cy="867065"/>
          </a:xfrm>
          <a:prstGeom prst="rect">
            <a:avLst/>
          </a:prstGeom>
        </p:spPr>
      </p:pic>
      <p:pic>
        <p:nvPicPr>
          <p:cNvPr id="23" name="Picture 22">
            <a:extLst>
              <a:ext uri="{FF2B5EF4-FFF2-40B4-BE49-F238E27FC236}">
                <a16:creationId xmlns:a16="http://schemas.microsoft.com/office/drawing/2014/main" id="{87A2F047-8783-C1B1-70AB-2EBDE3219072}"/>
              </a:ext>
            </a:extLst>
          </p:cNvPr>
          <p:cNvPicPr>
            <a:picLocks noChangeAspect="1"/>
          </p:cNvPicPr>
          <p:nvPr/>
        </p:nvPicPr>
        <p:blipFill>
          <a:blip r:embed="rId36"/>
          <a:stretch>
            <a:fillRect/>
          </a:stretch>
        </p:blipFill>
        <p:spPr>
          <a:xfrm>
            <a:off x="1216368" y="1655224"/>
            <a:ext cx="9240540" cy="4906060"/>
          </a:xfrm>
          <a:prstGeom prst="rect">
            <a:avLst/>
          </a:prstGeom>
        </p:spPr>
      </p:pic>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BEA5F794-9CD7-DC29-613C-EDCA3D41990D}"/>
                  </a:ext>
                </a:extLst>
              </p14:cNvPr>
              <p14:cNvContentPartPr/>
              <p14:nvPr/>
            </p14:nvContentPartPr>
            <p14:xfrm>
              <a:off x="6182208" y="2605536"/>
              <a:ext cx="365040" cy="29520"/>
            </p14:xfrm>
          </p:contentPart>
        </mc:Choice>
        <mc:Fallback xmlns="">
          <p:pic>
            <p:nvPicPr>
              <p:cNvPr id="24" name="Ink 23">
                <a:extLst>
                  <a:ext uri="{FF2B5EF4-FFF2-40B4-BE49-F238E27FC236}">
                    <a16:creationId xmlns:a16="http://schemas.microsoft.com/office/drawing/2014/main" id="{BEA5F794-9CD7-DC29-613C-EDCA3D41990D}"/>
                  </a:ext>
                </a:extLst>
              </p:cNvPr>
              <p:cNvPicPr/>
              <p:nvPr/>
            </p:nvPicPr>
            <p:blipFill>
              <a:blip r:embed="rId38"/>
              <a:stretch>
                <a:fillRect/>
              </a:stretch>
            </p:blipFill>
            <p:spPr>
              <a:xfrm>
                <a:off x="6128208" y="2497896"/>
                <a:ext cx="4726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D2C98336-614C-9799-949F-5AEDFC43A55F}"/>
                  </a:ext>
                </a:extLst>
              </p14:cNvPr>
              <p14:cNvContentPartPr/>
              <p14:nvPr/>
            </p14:nvContentPartPr>
            <p14:xfrm>
              <a:off x="2075688" y="2639736"/>
              <a:ext cx="4415760" cy="51120"/>
            </p14:xfrm>
          </p:contentPart>
        </mc:Choice>
        <mc:Fallback xmlns="">
          <p:pic>
            <p:nvPicPr>
              <p:cNvPr id="25" name="Ink 24">
                <a:extLst>
                  <a:ext uri="{FF2B5EF4-FFF2-40B4-BE49-F238E27FC236}">
                    <a16:creationId xmlns:a16="http://schemas.microsoft.com/office/drawing/2014/main" id="{D2C98336-614C-9799-949F-5AEDFC43A55F}"/>
                  </a:ext>
                </a:extLst>
              </p:cNvPr>
              <p:cNvPicPr/>
              <p:nvPr/>
            </p:nvPicPr>
            <p:blipFill>
              <a:blip r:embed="rId40"/>
              <a:stretch>
                <a:fillRect/>
              </a:stretch>
            </p:blipFill>
            <p:spPr>
              <a:xfrm>
                <a:off x="2021688" y="2532096"/>
                <a:ext cx="45234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506FB3C8-3896-8E56-0B41-FF6592D4A03E}"/>
                  </a:ext>
                </a:extLst>
              </p14:cNvPr>
              <p14:cNvContentPartPr/>
              <p14:nvPr/>
            </p14:nvContentPartPr>
            <p14:xfrm>
              <a:off x="6400728" y="2598336"/>
              <a:ext cx="4271040" cy="109800"/>
            </p14:xfrm>
          </p:contentPart>
        </mc:Choice>
        <mc:Fallback xmlns="">
          <p:pic>
            <p:nvPicPr>
              <p:cNvPr id="26" name="Ink 25">
                <a:extLst>
                  <a:ext uri="{FF2B5EF4-FFF2-40B4-BE49-F238E27FC236}">
                    <a16:creationId xmlns:a16="http://schemas.microsoft.com/office/drawing/2014/main" id="{506FB3C8-3896-8E56-0B41-FF6592D4A03E}"/>
                  </a:ext>
                </a:extLst>
              </p:cNvPr>
              <p:cNvPicPr/>
              <p:nvPr/>
            </p:nvPicPr>
            <p:blipFill>
              <a:blip r:embed="rId42"/>
              <a:stretch>
                <a:fillRect/>
              </a:stretch>
            </p:blipFill>
            <p:spPr>
              <a:xfrm>
                <a:off x="6347088" y="2490336"/>
                <a:ext cx="43786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432A8F55-A5FD-C623-DEF4-F0F84B0CD499}"/>
                  </a:ext>
                </a:extLst>
              </p14:cNvPr>
              <p14:cNvContentPartPr/>
              <p14:nvPr/>
            </p14:nvContentPartPr>
            <p14:xfrm>
              <a:off x="1307448" y="5879376"/>
              <a:ext cx="9180000" cy="111240"/>
            </p14:xfrm>
          </p:contentPart>
        </mc:Choice>
        <mc:Fallback xmlns="">
          <p:pic>
            <p:nvPicPr>
              <p:cNvPr id="27" name="Ink 26">
                <a:extLst>
                  <a:ext uri="{FF2B5EF4-FFF2-40B4-BE49-F238E27FC236}">
                    <a16:creationId xmlns:a16="http://schemas.microsoft.com/office/drawing/2014/main" id="{432A8F55-A5FD-C623-DEF4-F0F84B0CD499}"/>
                  </a:ext>
                </a:extLst>
              </p:cNvPr>
              <p:cNvPicPr/>
              <p:nvPr/>
            </p:nvPicPr>
            <p:blipFill>
              <a:blip r:embed="rId44"/>
              <a:stretch>
                <a:fillRect/>
              </a:stretch>
            </p:blipFill>
            <p:spPr>
              <a:xfrm>
                <a:off x="1253448" y="5771736"/>
                <a:ext cx="92876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C9267600-5C09-4759-6D05-6F79D4695C91}"/>
                  </a:ext>
                </a:extLst>
              </p14:cNvPr>
              <p14:cNvContentPartPr/>
              <p14:nvPr/>
            </p14:nvContentPartPr>
            <p14:xfrm>
              <a:off x="1390608" y="6015816"/>
              <a:ext cx="9042840" cy="102600"/>
            </p14:xfrm>
          </p:contentPart>
        </mc:Choice>
        <mc:Fallback xmlns="">
          <p:pic>
            <p:nvPicPr>
              <p:cNvPr id="28" name="Ink 27">
                <a:extLst>
                  <a:ext uri="{FF2B5EF4-FFF2-40B4-BE49-F238E27FC236}">
                    <a16:creationId xmlns:a16="http://schemas.microsoft.com/office/drawing/2014/main" id="{C9267600-5C09-4759-6D05-6F79D4695C91}"/>
                  </a:ext>
                </a:extLst>
              </p:cNvPr>
              <p:cNvPicPr/>
              <p:nvPr/>
            </p:nvPicPr>
            <p:blipFill>
              <a:blip r:embed="rId46"/>
              <a:stretch>
                <a:fillRect/>
              </a:stretch>
            </p:blipFill>
            <p:spPr>
              <a:xfrm>
                <a:off x="1336968" y="5908176"/>
                <a:ext cx="91504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25900AF6-E78C-7A33-5C0C-C507DC7D5659}"/>
                  </a:ext>
                </a:extLst>
              </p14:cNvPr>
              <p14:cNvContentPartPr/>
              <p14:nvPr/>
            </p14:nvContentPartPr>
            <p14:xfrm>
              <a:off x="1261728" y="6172776"/>
              <a:ext cx="9244800" cy="155160"/>
            </p14:xfrm>
          </p:contentPart>
        </mc:Choice>
        <mc:Fallback xmlns="">
          <p:pic>
            <p:nvPicPr>
              <p:cNvPr id="29" name="Ink 28">
                <a:extLst>
                  <a:ext uri="{FF2B5EF4-FFF2-40B4-BE49-F238E27FC236}">
                    <a16:creationId xmlns:a16="http://schemas.microsoft.com/office/drawing/2014/main" id="{25900AF6-E78C-7A33-5C0C-C507DC7D5659}"/>
                  </a:ext>
                </a:extLst>
              </p:cNvPr>
              <p:cNvPicPr/>
              <p:nvPr/>
            </p:nvPicPr>
            <p:blipFill>
              <a:blip r:embed="rId48"/>
              <a:stretch>
                <a:fillRect/>
              </a:stretch>
            </p:blipFill>
            <p:spPr>
              <a:xfrm>
                <a:off x="1207728" y="6065136"/>
                <a:ext cx="93524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D73FACE-9760-2EA6-05AF-C26086D2B2FB}"/>
                  </a:ext>
                </a:extLst>
              </p14:cNvPr>
              <p14:cNvContentPartPr/>
              <p14:nvPr/>
            </p14:nvContentPartPr>
            <p14:xfrm>
              <a:off x="1579248" y="6098616"/>
              <a:ext cx="8817480" cy="549720"/>
            </p14:xfrm>
          </p:contentPart>
        </mc:Choice>
        <mc:Fallback xmlns="">
          <p:pic>
            <p:nvPicPr>
              <p:cNvPr id="30" name="Ink 29">
                <a:extLst>
                  <a:ext uri="{FF2B5EF4-FFF2-40B4-BE49-F238E27FC236}">
                    <a16:creationId xmlns:a16="http://schemas.microsoft.com/office/drawing/2014/main" id="{3D73FACE-9760-2EA6-05AF-C26086D2B2FB}"/>
                  </a:ext>
                </a:extLst>
              </p:cNvPr>
              <p:cNvPicPr/>
              <p:nvPr/>
            </p:nvPicPr>
            <p:blipFill>
              <a:blip r:embed="rId50"/>
              <a:stretch>
                <a:fillRect/>
              </a:stretch>
            </p:blipFill>
            <p:spPr>
              <a:xfrm>
                <a:off x="1525608" y="5990976"/>
                <a:ext cx="892512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1C3B27BE-83FD-4DE3-9AEE-66817ACBB427}"/>
                  </a:ext>
                </a:extLst>
              </p14:cNvPr>
              <p14:cNvContentPartPr/>
              <p14:nvPr/>
            </p14:nvContentPartPr>
            <p14:xfrm>
              <a:off x="1601208" y="3517920"/>
              <a:ext cx="8841600" cy="96480"/>
            </p14:xfrm>
          </p:contentPart>
        </mc:Choice>
        <mc:Fallback xmlns="">
          <p:pic>
            <p:nvPicPr>
              <p:cNvPr id="31" name="Ink 30">
                <a:extLst>
                  <a:ext uri="{FF2B5EF4-FFF2-40B4-BE49-F238E27FC236}">
                    <a16:creationId xmlns:a16="http://schemas.microsoft.com/office/drawing/2014/main" id="{1C3B27BE-83FD-4DE3-9AEE-66817ACBB427}"/>
                  </a:ext>
                </a:extLst>
              </p:cNvPr>
              <p:cNvPicPr/>
              <p:nvPr/>
            </p:nvPicPr>
            <p:blipFill>
              <a:blip r:embed="rId52"/>
              <a:stretch>
                <a:fillRect/>
              </a:stretch>
            </p:blipFill>
            <p:spPr>
              <a:xfrm>
                <a:off x="1547208" y="3410280"/>
                <a:ext cx="8949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57CFDEAD-A4D8-64F4-2487-DA035D12D290}"/>
                  </a:ext>
                </a:extLst>
              </p14:cNvPr>
              <p14:cNvContentPartPr/>
              <p14:nvPr/>
            </p14:nvContentPartPr>
            <p14:xfrm>
              <a:off x="1543608" y="3655080"/>
              <a:ext cx="8935560" cy="104040"/>
            </p14:xfrm>
          </p:contentPart>
        </mc:Choice>
        <mc:Fallback xmlns="">
          <p:pic>
            <p:nvPicPr>
              <p:cNvPr id="32" name="Ink 31">
                <a:extLst>
                  <a:ext uri="{FF2B5EF4-FFF2-40B4-BE49-F238E27FC236}">
                    <a16:creationId xmlns:a16="http://schemas.microsoft.com/office/drawing/2014/main" id="{57CFDEAD-A4D8-64F4-2487-DA035D12D290}"/>
                  </a:ext>
                </a:extLst>
              </p:cNvPr>
              <p:cNvPicPr/>
              <p:nvPr/>
            </p:nvPicPr>
            <p:blipFill>
              <a:blip r:embed="rId54"/>
              <a:stretch>
                <a:fillRect/>
              </a:stretch>
            </p:blipFill>
            <p:spPr>
              <a:xfrm>
                <a:off x="1489968" y="3547440"/>
                <a:ext cx="9043200" cy="319680"/>
              </a:xfrm>
              <a:prstGeom prst="rect">
                <a:avLst/>
              </a:prstGeom>
            </p:spPr>
          </p:pic>
        </mc:Fallback>
      </mc:AlternateContent>
      <p:grpSp>
        <p:nvGrpSpPr>
          <p:cNvPr id="35" name="Group 34">
            <a:extLst>
              <a:ext uri="{FF2B5EF4-FFF2-40B4-BE49-F238E27FC236}">
                <a16:creationId xmlns:a16="http://schemas.microsoft.com/office/drawing/2014/main" id="{B00B28D6-CD00-9035-606E-EC450F933DD8}"/>
              </a:ext>
            </a:extLst>
          </p:cNvPr>
          <p:cNvGrpSpPr/>
          <p:nvPr/>
        </p:nvGrpSpPr>
        <p:grpSpPr>
          <a:xfrm>
            <a:off x="8532648" y="3657600"/>
            <a:ext cx="1004760" cy="27720"/>
            <a:chOff x="8532648" y="3657600"/>
            <a:chExt cx="1004760" cy="27720"/>
          </a:xfrm>
        </p:grpSpPr>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666099E6-3A6A-C0C9-F6A8-40F32765C795}"/>
                    </a:ext>
                  </a:extLst>
                </p14:cNvPr>
                <p14:cNvContentPartPr/>
                <p14:nvPr/>
              </p14:nvContentPartPr>
              <p14:xfrm>
                <a:off x="8532648" y="3657600"/>
                <a:ext cx="291600" cy="19440"/>
              </p14:xfrm>
            </p:contentPart>
          </mc:Choice>
          <mc:Fallback xmlns="">
            <p:pic>
              <p:nvPicPr>
                <p:cNvPr id="33" name="Ink 32">
                  <a:extLst>
                    <a:ext uri="{FF2B5EF4-FFF2-40B4-BE49-F238E27FC236}">
                      <a16:creationId xmlns:a16="http://schemas.microsoft.com/office/drawing/2014/main" id="{666099E6-3A6A-C0C9-F6A8-40F32765C795}"/>
                    </a:ext>
                  </a:extLst>
                </p:cNvPr>
                <p:cNvPicPr/>
                <p:nvPr/>
              </p:nvPicPr>
              <p:blipFill>
                <a:blip r:embed="rId56"/>
                <a:stretch>
                  <a:fillRect/>
                </a:stretch>
              </p:blipFill>
              <p:spPr>
                <a:xfrm>
                  <a:off x="8526528" y="3651480"/>
                  <a:ext cx="3038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2AA60231-14A9-F2A9-19A4-0764D0708077}"/>
                    </a:ext>
                  </a:extLst>
                </p14:cNvPr>
                <p14:cNvContentPartPr/>
                <p14:nvPr/>
              </p14:nvContentPartPr>
              <p14:xfrm>
                <a:off x="9145008" y="3684960"/>
                <a:ext cx="392400" cy="360"/>
              </p14:xfrm>
            </p:contentPart>
          </mc:Choice>
          <mc:Fallback xmlns="">
            <p:pic>
              <p:nvPicPr>
                <p:cNvPr id="34" name="Ink 33">
                  <a:extLst>
                    <a:ext uri="{FF2B5EF4-FFF2-40B4-BE49-F238E27FC236}">
                      <a16:creationId xmlns:a16="http://schemas.microsoft.com/office/drawing/2014/main" id="{2AA60231-14A9-F2A9-19A4-0764D0708077}"/>
                    </a:ext>
                  </a:extLst>
                </p:cNvPr>
                <p:cNvPicPr/>
                <p:nvPr/>
              </p:nvPicPr>
              <p:blipFill>
                <a:blip r:embed="rId58"/>
                <a:stretch>
                  <a:fillRect/>
                </a:stretch>
              </p:blipFill>
              <p:spPr>
                <a:xfrm>
                  <a:off x="9138888" y="3678840"/>
                  <a:ext cx="40464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71C6838F-3546-5864-0821-F7395E242939}"/>
                  </a:ext>
                </a:extLst>
              </p14:cNvPr>
              <p14:cNvContentPartPr/>
              <p14:nvPr/>
            </p14:nvContentPartPr>
            <p14:xfrm>
              <a:off x="4326048" y="3684600"/>
              <a:ext cx="392400" cy="10080"/>
            </p14:xfrm>
          </p:contentPart>
        </mc:Choice>
        <mc:Fallback xmlns="">
          <p:pic>
            <p:nvPicPr>
              <p:cNvPr id="36" name="Ink 35">
                <a:extLst>
                  <a:ext uri="{FF2B5EF4-FFF2-40B4-BE49-F238E27FC236}">
                    <a16:creationId xmlns:a16="http://schemas.microsoft.com/office/drawing/2014/main" id="{71C6838F-3546-5864-0821-F7395E242939}"/>
                  </a:ext>
                </a:extLst>
              </p:cNvPr>
              <p:cNvPicPr/>
              <p:nvPr/>
            </p:nvPicPr>
            <p:blipFill>
              <a:blip r:embed="rId60"/>
              <a:stretch>
                <a:fillRect/>
              </a:stretch>
            </p:blipFill>
            <p:spPr>
              <a:xfrm>
                <a:off x="4319928" y="3678480"/>
                <a:ext cx="404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D5228FEF-1C0A-FBB0-EA31-121D138DD65A}"/>
                  </a:ext>
                </a:extLst>
              </p14:cNvPr>
              <p14:cNvContentPartPr/>
              <p14:nvPr/>
            </p14:nvContentPartPr>
            <p14:xfrm>
              <a:off x="5222088" y="3666600"/>
              <a:ext cx="383400" cy="19080"/>
            </p14:xfrm>
          </p:contentPart>
        </mc:Choice>
        <mc:Fallback xmlns="">
          <p:pic>
            <p:nvPicPr>
              <p:cNvPr id="37" name="Ink 36">
                <a:extLst>
                  <a:ext uri="{FF2B5EF4-FFF2-40B4-BE49-F238E27FC236}">
                    <a16:creationId xmlns:a16="http://schemas.microsoft.com/office/drawing/2014/main" id="{D5228FEF-1C0A-FBB0-EA31-121D138DD65A}"/>
                  </a:ext>
                </a:extLst>
              </p:cNvPr>
              <p:cNvPicPr/>
              <p:nvPr/>
            </p:nvPicPr>
            <p:blipFill>
              <a:blip r:embed="rId62"/>
              <a:stretch>
                <a:fillRect/>
              </a:stretch>
            </p:blipFill>
            <p:spPr>
              <a:xfrm>
                <a:off x="5215968" y="3660480"/>
                <a:ext cx="395640" cy="31320"/>
              </a:xfrm>
              <a:prstGeom prst="rect">
                <a:avLst/>
              </a:prstGeom>
            </p:spPr>
          </p:pic>
        </mc:Fallback>
      </mc:AlternateContent>
    </p:spTree>
    <p:extLst>
      <p:ext uri="{BB962C8B-B14F-4D97-AF65-F5344CB8AC3E}">
        <p14:creationId xmlns:p14="http://schemas.microsoft.com/office/powerpoint/2010/main" val="216596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pic>
        <p:nvPicPr>
          <p:cNvPr id="4" name="Picture 3">
            <a:extLst>
              <a:ext uri="{FF2B5EF4-FFF2-40B4-BE49-F238E27FC236}">
                <a16:creationId xmlns:a16="http://schemas.microsoft.com/office/drawing/2014/main" id="{177A7D4F-3B92-C24D-6E3E-8D3D8996C242}"/>
              </a:ext>
            </a:extLst>
          </p:cNvPr>
          <p:cNvPicPr>
            <a:picLocks noChangeAspect="1"/>
          </p:cNvPicPr>
          <p:nvPr/>
        </p:nvPicPr>
        <p:blipFill>
          <a:blip r:embed="rId34"/>
          <a:stretch>
            <a:fillRect/>
          </a:stretch>
        </p:blipFill>
        <p:spPr>
          <a:xfrm>
            <a:off x="2355503" y="2175840"/>
            <a:ext cx="6390282" cy="3454575"/>
          </a:xfrm>
          <a:prstGeom prst="rect">
            <a:avLst/>
          </a:prstGeom>
        </p:spPr>
      </p:pic>
      <p:sp>
        <p:nvSpPr>
          <p:cNvPr id="5" name="Title 1">
            <a:extLst>
              <a:ext uri="{FF2B5EF4-FFF2-40B4-BE49-F238E27FC236}">
                <a16:creationId xmlns:a16="http://schemas.microsoft.com/office/drawing/2014/main" id="{FF158402-E657-90D6-730A-4AFED47EE224}"/>
              </a:ext>
            </a:extLst>
          </p:cNvPr>
          <p:cNvSpPr>
            <a:spLocks noGrp="1"/>
          </p:cNvSpPr>
          <p:nvPr>
            <p:ph type="title"/>
          </p:nvPr>
        </p:nvSpPr>
        <p:spPr>
          <a:xfrm>
            <a:off x="1120788" y="357696"/>
            <a:ext cx="9671304" cy="649859"/>
          </a:xfrm>
        </p:spPr>
        <p:txBody>
          <a:bodyPr>
            <a:normAutofit/>
          </a:bodyPr>
          <a:lstStyle/>
          <a:p>
            <a:pPr algn="ctr"/>
            <a:r>
              <a:rPr lang="en-US" sz="3600" b="1" dirty="0">
                <a:cs typeface="+mn-cs"/>
              </a:rPr>
              <a:t>Pricing against growth companies</a:t>
            </a:r>
            <a:endParaRPr lang="he-IL" sz="3600" b="1" dirty="0">
              <a:cs typeface="+mn-cs"/>
            </a:endParaRPr>
          </a:p>
        </p:txBody>
      </p:sp>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CE1191DF-B6ED-4C75-6EF9-0E6048B54CE4}"/>
                  </a:ext>
                </a:extLst>
              </p14:cNvPr>
              <p14:cNvContentPartPr/>
              <p14:nvPr/>
            </p14:nvContentPartPr>
            <p14:xfrm>
              <a:off x="8110368" y="2623896"/>
              <a:ext cx="456840" cy="360"/>
            </p14:xfrm>
          </p:contentPart>
        </mc:Choice>
        <mc:Fallback xmlns="">
          <p:pic>
            <p:nvPicPr>
              <p:cNvPr id="21" name="Ink 20">
                <a:extLst>
                  <a:ext uri="{FF2B5EF4-FFF2-40B4-BE49-F238E27FC236}">
                    <a16:creationId xmlns:a16="http://schemas.microsoft.com/office/drawing/2014/main" id="{CE1191DF-B6ED-4C75-6EF9-0E6048B54CE4}"/>
                  </a:ext>
                </a:extLst>
              </p:cNvPr>
              <p:cNvPicPr/>
              <p:nvPr/>
            </p:nvPicPr>
            <p:blipFill>
              <a:blip r:embed="rId36"/>
              <a:stretch>
                <a:fillRect/>
              </a:stretch>
            </p:blipFill>
            <p:spPr>
              <a:xfrm>
                <a:off x="8056728" y="2516256"/>
                <a:ext cx="564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002C96D9-560B-4ED8-D188-B1F2B9CE9D4C}"/>
                  </a:ext>
                </a:extLst>
              </p14:cNvPr>
              <p14:cNvContentPartPr/>
              <p14:nvPr/>
            </p14:nvContentPartPr>
            <p14:xfrm>
              <a:off x="8128728" y="2861496"/>
              <a:ext cx="355680" cy="10080"/>
            </p14:xfrm>
          </p:contentPart>
        </mc:Choice>
        <mc:Fallback xmlns="">
          <p:pic>
            <p:nvPicPr>
              <p:cNvPr id="22" name="Ink 21">
                <a:extLst>
                  <a:ext uri="{FF2B5EF4-FFF2-40B4-BE49-F238E27FC236}">
                    <a16:creationId xmlns:a16="http://schemas.microsoft.com/office/drawing/2014/main" id="{002C96D9-560B-4ED8-D188-B1F2B9CE9D4C}"/>
                  </a:ext>
                </a:extLst>
              </p:cNvPr>
              <p:cNvPicPr/>
              <p:nvPr/>
            </p:nvPicPr>
            <p:blipFill>
              <a:blip r:embed="rId38"/>
              <a:stretch>
                <a:fillRect/>
              </a:stretch>
            </p:blipFill>
            <p:spPr>
              <a:xfrm>
                <a:off x="8075088" y="2753496"/>
                <a:ext cx="463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B48526DF-D8D3-2256-605A-778BDBCF864F}"/>
                  </a:ext>
                </a:extLst>
              </p14:cNvPr>
              <p14:cNvContentPartPr/>
              <p14:nvPr/>
            </p14:nvContentPartPr>
            <p14:xfrm>
              <a:off x="8119728" y="3127176"/>
              <a:ext cx="319320" cy="360"/>
            </p14:xfrm>
          </p:contentPart>
        </mc:Choice>
        <mc:Fallback xmlns="">
          <p:pic>
            <p:nvPicPr>
              <p:cNvPr id="23" name="Ink 22">
                <a:extLst>
                  <a:ext uri="{FF2B5EF4-FFF2-40B4-BE49-F238E27FC236}">
                    <a16:creationId xmlns:a16="http://schemas.microsoft.com/office/drawing/2014/main" id="{B48526DF-D8D3-2256-605A-778BDBCF864F}"/>
                  </a:ext>
                </a:extLst>
              </p:cNvPr>
              <p:cNvPicPr/>
              <p:nvPr/>
            </p:nvPicPr>
            <p:blipFill>
              <a:blip r:embed="rId40"/>
              <a:stretch>
                <a:fillRect/>
              </a:stretch>
            </p:blipFill>
            <p:spPr>
              <a:xfrm>
                <a:off x="8066088" y="3019536"/>
                <a:ext cx="426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C8393413-935E-1DF0-0BCC-43908160D68B}"/>
                  </a:ext>
                </a:extLst>
              </p14:cNvPr>
              <p14:cNvContentPartPr/>
              <p14:nvPr/>
            </p14:nvContentPartPr>
            <p14:xfrm>
              <a:off x="8046648" y="3354696"/>
              <a:ext cx="356040" cy="28800"/>
            </p14:xfrm>
          </p:contentPart>
        </mc:Choice>
        <mc:Fallback xmlns="">
          <p:pic>
            <p:nvPicPr>
              <p:cNvPr id="24" name="Ink 23">
                <a:extLst>
                  <a:ext uri="{FF2B5EF4-FFF2-40B4-BE49-F238E27FC236}">
                    <a16:creationId xmlns:a16="http://schemas.microsoft.com/office/drawing/2014/main" id="{C8393413-935E-1DF0-0BCC-43908160D68B}"/>
                  </a:ext>
                </a:extLst>
              </p:cNvPr>
              <p:cNvPicPr/>
              <p:nvPr/>
            </p:nvPicPr>
            <p:blipFill>
              <a:blip r:embed="rId42"/>
              <a:stretch>
                <a:fillRect/>
              </a:stretch>
            </p:blipFill>
            <p:spPr>
              <a:xfrm>
                <a:off x="7992648" y="3247056"/>
                <a:ext cx="4636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262CBDB9-DF9E-6EF9-D882-AB632618915D}"/>
                  </a:ext>
                </a:extLst>
              </p14:cNvPr>
              <p14:cNvContentPartPr/>
              <p14:nvPr/>
            </p14:nvContentPartPr>
            <p14:xfrm>
              <a:off x="8101368" y="3665736"/>
              <a:ext cx="337680" cy="10440"/>
            </p14:xfrm>
          </p:contentPart>
        </mc:Choice>
        <mc:Fallback xmlns="">
          <p:pic>
            <p:nvPicPr>
              <p:cNvPr id="25" name="Ink 24">
                <a:extLst>
                  <a:ext uri="{FF2B5EF4-FFF2-40B4-BE49-F238E27FC236}">
                    <a16:creationId xmlns:a16="http://schemas.microsoft.com/office/drawing/2014/main" id="{262CBDB9-DF9E-6EF9-D882-AB632618915D}"/>
                  </a:ext>
                </a:extLst>
              </p:cNvPr>
              <p:cNvPicPr/>
              <p:nvPr/>
            </p:nvPicPr>
            <p:blipFill>
              <a:blip r:embed="rId44"/>
              <a:stretch>
                <a:fillRect/>
              </a:stretch>
            </p:blipFill>
            <p:spPr>
              <a:xfrm>
                <a:off x="8047728" y="3557736"/>
                <a:ext cx="4453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4C57AA13-1B80-BEF7-141D-38B76376B00D}"/>
                  </a:ext>
                </a:extLst>
              </p14:cNvPr>
              <p14:cNvContentPartPr/>
              <p14:nvPr/>
            </p14:nvContentPartPr>
            <p14:xfrm>
              <a:off x="7892208" y="3902616"/>
              <a:ext cx="612000" cy="21240"/>
            </p14:xfrm>
          </p:contentPart>
        </mc:Choice>
        <mc:Fallback xmlns="">
          <p:pic>
            <p:nvPicPr>
              <p:cNvPr id="26" name="Ink 25">
                <a:extLst>
                  <a:ext uri="{FF2B5EF4-FFF2-40B4-BE49-F238E27FC236}">
                    <a16:creationId xmlns:a16="http://schemas.microsoft.com/office/drawing/2014/main" id="{4C57AA13-1B80-BEF7-141D-38B76376B00D}"/>
                  </a:ext>
                </a:extLst>
              </p:cNvPr>
              <p:cNvPicPr/>
              <p:nvPr/>
            </p:nvPicPr>
            <p:blipFill>
              <a:blip r:embed="rId46"/>
              <a:stretch>
                <a:fillRect/>
              </a:stretch>
            </p:blipFill>
            <p:spPr>
              <a:xfrm>
                <a:off x="7838208" y="3794616"/>
                <a:ext cx="7196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9F860F6E-C0D3-0BA3-02CD-E0A7080997BE}"/>
                  </a:ext>
                </a:extLst>
              </p14:cNvPr>
              <p14:cNvContentPartPr/>
              <p14:nvPr/>
            </p14:nvContentPartPr>
            <p14:xfrm>
              <a:off x="7946208" y="4142016"/>
              <a:ext cx="530640" cy="63360"/>
            </p14:xfrm>
          </p:contentPart>
        </mc:Choice>
        <mc:Fallback xmlns="">
          <p:pic>
            <p:nvPicPr>
              <p:cNvPr id="27" name="Ink 26">
                <a:extLst>
                  <a:ext uri="{FF2B5EF4-FFF2-40B4-BE49-F238E27FC236}">
                    <a16:creationId xmlns:a16="http://schemas.microsoft.com/office/drawing/2014/main" id="{9F860F6E-C0D3-0BA3-02CD-E0A7080997BE}"/>
                  </a:ext>
                </a:extLst>
              </p:cNvPr>
              <p:cNvPicPr/>
              <p:nvPr/>
            </p:nvPicPr>
            <p:blipFill>
              <a:blip r:embed="rId48"/>
              <a:stretch>
                <a:fillRect/>
              </a:stretch>
            </p:blipFill>
            <p:spPr>
              <a:xfrm>
                <a:off x="7892208" y="4034376"/>
                <a:ext cx="6382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1EAB6BE4-F9D8-A39F-C1F5-8DD1B14212DF}"/>
                  </a:ext>
                </a:extLst>
              </p14:cNvPr>
              <p14:cNvContentPartPr/>
              <p14:nvPr/>
            </p14:nvContentPartPr>
            <p14:xfrm>
              <a:off x="8084088" y="4672296"/>
              <a:ext cx="337680" cy="11880"/>
            </p14:xfrm>
          </p:contentPart>
        </mc:Choice>
        <mc:Fallback xmlns="">
          <p:pic>
            <p:nvPicPr>
              <p:cNvPr id="28" name="Ink 27">
                <a:extLst>
                  <a:ext uri="{FF2B5EF4-FFF2-40B4-BE49-F238E27FC236}">
                    <a16:creationId xmlns:a16="http://schemas.microsoft.com/office/drawing/2014/main" id="{1EAB6BE4-F9D8-A39F-C1F5-8DD1B14212DF}"/>
                  </a:ext>
                </a:extLst>
              </p:cNvPr>
              <p:cNvPicPr/>
              <p:nvPr/>
            </p:nvPicPr>
            <p:blipFill>
              <a:blip r:embed="rId50"/>
              <a:stretch>
                <a:fillRect/>
              </a:stretch>
            </p:blipFill>
            <p:spPr>
              <a:xfrm>
                <a:off x="8030088" y="4564656"/>
                <a:ext cx="445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Ink 28">
                <a:extLst>
                  <a:ext uri="{FF2B5EF4-FFF2-40B4-BE49-F238E27FC236}">
                    <a16:creationId xmlns:a16="http://schemas.microsoft.com/office/drawing/2014/main" id="{7576AD63-403C-49A2-C902-7801C4AD5000}"/>
                  </a:ext>
                </a:extLst>
              </p14:cNvPr>
              <p14:cNvContentPartPr/>
              <p14:nvPr/>
            </p14:nvContentPartPr>
            <p14:xfrm>
              <a:off x="7965288" y="4937616"/>
              <a:ext cx="483840" cy="10080"/>
            </p14:xfrm>
          </p:contentPart>
        </mc:Choice>
        <mc:Fallback xmlns="">
          <p:pic>
            <p:nvPicPr>
              <p:cNvPr id="29" name="Ink 28">
                <a:extLst>
                  <a:ext uri="{FF2B5EF4-FFF2-40B4-BE49-F238E27FC236}">
                    <a16:creationId xmlns:a16="http://schemas.microsoft.com/office/drawing/2014/main" id="{7576AD63-403C-49A2-C902-7801C4AD5000}"/>
                  </a:ext>
                </a:extLst>
              </p:cNvPr>
              <p:cNvPicPr/>
              <p:nvPr/>
            </p:nvPicPr>
            <p:blipFill>
              <a:blip r:embed="rId52"/>
              <a:stretch>
                <a:fillRect/>
              </a:stretch>
            </p:blipFill>
            <p:spPr>
              <a:xfrm>
                <a:off x="7911648" y="4829616"/>
                <a:ext cx="5914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Ink 29">
                <a:extLst>
                  <a:ext uri="{FF2B5EF4-FFF2-40B4-BE49-F238E27FC236}">
                    <a16:creationId xmlns:a16="http://schemas.microsoft.com/office/drawing/2014/main" id="{CF00D3C9-B7EE-F55E-2A1B-68D187B8BAB4}"/>
                  </a:ext>
                </a:extLst>
              </p14:cNvPr>
              <p14:cNvContentPartPr/>
              <p14:nvPr/>
            </p14:nvContentPartPr>
            <p14:xfrm>
              <a:off x="8842248" y="2779416"/>
              <a:ext cx="925920" cy="2022480"/>
            </p14:xfrm>
          </p:contentPart>
        </mc:Choice>
        <mc:Fallback xmlns="">
          <p:pic>
            <p:nvPicPr>
              <p:cNvPr id="30" name="Ink 29">
                <a:extLst>
                  <a:ext uri="{FF2B5EF4-FFF2-40B4-BE49-F238E27FC236}">
                    <a16:creationId xmlns:a16="http://schemas.microsoft.com/office/drawing/2014/main" id="{CF00D3C9-B7EE-F55E-2A1B-68D187B8BAB4}"/>
                  </a:ext>
                </a:extLst>
              </p:cNvPr>
              <p:cNvPicPr/>
              <p:nvPr/>
            </p:nvPicPr>
            <p:blipFill>
              <a:blip r:embed="rId54"/>
              <a:stretch>
                <a:fillRect/>
              </a:stretch>
            </p:blipFill>
            <p:spPr>
              <a:xfrm>
                <a:off x="8836128" y="2773296"/>
                <a:ext cx="938160" cy="2034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BA1A9556-EBE0-C7CF-D0A2-7C282DC2E5BC}"/>
                  </a:ext>
                </a:extLst>
              </p14:cNvPr>
              <p14:cNvContentPartPr/>
              <p14:nvPr/>
            </p14:nvContentPartPr>
            <p14:xfrm>
              <a:off x="7669728" y="4534776"/>
              <a:ext cx="1083240" cy="614520"/>
            </p14:xfrm>
          </p:contentPart>
        </mc:Choice>
        <mc:Fallback xmlns="">
          <p:pic>
            <p:nvPicPr>
              <p:cNvPr id="32" name="Ink 31">
                <a:extLst>
                  <a:ext uri="{FF2B5EF4-FFF2-40B4-BE49-F238E27FC236}">
                    <a16:creationId xmlns:a16="http://schemas.microsoft.com/office/drawing/2014/main" id="{BA1A9556-EBE0-C7CF-D0A2-7C282DC2E5BC}"/>
                  </a:ext>
                </a:extLst>
              </p:cNvPr>
              <p:cNvPicPr/>
              <p:nvPr/>
            </p:nvPicPr>
            <p:blipFill>
              <a:blip r:embed="rId56"/>
              <a:stretch>
                <a:fillRect/>
              </a:stretch>
            </p:blipFill>
            <p:spPr>
              <a:xfrm>
                <a:off x="7663608" y="4528656"/>
                <a:ext cx="109548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A398F4CB-0661-9CB2-D49F-7FB9A0A02D93}"/>
                  </a:ext>
                </a:extLst>
              </p14:cNvPr>
              <p14:cNvContentPartPr/>
              <p14:nvPr/>
            </p14:nvContentPartPr>
            <p14:xfrm>
              <a:off x="7725528" y="2401776"/>
              <a:ext cx="1026000" cy="1419480"/>
            </p14:xfrm>
          </p:contentPart>
        </mc:Choice>
        <mc:Fallback xmlns="">
          <p:pic>
            <p:nvPicPr>
              <p:cNvPr id="33" name="Ink 32">
                <a:extLst>
                  <a:ext uri="{FF2B5EF4-FFF2-40B4-BE49-F238E27FC236}">
                    <a16:creationId xmlns:a16="http://schemas.microsoft.com/office/drawing/2014/main" id="{A398F4CB-0661-9CB2-D49F-7FB9A0A02D93}"/>
                  </a:ext>
                </a:extLst>
              </p:cNvPr>
              <p:cNvPicPr/>
              <p:nvPr/>
            </p:nvPicPr>
            <p:blipFill>
              <a:blip r:embed="rId58"/>
              <a:stretch>
                <a:fillRect/>
              </a:stretch>
            </p:blipFill>
            <p:spPr>
              <a:xfrm>
                <a:off x="7719408" y="2395656"/>
                <a:ext cx="1038240" cy="1431720"/>
              </a:xfrm>
              <a:prstGeom prst="rect">
                <a:avLst/>
              </a:prstGeom>
            </p:spPr>
          </p:pic>
        </mc:Fallback>
      </mc:AlternateContent>
    </p:spTree>
    <p:extLst>
      <p:ext uri="{BB962C8B-B14F-4D97-AF65-F5344CB8AC3E}">
        <p14:creationId xmlns:p14="http://schemas.microsoft.com/office/powerpoint/2010/main" val="3436396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B2D4B4D-2F44-4134-B198-18738C976C47}"/>
              </a:ext>
            </a:extLst>
          </p:cNvPr>
          <p:cNvGraphicFramePr>
            <a:graphicFrameLocks/>
          </p:cNvGraphicFramePr>
          <p:nvPr>
            <p:extLst>
              <p:ext uri="{D42A27DB-BD31-4B8C-83A1-F6EECF244321}">
                <p14:modId xmlns:p14="http://schemas.microsoft.com/office/powerpoint/2010/main" val="2561378460"/>
              </p:ext>
            </p:extLst>
          </p:nvPr>
        </p:nvGraphicFramePr>
        <p:xfrm>
          <a:off x="3549069" y="298812"/>
          <a:ext cx="4947558" cy="17798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1EBCE971-FEAD-459E-9868-4CA7E321FE7F}"/>
              </a:ext>
            </a:extLst>
          </p:cNvPr>
          <p:cNvGraphicFramePr>
            <a:graphicFrameLocks/>
          </p:cNvGraphicFramePr>
          <p:nvPr>
            <p:extLst>
              <p:ext uri="{D42A27DB-BD31-4B8C-83A1-F6EECF244321}">
                <p14:modId xmlns:p14="http://schemas.microsoft.com/office/powerpoint/2010/main" val="65941885"/>
              </p:ext>
            </p:extLst>
          </p:nvPr>
        </p:nvGraphicFramePr>
        <p:xfrm>
          <a:off x="320039" y="3013112"/>
          <a:ext cx="5431536" cy="35325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1CB2A0E-B82D-4562-A58B-2B4CBC391F0C}"/>
              </a:ext>
            </a:extLst>
          </p:cNvPr>
          <p:cNvGraphicFramePr>
            <a:graphicFrameLocks/>
          </p:cNvGraphicFramePr>
          <p:nvPr>
            <p:extLst>
              <p:ext uri="{D42A27DB-BD31-4B8C-83A1-F6EECF244321}">
                <p14:modId xmlns:p14="http://schemas.microsoft.com/office/powerpoint/2010/main" val="725594189"/>
              </p:ext>
            </p:extLst>
          </p:nvPr>
        </p:nvGraphicFramePr>
        <p:xfrm>
          <a:off x="5647945" y="3325476"/>
          <a:ext cx="6220968" cy="353252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51537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4669D3-1210-BDBF-52FF-15604DA7F8C4}"/>
              </a:ext>
            </a:extLst>
          </p:cNvPr>
          <p:cNvSpPr>
            <a:spLocks noGrp="1"/>
          </p:cNvSpPr>
          <p:nvPr>
            <p:ph type="title"/>
          </p:nvPr>
        </p:nvSpPr>
        <p:spPr>
          <a:xfrm>
            <a:off x="968502" y="1717849"/>
            <a:ext cx="10254996" cy="3422301"/>
          </a:xfrm>
        </p:spPr>
        <p:txBody>
          <a:bodyPr>
            <a:normAutofit/>
          </a:bodyPr>
          <a:lstStyle/>
          <a:p>
            <a:pPr algn="ctr"/>
            <a:r>
              <a:rPr lang="he-IL" sz="3600" b="1" dirty="0">
                <a:cs typeface="+mn-cs"/>
              </a:rPr>
              <a:t>השוק מתמחר את </a:t>
            </a:r>
            <a:r>
              <a:rPr lang="en-US" sz="3600" b="1" dirty="0">
                <a:cs typeface="+mn-cs"/>
              </a:rPr>
              <a:t>vital farms</a:t>
            </a:r>
            <a:r>
              <a:rPr lang="he-IL" sz="3600" b="1" dirty="0">
                <a:cs typeface="+mn-cs"/>
              </a:rPr>
              <a:t> במחיר גבוה מהממוצע, למרות שהצמיחה שלה דיי קרובה לממוצע </a:t>
            </a:r>
          </a:p>
        </p:txBody>
      </p:sp>
    </p:spTree>
    <p:extLst>
      <p:ext uri="{BB962C8B-B14F-4D97-AF65-F5344CB8AC3E}">
        <p14:creationId xmlns:p14="http://schemas.microsoft.com/office/powerpoint/2010/main" val="1655332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 name="Ink 4">
                <a:extLst>
                  <a:ext uri="{FF2B5EF4-FFF2-40B4-BE49-F238E27FC236}">
                    <a16:creationId xmlns:a16="http://schemas.microsoft.com/office/drawing/2014/main" id="{CB3B4E1B-55A2-146A-3BE6-5A6F67789EC1}"/>
                  </a:ext>
                </a:extLst>
              </p14:cNvPr>
              <p14:cNvContentPartPr/>
              <p14:nvPr/>
            </p14:nvContentPartPr>
            <p14:xfrm>
              <a:off x="8495496" y="5760576"/>
              <a:ext cx="374040" cy="360"/>
            </p14:xfrm>
          </p:contentPart>
        </mc:Choice>
        <mc:Fallback>
          <p:pic>
            <p:nvPicPr>
              <p:cNvPr id="5" name="Ink 4">
                <a:extLst>
                  <a:ext uri="{FF2B5EF4-FFF2-40B4-BE49-F238E27FC236}">
                    <a16:creationId xmlns:a16="http://schemas.microsoft.com/office/drawing/2014/main" id="{CB3B4E1B-55A2-146A-3BE6-5A6F67789EC1}"/>
                  </a:ext>
                </a:extLst>
              </p:cNvPr>
              <p:cNvPicPr/>
              <p:nvPr/>
            </p:nvPicPr>
            <p:blipFill>
              <a:blip r:embed="rId35"/>
              <a:stretch>
                <a:fillRect/>
              </a:stretch>
            </p:blipFill>
            <p:spPr>
              <a:xfrm>
                <a:off x="8441856" y="5652936"/>
                <a:ext cx="4816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7F2F98B8-E9DA-D653-1405-6D4B1BEB564B}"/>
                  </a:ext>
                </a:extLst>
              </p14:cNvPr>
              <p14:cNvContentPartPr/>
              <p14:nvPr/>
            </p14:nvContentPartPr>
            <p14:xfrm>
              <a:off x="8432136" y="5851656"/>
              <a:ext cx="337320" cy="10080"/>
            </p14:xfrm>
          </p:contentPart>
        </mc:Choice>
        <mc:Fallback>
          <p:pic>
            <p:nvPicPr>
              <p:cNvPr id="21" name="Ink 20">
                <a:extLst>
                  <a:ext uri="{FF2B5EF4-FFF2-40B4-BE49-F238E27FC236}">
                    <a16:creationId xmlns:a16="http://schemas.microsoft.com/office/drawing/2014/main" id="{7F2F98B8-E9DA-D653-1405-6D4B1BEB564B}"/>
                  </a:ext>
                </a:extLst>
              </p:cNvPr>
              <p:cNvPicPr/>
              <p:nvPr/>
            </p:nvPicPr>
            <p:blipFill>
              <a:blip r:embed="rId37"/>
              <a:stretch>
                <a:fillRect/>
              </a:stretch>
            </p:blipFill>
            <p:spPr>
              <a:xfrm>
                <a:off x="8378136" y="5743656"/>
                <a:ext cx="4449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75A8C46D-9100-0304-C633-55BC55CE6B7B}"/>
                  </a:ext>
                </a:extLst>
              </p14:cNvPr>
              <p14:cNvContentPartPr/>
              <p14:nvPr/>
            </p14:nvContentPartPr>
            <p14:xfrm>
              <a:off x="8111376" y="5961816"/>
              <a:ext cx="785520" cy="27720"/>
            </p14:xfrm>
          </p:contentPart>
        </mc:Choice>
        <mc:Fallback>
          <p:pic>
            <p:nvPicPr>
              <p:cNvPr id="22" name="Ink 21">
                <a:extLst>
                  <a:ext uri="{FF2B5EF4-FFF2-40B4-BE49-F238E27FC236}">
                    <a16:creationId xmlns:a16="http://schemas.microsoft.com/office/drawing/2014/main" id="{75A8C46D-9100-0304-C633-55BC55CE6B7B}"/>
                  </a:ext>
                </a:extLst>
              </p:cNvPr>
              <p:cNvPicPr/>
              <p:nvPr/>
            </p:nvPicPr>
            <p:blipFill>
              <a:blip r:embed="rId39"/>
              <a:stretch>
                <a:fillRect/>
              </a:stretch>
            </p:blipFill>
            <p:spPr>
              <a:xfrm>
                <a:off x="8057736" y="5853816"/>
                <a:ext cx="8931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2E0BD3F4-C6D3-50DB-F2B6-327A08E5B8DC}"/>
                  </a:ext>
                </a:extLst>
              </p14:cNvPr>
              <p14:cNvContentPartPr/>
              <p14:nvPr/>
            </p14:nvContentPartPr>
            <p14:xfrm>
              <a:off x="1481256" y="4544136"/>
              <a:ext cx="448200" cy="19440"/>
            </p14:xfrm>
          </p:contentPart>
        </mc:Choice>
        <mc:Fallback>
          <p:pic>
            <p:nvPicPr>
              <p:cNvPr id="23" name="Ink 22">
                <a:extLst>
                  <a:ext uri="{FF2B5EF4-FFF2-40B4-BE49-F238E27FC236}">
                    <a16:creationId xmlns:a16="http://schemas.microsoft.com/office/drawing/2014/main" id="{2E0BD3F4-C6D3-50DB-F2B6-327A08E5B8DC}"/>
                  </a:ext>
                </a:extLst>
              </p:cNvPr>
              <p:cNvPicPr/>
              <p:nvPr/>
            </p:nvPicPr>
            <p:blipFill>
              <a:blip r:embed="rId41"/>
              <a:stretch>
                <a:fillRect/>
              </a:stretch>
            </p:blipFill>
            <p:spPr>
              <a:xfrm>
                <a:off x="1427616" y="4436136"/>
                <a:ext cx="555840" cy="235080"/>
              </a:xfrm>
              <a:prstGeom prst="rect">
                <a:avLst/>
              </a:prstGeom>
            </p:spPr>
          </p:pic>
        </mc:Fallback>
      </mc:AlternateContent>
      <p:pic>
        <p:nvPicPr>
          <p:cNvPr id="25" name="Picture 24">
            <a:extLst>
              <a:ext uri="{FF2B5EF4-FFF2-40B4-BE49-F238E27FC236}">
                <a16:creationId xmlns:a16="http://schemas.microsoft.com/office/drawing/2014/main" id="{7D33B832-AA89-0579-50A1-429765DE3EBA}"/>
              </a:ext>
            </a:extLst>
          </p:cNvPr>
          <p:cNvPicPr>
            <a:picLocks noChangeAspect="1"/>
          </p:cNvPicPr>
          <p:nvPr/>
        </p:nvPicPr>
        <p:blipFill>
          <a:blip r:embed="rId42"/>
          <a:stretch>
            <a:fillRect/>
          </a:stretch>
        </p:blipFill>
        <p:spPr>
          <a:xfrm>
            <a:off x="0" y="618066"/>
            <a:ext cx="12192000" cy="5621867"/>
          </a:xfrm>
          <a:prstGeom prst="rect">
            <a:avLst/>
          </a:prstGeom>
        </p:spPr>
      </p:pic>
      <mc:AlternateContent xmlns:mc="http://schemas.openxmlformats.org/markup-compatibility/2006">
        <mc:Choice xmlns:p14="http://schemas.microsoft.com/office/powerpoint/2010/main" Requires="p14">
          <p:contentPart p14:bwMode="auto" r:id="rId43">
            <p14:nvContentPartPr>
              <p14:cNvPr id="26" name="Ink 25">
                <a:extLst>
                  <a:ext uri="{FF2B5EF4-FFF2-40B4-BE49-F238E27FC236}">
                    <a16:creationId xmlns:a16="http://schemas.microsoft.com/office/drawing/2014/main" id="{121383A0-2F5D-958D-567C-7D28C11236E5}"/>
                  </a:ext>
                </a:extLst>
              </p14:cNvPr>
              <p14:cNvContentPartPr/>
              <p14:nvPr/>
            </p14:nvContentPartPr>
            <p14:xfrm>
              <a:off x="8395416" y="5906016"/>
              <a:ext cx="611640" cy="21960"/>
            </p14:xfrm>
          </p:contentPart>
        </mc:Choice>
        <mc:Fallback>
          <p:pic>
            <p:nvPicPr>
              <p:cNvPr id="26" name="Ink 25">
                <a:extLst>
                  <a:ext uri="{FF2B5EF4-FFF2-40B4-BE49-F238E27FC236}">
                    <a16:creationId xmlns:a16="http://schemas.microsoft.com/office/drawing/2014/main" id="{121383A0-2F5D-958D-567C-7D28C11236E5}"/>
                  </a:ext>
                </a:extLst>
              </p:cNvPr>
              <p:cNvPicPr/>
              <p:nvPr/>
            </p:nvPicPr>
            <p:blipFill>
              <a:blip r:embed="rId44"/>
              <a:stretch>
                <a:fillRect/>
              </a:stretch>
            </p:blipFill>
            <p:spPr>
              <a:xfrm>
                <a:off x="8341416" y="5798016"/>
                <a:ext cx="7192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Ink 26">
                <a:extLst>
                  <a:ext uri="{FF2B5EF4-FFF2-40B4-BE49-F238E27FC236}">
                    <a16:creationId xmlns:a16="http://schemas.microsoft.com/office/drawing/2014/main" id="{36601716-B51B-0A63-D320-34B8BD8B093A}"/>
                  </a:ext>
                </a:extLst>
              </p14:cNvPr>
              <p14:cNvContentPartPr/>
              <p14:nvPr/>
            </p14:nvContentPartPr>
            <p14:xfrm>
              <a:off x="8769816" y="5961816"/>
              <a:ext cx="227880" cy="10440"/>
            </p14:xfrm>
          </p:contentPart>
        </mc:Choice>
        <mc:Fallback>
          <p:pic>
            <p:nvPicPr>
              <p:cNvPr id="27" name="Ink 26">
                <a:extLst>
                  <a:ext uri="{FF2B5EF4-FFF2-40B4-BE49-F238E27FC236}">
                    <a16:creationId xmlns:a16="http://schemas.microsoft.com/office/drawing/2014/main" id="{36601716-B51B-0A63-D320-34B8BD8B093A}"/>
                  </a:ext>
                </a:extLst>
              </p:cNvPr>
              <p:cNvPicPr/>
              <p:nvPr/>
            </p:nvPicPr>
            <p:blipFill>
              <a:blip r:embed="rId46"/>
              <a:stretch>
                <a:fillRect/>
              </a:stretch>
            </p:blipFill>
            <p:spPr>
              <a:xfrm>
                <a:off x="8716176" y="5853816"/>
                <a:ext cx="3355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Ink 27">
                <a:extLst>
                  <a:ext uri="{FF2B5EF4-FFF2-40B4-BE49-F238E27FC236}">
                    <a16:creationId xmlns:a16="http://schemas.microsoft.com/office/drawing/2014/main" id="{A6930EF6-A376-9F16-1CF0-14AAC6EA05D0}"/>
                  </a:ext>
                </a:extLst>
              </p14:cNvPr>
              <p14:cNvContentPartPr/>
              <p14:nvPr/>
            </p14:nvContentPartPr>
            <p14:xfrm>
              <a:off x="8797176" y="5897736"/>
              <a:ext cx="145800" cy="360"/>
            </p14:xfrm>
          </p:contentPart>
        </mc:Choice>
        <mc:Fallback>
          <p:pic>
            <p:nvPicPr>
              <p:cNvPr id="28" name="Ink 27">
                <a:extLst>
                  <a:ext uri="{FF2B5EF4-FFF2-40B4-BE49-F238E27FC236}">
                    <a16:creationId xmlns:a16="http://schemas.microsoft.com/office/drawing/2014/main" id="{A6930EF6-A376-9F16-1CF0-14AAC6EA05D0}"/>
                  </a:ext>
                </a:extLst>
              </p:cNvPr>
              <p:cNvPicPr/>
              <p:nvPr/>
            </p:nvPicPr>
            <p:blipFill>
              <a:blip r:embed="rId48"/>
              <a:stretch>
                <a:fillRect/>
              </a:stretch>
            </p:blipFill>
            <p:spPr>
              <a:xfrm>
                <a:off x="8743536" y="5790096"/>
                <a:ext cx="2534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9" name="Ink 28">
                <a:extLst>
                  <a:ext uri="{FF2B5EF4-FFF2-40B4-BE49-F238E27FC236}">
                    <a16:creationId xmlns:a16="http://schemas.microsoft.com/office/drawing/2014/main" id="{02A44CBE-A86F-48D5-BCAA-A1E216118FF9}"/>
                  </a:ext>
                </a:extLst>
              </p14:cNvPr>
              <p14:cNvContentPartPr/>
              <p14:nvPr/>
            </p14:nvContentPartPr>
            <p14:xfrm>
              <a:off x="8371656" y="6115176"/>
              <a:ext cx="590040" cy="24480"/>
            </p14:xfrm>
          </p:contentPart>
        </mc:Choice>
        <mc:Fallback>
          <p:pic>
            <p:nvPicPr>
              <p:cNvPr id="29" name="Ink 28">
                <a:extLst>
                  <a:ext uri="{FF2B5EF4-FFF2-40B4-BE49-F238E27FC236}">
                    <a16:creationId xmlns:a16="http://schemas.microsoft.com/office/drawing/2014/main" id="{02A44CBE-A86F-48D5-BCAA-A1E216118FF9}"/>
                  </a:ext>
                </a:extLst>
              </p:cNvPr>
              <p:cNvPicPr/>
              <p:nvPr/>
            </p:nvPicPr>
            <p:blipFill>
              <a:blip r:embed="rId50"/>
              <a:stretch>
                <a:fillRect/>
              </a:stretch>
            </p:blipFill>
            <p:spPr>
              <a:xfrm>
                <a:off x="8317656" y="6007176"/>
                <a:ext cx="69768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0" name="Ink 29">
                <a:extLst>
                  <a:ext uri="{FF2B5EF4-FFF2-40B4-BE49-F238E27FC236}">
                    <a16:creationId xmlns:a16="http://schemas.microsoft.com/office/drawing/2014/main" id="{B77BCC00-38B3-A2B1-9C45-A8441B58FE0C}"/>
                  </a:ext>
                </a:extLst>
              </p14:cNvPr>
              <p14:cNvContentPartPr/>
              <p14:nvPr/>
            </p14:nvContentPartPr>
            <p14:xfrm>
              <a:off x="8395416" y="6125976"/>
              <a:ext cx="145080" cy="9720"/>
            </p14:xfrm>
          </p:contentPart>
        </mc:Choice>
        <mc:Fallback>
          <p:pic>
            <p:nvPicPr>
              <p:cNvPr id="30" name="Ink 29">
                <a:extLst>
                  <a:ext uri="{FF2B5EF4-FFF2-40B4-BE49-F238E27FC236}">
                    <a16:creationId xmlns:a16="http://schemas.microsoft.com/office/drawing/2014/main" id="{B77BCC00-38B3-A2B1-9C45-A8441B58FE0C}"/>
                  </a:ext>
                </a:extLst>
              </p:cNvPr>
              <p:cNvPicPr/>
              <p:nvPr/>
            </p:nvPicPr>
            <p:blipFill>
              <a:blip r:embed="rId52"/>
              <a:stretch>
                <a:fillRect/>
              </a:stretch>
            </p:blipFill>
            <p:spPr>
              <a:xfrm>
                <a:off x="8341776" y="6017976"/>
                <a:ext cx="2527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Ink 30">
                <a:extLst>
                  <a:ext uri="{FF2B5EF4-FFF2-40B4-BE49-F238E27FC236}">
                    <a16:creationId xmlns:a16="http://schemas.microsoft.com/office/drawing/2014/main" id="{1ADD6CC6-07EC-4C56-BC14-80979369479A}"/>
                  </a:ext>
                </a:extLst>
              </p14:cNvPr>
              <p14:cNvContentPartPr/>
              <p14:nvPr/>
            </p14:nvContentPartPr>
            <p14:xfrm>
              <a:off x="1518696" y="4651776"/>
              <a:ext cx="465840" cy="21960"/>
            </p14:xfrm>
          </p:contentPart>
        </mc:Choice>
        <mc:Fallback>
          <p:pic>
            <p:nvPicPr>
              <p:cNvPr id="31" name="Ink 30">
                <a:extLst>
                  <a:ext uri="{FF2B5EF4-FFF2-40B4-BE49-F238E27FC236}">
                    <a16:creationId xmlns:a16="http://schemas.microsoft.com/office/drawing/2014/main" id="{1ADD6CC6-07EC-4C56-BC14-80979369479A}"/>
                  </a:ext>
                </a:extLst>
              </p:cNvPr>
              <p:cNvPicPr/>
              <p:nvPr/>
            </p:nvPicPr>
            <p:blipFill>
              <a:blip r:embed="rId54"/>
              <a:stretch>
                <a:fillRect/>
              </a:stretch>
            </p:blipFill>
            <p:spPr>
              <a:xfrm>
                <a:off x="1464696" y="4543776"/>
                <a:ext cx="573480" cy="237600"/>
              </a:xfrm>
              <a:prstGeom prst="rect">
                <a:avLst/>
              </a:prstGeom>
            </p:spPr>
          </p:pic>
        </mc:Fallback>
      </mc:AlternateContent>
    </p:spTree>
    <p:extLst>
      <p:ext uri="{BB962C8B-B14F-4D97-AF65-F5344CB8AC3E}">
        <p14:creationId xmlns:p14="http://schemas.microsoft.com/office/powerpoint/2010/main" val="3949986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0B59223-322B-B7BA-D5A1-390A6F475DFB}"/>
                  </a:ext>
                </a:extLst>
              </p14:cNvPr>
              <p14:cNvContentPartPr/>
              <p14:nvPr/>
            </p14:nvContentPartPr>
            <p14:xfrm>
              <a:off x="1700568" y="3913416"/>
              <a:ext cx="360" cy="360"/>
            </p14:xfrm>
          </p:contentPart>
        </mc:Choice>
        <mc:Fallback xmlns="">
          <p:pic>
            <p:nvPicPr>
              <p:cNvPr id="3" name="Ink 2">
                <a:extLst>
                  <a:ext uri="{FF2B5EF4-FFF2-40B4-BE49-F238E27FC236}">
                    <a16:creationId xmlns:a16="http://schemas.microsoft.com/office/drawing/2014/main" id="{D0B59223-322B-B7BA-D5A1-390A6F475DFB}"/>
                  </a:ext>
                </a:extLst>
              </p:cNvPr>
              <p:cNvPicPr/>
              <p:nvPr/>
            </p:nvPicPr>
            <p:blipFill>
              <a:blip r:embed="rId3"/>
              <a:stretch>
                <a:fillRect/>
              </a:stretch>
            </p:blipFill>
            <p:spPr>
              <a:xfrm>
                <a:off x="1646928" y="38057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0227FF-7383-CFC7-A868-ABA176589476}"/>
                  </a:ext>
                </a:extLst>
              </p14:cNvPr>
              <p14:cNvContentPartPr/>
              <p14:nvPr/>
            </p14:nvContentPartPr>
            <p14:xfrm>
              <a:off x="632088" y="1069776"/>
              <a:ext cx="812880" cy="9720"/>
            </p14:xfrm>
          </p:contentPart>
        </mc:Choice>
        <mc:Fallback xmlns="">
          <p:pic>
            <p:nvPicPr>
              <p:cNvPr id="6" name="Ink 5">
                <a:extLst>
                  <a:ext uri="{FF2B5EF4-FFF2-40B4-BE49-F238E27FC236}">
                    <a16:creationId xmlns:a16="http://schemas.microsoft.com/office/drawing/2014/main" id="{610227FF-7383-CFC7-A868-ABA176589476}"/>
                  </a:ext>
                </a:extLst>
              </p:cNvPr>
              <p:cNvPicPr/>
              <p:nvPr/>
            </p:nvPicPr>
            <p:blipFill>
              <a:blip r:embed="rId5"/>
              <a:stretch>
                <a:fillRect/>
              </a:stretch>
            </p:blipFill>
            <p:spPr>
              <a:xfrm>
                <a:off x="578448" y="962136"/>
                <a:ext cx="9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8E8CC1-95F3-3F45-05F9-1FF4B85AD1A9}"/>
                  </a:ext>
                </a:extLst>
              </p14:cNvPr>
              <p14:cNvContentPartPr/>
              <p14:nvPr/>
            </p14:nvContentPartPr>
            <p14:xfrm>
              <a:off x="677448" y="1307376"/>
              <a:ext cx="538920" cy="360"/>
            </p14:xfrm>
          </p:contentPart>
        </mc:Choice>
        <mc:Fallback xmlns="">
          <p:pic>
            <p:nvPicPr>
              <p:cNvPr id="7" name="Ink 6">
                <a:extLst>
                  <a:ext uri="{FF2B5EF4-FFF2-40B4-BE49-F238E27FC236}">
                    <a16:creationId xmlns:a16="http://schemas.microsoft.com/office/drawing/2014/main" id="{258E8CC1-95F3-3F45-05F9-1FF4B85AD1A9}"/>
                  </a:ext>
                </a:extLst>
              </p:cNvPr>
              <p:cNvPicPr/>
              <p:nvPr/>
            </p:nvPicPr>
            <p:blipFill>
              <a:blip r:embed="rId7"/>
              <a:stretch>
                <a:fillRect/>
              </a:stretch>
            </p:blipFill>
            <p:spPr>
              <a:xfrm>
                <a:off x="623808" y="1199376"/>
                <a:ext cx="646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AD3A620-2183-00AE-959B-DC077EF036E4}"/>
                  </a:ext>
                </a:extLst>
              </p14:cNvPr>
              <p14:cNvContentPartPr/>
              <p14:nvPr/>
            </p14:nvContentPartPr>
            <p14:xfrm>
              <a:off x="851328" y="1444176"/>
              <a:ext cx="804240" cy="10080"/>
            </p14:xfrm>
          </p:contentPart>
        </mc:Choice>
        <mc:Fallback xmlns="">
          <p:pic>
            <p:nvPicPr>
              <p:cNvPr id="8" name="Ink 7">
                <a:extLst>
                  <a:ext uri="{FF2B5EF4-FFF2-40B4-BE49-F238E27FC236}">
                    <a16:creationId xmlns:a16="http://schemas.microsoft.com/office/drawing/2014/main" id="{EAD3A620-2183-00AE-959B-DC077EF036E4}"/>
                  </a:ext>
                </a:extLst>
              </p:cNvPr>
              <p:cNvPicPr/>
              <p:nvPr/>
            </p:nvPicPr>
            <p:blipFill>
              <a:blip r:embed="rId9"/>
              <a:stretch>
                <a:fillRect/>
              </a:stretch>
            </p:blipFill>
            <p:spPr>
              <a:xfrm>
                <a:off x="797328" y="1336176"/>
                <a:ext cx="911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7BE48D1-9F1B-9BE6-6AAA-49564231333F}"/>
                  </a:ext>
                </a:extLst>
              </p14:cNvPr>
              <p14:cNvContentPartPr/>
              <p14:nvPr/>
            </p14:nvContentPartPr>
            <p14:xfrm>
              <a:off x="2623968" y="1883016"/>
              <a:ext cx="200160" cy="37440"/>
            </p14:xfrm>
          </p:contentPart>
        </mc:Choice>
        <mc:Fallback xmlns="">
          <p:pic>
            <p:nvPicPr>
              <p:cNvPr id="9" name="Ink 8">
                <a:extLst>
                  <a:ext uri="{FF2B5EF4-FFF2-40B4-BE49-F238E27FC236}">
                    <a16:creationId xmlns:a16="http://schemas.microsoft.com/office/drawing/2014/main" id="{47BE48D1-9F1B-9BE6-6AAA-49564231333F}"/>
                  </a:ext>
                </a:extLst>
              </p:cNvPr>
              <p:cNvPicPr/>
              <p:nvPr/>
            </p:nvPicPr>
            <p:blipFill>
              <a:blip r:embed="rId11"/>
              <a:stretch>
                <a:fillRect/>
              </a:stretch>
            </p:blipFill>
            <p:spPr>
              <a:xfrm>
                <a:off x="2570328" y="1775016"/>
                <a:ext cx="307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6FBB1B1-9F92-5E89-D408-30344EF48594}"/>
                  </a:ext>
                </a:extLst>
              </p14:cNvPr>
              <p14:cNvContentPartPr/>
              <p14:nvPr/>
            </p14:nvContentPartPr>
            <p14:xfrm>
              <a:off x="5907888" y="1856016"/>
              <a:ext cx="227880" cy="9720"/>
            </p14:xfrm>
          </p:contentPart>
        </mc:Choice>
        <mc:Fallback xmlns="">
          <p:pic>
            <p:nvPicPr>
              <p:cNvPr id="10" name="Ink 9">
                <a:extLst>
                  <a:ext uri="{FF2B5EF4-FFF2-40B4-BE49-F238E27FC236}">
                    <a16:creationId xmlns:a16="http://schemas.microsoft.com/office/drawing/2014/main" id="{A6FBB1B1-9F92-5E89-D408-30344EF48594}"/>
                  </a:ext>
                </a:extLst>
              </p:cNvPr>
              <p:cNvPicPr/>
              <p:nvPr/>
            </p:nvPicPr>
            <p:blipFill>
              <a:blip r:embed="rId13"/>
              <a:stretch>
                <a:fillRect/>
              </a:stretch>
            </p:blipFill>
            <p:spPr>
              <a:xfrm>
                <a:off x="5853888" y="1748376"/>
                <a:ext cx="335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F428DA-1E01-1174-9D89-3A87D1740CC1}"/>
                  </a:ext>
                </a:extLst>
              </p14:cNvPr>
              <p14:cNvContentPartPr/>
              <p14:nvPr/>
            </p14:nvContentPartPr>
            <p14:xfrm>
              <a:off x="612288" y="2019816"/>
              <a:ext cx="420120" cy="10800"/>
            </p14:xfrm>
          </p:contentPart>
        </mc:Choice>
        <mc:Fallback xmlns="">
          <p:pic>
            <p:nvPicPr>
              <p:cNvPr id="11" name="Ink 10">
                <a:extLst>
                  <a:ext uri="{FF2B5EF4-FFF2-40B4-BE49-F238E27FC236}">
                    <a16:creationId xmlns:a16="http://schemas.microsoft.com/office/drawing/2014/main" id="{99F428DA-1E01-1174-9D89-3A87D1740CC1}"/>
                  </a:ext>
                </a:extLst>
              </p:cNvPr>
              <p:cNvPicPr/>
              <p:nvPr/>
            </p:nvPicPr>
            <p:blipFill>
              <a:blip r:embed="rId15"/>
              <a:stretch>
                <a:fillRect/>
              </a:stretch>
            </p:blipFill>
            <p:spPr>
              <a:xfrm>
                <a:off x="558648" y="1912176"/>
                <a:ext cx="527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9DD06BF-FDF8-ECD0-B96A-C909AC8F41BE}"/>
                  </a:ext>
                </a:extLst>
              </p14:cNvPr>
              <p14:cNvContentPartPr/>
              <p14:nvPr/>
            </p14:nvContentPartPr>
            <p14:xfrm>
              <a:off x="932688" y="3931416"/>
              <a:ext cx="666720" cy="28080"/>
            </p14:xfrm>
          </p:contentPart>
        </mc:Choice>
        <mc:Fallback xmlns="">
          <p:pic>
            <p:nvPicPr>
              <p:cNvPr id="12" name="Ink 11">
                <a:extLst>
                  <a:ext uri="{FF2B5EF4-FFF2-40B4-BE49-F238E27FC236}">
                    <a16:creationId xmlns:a16="http://schemas.microsoft.com/office/drawing/2014/main" id="{D9DD06BF-FDF8-ECD0-B96A-C909AC8F41BE}"/>
                  </a:ext>
                </a:extLst>
              </p:cNvPr>
              <p:cNvPicPr/>
              <p:nvPr/>
            </p:nvPicPr>
            <p:blipFill>
              <a:blip r:embed="rId17"/>
              <a:stretch>
                <a:fillRect/>
              </a:stretch>
            </p:blipFill>
            <p:spPr>
              <a:xfrm>
                <a:off x="878688" y="3823416"/>
                <a:ext cx="77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4050FC-EC39-8FB5-3FE2-40663CC78697}"/>
                  </a:ext>
                </a:extLst>
              </p14:cNvPr>
              <p14:cNvContentPartPr/>
              <p14:nvPr/>
            </p14:nvContentPartPr>
            <p14:xfrm>
              <a:off x="759888" y="3748536"/>
              <a:ext cx="721800" cy="9720"/>
            </p14:xfrm>
          </p:contentPart>
        </mc:Choice>
        <mc:Fallback xmlns="">
          <p:pic>
            <p:nvPicPr>
              <p:cNvPr id="13" name="Ink 12">
                <a:extLst>
                  <a:ext uri="{FF2B5EF4-FFF2-40B4-BE49-F238E27FC236}">
                    <a16:creationId xmlns:a16="http://schemas.microsoft.com/office/drawing/2014/main" id="{E74050FC-EC39-8FB5-3FE2-40663CC78697}"/>
                  </a:ext>
                </a:extLst>
              </p:cNvPr>
              <p:cNvPicPr/>
              <p:nvPr/>
            </p:nvPicPr>
            <p:blipFill>
              <a:blip r:embed="rId19"/>
              <a:stretch>
                <a:fillRect/>
              </a:stretch>
            </p:blipFill>
            <p:spPr>
              <a:xfrm>
                <a:off x="705888" y="3640536"/>
                <a:ext cx="829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435D71F-4A54-5B29-0BED-B2B0CC87CC82}"/>
                  </a:ext>
                </a:extLst>
              </p14:cNvPr>
              <p14:cNvContentPartPr/>
              <p14:nvPr/>
            </p14:nvContentPartPr>
            <p14:xfrm>
              <a:off x="6875928" y="922536"/>
              <a:ext cx="740160" cy="19440"/>
            </p14:xfrm>
          </p:contentPart>
        </mc:Choice>
        <mc:Fallback xmlns="">
          <p:pic>
            <p:nvPicPr>
              <p:cNvPr id="14" name="Ink 13">
                <a:extLst>
                  <a:ext uri="{FF2B5EF4-FFF2-40B4-BE49-F238E27FC236}">
                    <a16:creationId xmlns:a16="http://schemas.microsoft.com/office/drawing/2014/main" id="{4435D71F-4A54-5B29-0BED-B2B0CC87CC82}"/>
                  </a:ext>
                </a:extLst>
              </p:cNvPr>
              <p:cNvPicPr/>
              <p:nvPr/>
            </p:nvPicPr>
            <p:blipFill>
              <a:blip r:embed="rId21"/>
              <a:stretch>
                <a:fillRect/>
              </a:stretch>
            </p:blipFill>
            <p:spPr>
              <a:xfrm>
                <a:off x="6822288" y="814536"/>
                <a:ext cx="847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4269E85-D68D-A822-323E-1EAA5875C78A}"/>
                  </a:ext>
                </a:extLst>
              </p14:cNvPr>
              <p14:cNvContentPartPr/>
              <p14:nvPr/>
            </p14:nvContentPartPr>
            <p14:xfrm>
              <a:off x="6894288" y="2176056"/>
              <a:ext cx="420120" cy="360"/>
            </p14:xfrm>
          </p:contentPart>
        </mc:Choice>
        <mc:Fallback xmlns="">
          <p:pic>
            <p:nvPicPr>
              <p:cNvPr id="15" name="Ink 14">
                <a:extLst>
                  <a:ext uri="{FF2B5EF4-FFF2-40B4-BE49-F238E27FC236}">
                    <a16:creationId xmlns:a16="http://schemas.microsoft.com/office/drawing/2014/main" id="{F4269E85-D68D-A822-323E-1EAA5875C78A}"/>
                  </a:ext>
                </a:extLst>
              </p:cNvPr>
              <p:cNvPicPr/>
              <p:nvPr/>
            </p:nvPicPr>
            <p:blipFill>
              <a:blip r:embed="rId23"/>
              <a:stretch>
                <a:fillRect/>
              </a:stretch>
            </p:blipFill>
            <p:spPr>
              <a:xfrm>
                <a:off x="6840288" y="2068416"/>
                <a:ext cx="52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7CCF8DF-289C-535E-CE08-EC2C03B68E73}"/>
                  </a:ext>
                </a:extLst>
              </p14:cNvPr>
              <p14:cNvContentPartPr/>
              <p14:nvPr/>
            </p14:nvContentPartPr>
            <p14:xfrm>
              <a:off x="7372728" y="2176056"/>
              <a:ext cx="43200" cy="360"/>
            </p14:xfrm>
          </p:contentPart>
        </mc:Choice>
        <mc:Fallback xmlns="">
          <p:pic>
            <p:nvPicPr>
              <p:cNvPr id="16" name="Ink 15">
                <a:extLst>
                  <a:ext uri="{FF2B5EF4-FFF2-40B4-BE49-F238E27FC236}">
                    <a16:creationId xmlns:a16="http://schemas.microsoft.com/office/drawing/2014/main" id="{37CCF8DF-289C-535E-CE08-EC2C03B68E73}"/>
                  </a:ext>
                </a:extLst>
              </p:cNvPr>
              <p:cNvPicPr/>
              <p:nvPr/>
            </p:nvPicPr>
            <p:blipFill>
              <a:blip r:embed="rId25"/>
              <a:stretch>
                <a:fillRect/>
              </a:stretch>
            </p:blipFill>
            <p:spPr>
              <a:xfrm>
                <a:off x="7318728" y="2068416"/>
                <a:ext cx="15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9FBE14F-0D45-5EBF-ED83-3648F306429D}"/>
                  </a:ext>
                </a:extLst>
              </p14:cNvPr>
              <p14:cNvContentPartPr/>
              <p14:nvPr/>
            </p14:nvContentPartPr>
            <p14:xfrm>
              <a:off x="6885288" y="3585816"/>
              <a:ext cx="494640" cy="62640"/>
            </p14:xfrm>
          </p:contentPart>
        </mc:Choice>
        <mc:Fallback xmlns="">
          <p:pic>
            <p:nvPicPr>
              <p:cNvPr id="17" name="Ink 16">
                <a:extLst>
                  <a:ext uri="{FF2B5EF4-FFF2-40B4-BE49-F238E27FC236}">
                    <a16:creationId xmlns:a16="http://schemas.microsoft.com/office/drawing/2014/main" id="{49FBE14F-0D45-5EBF-ED83-3648F306429D}"/>
                  </a:ext>
                </a:extLst>
              </p:cNvPr>
              <p:cNvPicPr/>
              <p:nvPr/>
            </p:nvPicPr>
            <p:blipFill>
              <a:blip r:embed="rId27"/>
              <a:stretch>
                <a:fillRect/>
              </a:stretch>
            </p:blipFill>
            <p:spPr>
              <a:xfrm>
                <a:off x="6831648" y="3478176"/>
                <a:ext cx="602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3E684B8-E0C8-F48C-4DD6-C4002E5522A7}"/>
                  </a:ext>
                </a:extLst>
              </p14:cNvPr>
              <p14:cNvContentPartPr/>
              <p14:nvPr/>
            </p14:nvContentPartPr>
            <p14:xfrm>
              <a:off x="6913728" y="4333896"/>
              <a:ext cx="511560" cy="37080"/>
            </p14:xfrm>
          </p:contentPart>
        </mc:Choice>
        <mc:Fallback xmlns="">
          <p:pic>
            <p:nvPicPr>
              <p:cNvPr id="18" name="Ink 17">
                <a:extLst>
                  <a:ext uri="{FF2B5EF4-FFF2-40B4-BE49-F238E27FC236}">
                    <a16:creationId xmlns:a16="http://schemas.microsoft.com/office/drawing/2014/main" id="{93E684B8-E0C8-F48C-4DD6-C4002E5522A7}"/>
                  </a:ext>
                </a:extLst>
              </p:cNvPr>
              <p:cNvPicPr/>
              <p:nvPr/>
            </p:nvPicPr>
            <p:blipFill>
              <a:blip r:embed="rId29"/>
              <a:stretch>
                <a:fillRect/>
              </a:stretch>
            </p:blipFill>
            <p:spPr>
              <a:xfrm>
                <a:off x="6860088" y="4226256"/>
                <a:ext cx="619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EDDF77C-3BEE-D312-140A-DFF184917E64}"/>
                  </a:ext>
                </a:extLst>
              </p14:cNvPr>
              <p14:cNvContentPartPr/>
              <p14:nvPr/>
            </p14:nvContentPartPr>
            <p14:xfrm>
              <a:off x="6922008" y="5008896"/>
              <a:ext cx="419760" cy="11520"/>
            </p14:xfrm>
          </p:contentPart>
        </mc:Choice>
        <mc:Fallback xmlns="">
          <p:pic>
            <p:nvPicPr>
              <p:cNvPr id="19" name="Ink 18">
                <a:extLst>
                  <a:ext uri="{FF2B5EF4-FFF2-40B4-BE49-F238E27FC236}">
                    <a16:creationId xmlns:a16="http://schemas.microsoft.com/office/drawing/2014/main" id="{0EDDF77C-3BEE-D312-140A-DFF184917E64}"/>
                  </a:ext>
                </a:extLst>
              </p:cNvPr>
              <p:cNvPicPr/>
              <p:nvPr/>
            </p:nvPicPr>
            <p:blipFill>
              <a:blip r:embed="rId31"/>
              <a:stretch>
                <a:fillRect/>
              </a:stretch>
            </p:blipFill>
            <p:spPr>
              <a:xfrm>
                <a:off x="6868008" y="4900896"/>
                <a:ext cx="52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1F2C3CB-36D4-00A4-B10D-C37BBC515BBB}"/>
                  </a:ext>
                </a:extLst>
              </p14:cNvPr>
              <p14:cNvContentPartPr/>
              <p14:nvPr/>
            </p14:nvContentPartPr>
            <p14:xfrm>
              <a:off x="6941088" y="5696496"/>
              <a:ext cx="483840" cy="10080"/>
            </p14:xfrm>
          </p:contentPart>
        </mc:Choice>
        <mc:Fallback xmlns="">
          <p:pic>
            <p:nvPicPr>
              <p:cNvPr id="20" name="Ink 19">
                <a:extLst>
                  <a:ext uri="{FF2B5EF4-FFF2-40B4-BE49-F238E27FC236}">
                    <a16:creationId xmlns:a16="http://schemas.microsoft.com/office/drawing/2014/main" id="{51F2C3CB-36D4-00A4-B10D-C37BBC515BBB}"/>
                  </a:ext>
                </a:extLst>
              </p:cNvPr>
              <p:cNvPicPr/>
              <p:nvPr/>
            </p:nvPicPr>
            <p:blipFill>
              <a:blip r:embed="rId33"/>
              <a:stretch>
                <a:fillRect/>
              </a:stretch>
            </p:blipFill>
            <p:spPr>
              <a:xfrm>
                <a:off x="6887448" y="5588496"/>
                <a:ext cx="591480" cy="225720"/>
              </a:xfrm>
              <a:prstGeom prst="rect">
                <a:avLst/>
              </a:prstGeom>
            </p:spPr>
          </p:pic>
        </mc:Fallback>
      </mc:AlternateContent>
      <p:sp>
        <p:nvSpPr>
          <p:cNvPr id="2" name="Title 1">
            <a:extLst>
              <a:ext uri="{FF2B5EF4-FFF2-40B4-BE49-F238E27FC236}">
                <a16:creationId xmlns:a16="http://schemas.microsoft.com/office/drawing/2014/main" id="{D84124C9-F391-3AB1-FABF-5C0DFD9EA6F1}"/>
              </a:ext>
            </a:extLst>
          </p:cNvPr>
          <p:cNvSpPr>
            <a:spLocks noGrp="1"/>
          </p:cNvSpPr>
          <p:nvPr>
            <p:ph type="title"/>
          </p:nvPr>
        </p:nvSpPr>
        <p:spPr>
          <a:xfrm>
            <a:off x="4872462" y="2804472"/>
            <a:ext cx="2521866" cy="704951"/>
          </a:xfrm>
        </p:spPr>
        <p:txBody>
          <a:bodyPr>
            <a:normAutofit/>
          </a:bodyPr>
          <a:lstStyle/>
          <a:p>
            <a:pPr algn="ctr"/>
            <a:r>
              <a:rPr lang="en-US" sz="3600" b="1" dirty="0">
                <a:highlight>
                  <a:srgbClr val="808080"/>
                </a:highlight>
              </a:rPr>
              <a:t>Fair Valued</a:t>
            </a:r>
            <a:endParaRPr lang="he-IL" sz="3600" b="1" dirty="0">
              <a:highlight>
                <a:srgbClr val="808080"/>
              </a:highlight>
            </a:endParaRPr>
          </a:p>
        </p:txBody>
      </p:sp>
    </p:spTree>
    <p:extLst>
      <p:ext uri="{BB962C8B-B14F-4D97-AF65-F5344CB8AC3E}">
        <p14:creationId xmlns:p14="http://schemas.microsoft.com/office/powerpoint/2010/main" val="4180476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287BC22-F24B-412C-AE1C-E7C93CD2B869}"/>
              </a:ext>
            </a:extLst>
          </p:cNvPr>
          <p:cNvGraphicFramePr>
            <a:graphicFrameLocks/>
          </p:cNvGraphicFramePr>
          <p:nvPr>
            <p:extLst>
              <p:ext uri="{D42A27DB-BD31-4B8C-83A1-F6EECF244321}">
                <p14:modId xmlns:p14="http://schemas.microsoft.com/office/powerpoint/2010/main" val="502529762"/>
              </p:ext>
            </p:extLst>
          </p:nvPr>
        </p:nvGraphicFramePr>
        <p:xfrm>
          <a:off x="323278" y="301752"/>
          <a:ext cx="5236274" cy="34059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C99A5DA3-84C5-4275-A2BE-362B4F8690D6}"/>
              </a:ext>
            </a:extLst>
          </p:cNvPr>
          <p:cNvGraphicFramePr>
            <a:graphicFrameLocks/>
          </p:cNvGraphicFramePr>
          <p:nvPr>
            <p:extLst>
              <p:ext uri="{D42A27DB-BD31-4B8C-83A1-F6EECF244321}">
                <p14:modId xmlns:p14="http://schemas.microsoft.com/office/powerpoint/2010/main" val="2327182596"/>
              </p:ext>
            </p:extLst>
          </p:nvPr>
        </p:nvGraphicFramePr>
        <p:xfrm>
          <a:off x="454152" y="3991165"/>
          <a:ext cx="5267325" cy="2752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511DFE6C-AB35-4B74-9213-4BAE60605306}"/>
              </a:ext>
            </a:extLst>
          </p:cNvPr>
          <p:cNvGraphicFramePr>
            <a:graphicFrameLocks/>
          </p:cNvGraphicFramePr>
          <p:nvPr>
            <p:extLst>
              <p:ext uri="{D42A27DB-BD31-4B8C-83A1-F6EECF244321}">
                <p14:modId xmlns:p14="http://schemas.microsoft.com/office/powerpoint/2010/main" val="357122248"/>
              </p:ext>
            </p:extLst>
          </p:nvPr>
        </p:nvGraphicFramePr>
        <p:xfrm>
          <a:off x="5990462" y="576072"/>
          <a:ext cx="5540121" cy="35703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183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7BCA-8123-AF2A-D4CF-CC4BB8AF95B0}"/>
              </a:ext>
            </a:extLst>
          </p:cNvPr>
          <p:cNvSpPr txBox="1">
            <a:spLocks/>
          </p:cNvSpPr>
          <p:nvPr/>
        </p:nvSpPr>
        <p:spPr>
          <a:xfrm>
            <a:off x="166257" y="0"/>
            <a:ext cx="2727302" cy="723011"/>
          </a:xfrm>
          <a:prstGeom prst="rect">
            <a:avLst/>
          </a:prstGeom>
        </p:spPr>
        <p:txBody>
          <a:bodyPr vert="horz" lIns="91440" tIns="45720" rIns="91440" bIns="45720" rtlCol="0" anchor="b">
            <a:normAutofit/>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t>margins</a:t>
            </a:r>
            <a:endParaRPr lang="he-IL" b="1" dirty="0"/>
          </a:p>
        </p:txBody>
      </p:sp>
      <p:graphicFrame>
        <p:nvGraphicFramePr>
          <p:cNvPr id="3" name="Chart 2">
            <a:extLst>
              <a:ext uri="{FF2B5EF4-FFF2-40B4-BE49-F238E27FC236}">
                <a16:creationId xmlns:a16="http://schemas.microsoft.com/office/drawing/2014/main" id="{73C437E2-6B75-DCD6-161B-8E32B534732E}"/>
              </a:ext>
            </a:extLst>
          </p:cNvPr>
          <p:cNvGraphicFramePr>
            <a:graphicFrameLocks/>
          </p:cNvGraphicFramePr>
          <p:nvPr>
            <p:extLst>
              <p:ext uri="{D42A27DB-BD31-4B8C-83A1-F6EECF244321}">
                <p14:modId xmlns:p14="http://schemas.microsoft.com/office/powerpoint/2010/main" val="1151970352"/>
              </p:ext>
            </p:extLst>
          </p:nvPr>
        </p:nvGraphicFramePr>
        <p:xfrm>
          <a:off x="5839462" y="0"/>
          <a:ext cx="5495544" cy="24451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19324EED-2168-0BD3-FA7F-1A31198E0B22}"/>
              </a:ext>
            </a:extLst>
          </p:cNvPr>
          <p:cNvGraphicFramePr>
            <a:graphicFrameLocks/>
          </p:cNvGraphicFramePr>
          <p:nvPr>
            <p:extLst>
              <p:ext uri="{D42A27DB-BD31-4B8C-83A1-F6EECF244321}">
                <p14:modId xmlns:p14="http://schemas.microsoft.com/office/powerpoint/2010/main" val="4068309198"/>
              </p:ext>
            </p:extLst>
          </p:nvPr>
        </p:nvGraphicFramePr>
        <p:xfrm>
          <a:off x="6174717" y="2445124"/>
          <a:ext cx="4825034" cy="21975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65253690-FF86-9D4B-9B14-D3DE07237EAB}"/>
              </a:ext>
            </a:extLst>
          </p:cNvPr>
          <p:cNvGraphicFramePr>
            <a:graphicFrameLocks/>
          </p:cNvGraphicFramePr>
          <p:nvPr>
            <p:extLst>
              <p:ext uri="{D42A27DB-BD31-4B8C-83A1-F6EECF244321}">
                <p14:modId xmlns:p14="http://schemas.microsoft.com/office/powerpoint/2010/main" val="2882154045"/>
              </p:ext>
            </p:extLst>
          </p:nvPr>
        </p:nvGraphicFramePr>
        <p:xfrm>
          <a:off x="6026084" y="4736592"/>
          <a:ext cx="5122303" cy="1987187"/>
        </p:xfrm>
        <a:graphic>
          <a:graphicData uri="http://schemas.openxmlformats.org/drawingml/2006/chart">
            <c:chart xmlns:c="http://schemas.openxmlformats.org/drawingml/2006/chart" xmlns:r="http://schemas.openxmlformats.org/officeDocument/2006/relationships" r:id="rId4"/>
          </a:graphicData>
        </a:graphic>
      </p:graphicFrame>
      <p:grpSp>
        <p:nvGrpSpPr>
          <p:cNvPr id="9" name="Group 8">
            <a:extLst>
              <a:ext uri="{FF2B5EF4-FFF2-40B4-BE49-F238E27FC236}">
                <a16:creationId xmlns:a16="http://schemas.microsoft.com/office/drawing/2014/main" id="{30677005-14D7-6868-8994-9B7914F9644D}"/>
              </a:ext>
            </a:extLst>
          </p:cNvPr>
          <p:cNvGrpSpPr/>
          <p:nvPr/>
        </p:nvGrpSpPr>
        <p:grpSpPr>
          <a:xfrm>
            <a:off x="8265528" y="3838176"/>
            <a:ext cx="1610640" cy="532800"/>
            <a:chOff x="8265528" y="3838176"/>
            <a:chExt cx="1610640" cy="5328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F87E513-912E-9344-E68E-F5243EBD3068}"/>
                    </a:ext>
                  </a:extLst>
                </p14:cNvPr>
                <p14:cNvContentPartPr/>
                <p14:nvPr/>
              </p14:nvContentPartPr>
              <p14:xfrm>
                <a:off x="9225288" y="3838176"/>
                <a:ext cx="650880" cy="506160"/>
              </p14:xfrm>
            </p:contentPart>
          </mc:Choice>
          <mc:Fallback xmlns="">
            <p:pic>
              <p:nvPicPr>
                <p:cNvPr id="7" name="Ink 6">
                  <a:extLst>
                    <a:ext uri="{FF2B5EF4-FFF2-40B4-BE49-F238E27FC236}">
                      <a16:creationId xmlns:a16="http://schemas.microsoft.com/office/drawing/2014/main" id="{BF87E513-912E-9344-E68E-F5243EBD3068}"/>
                    </a:ext>
                  </a:extLst>
                </p:cNvPr>
                <p:cNvPicPr/>
                <p:nvPr/>
              </p:nvPicPr>
              <p:blipFill>
                <a:blip r:embed="rId6"/>
                <a:stretch>
                  <a:fillRect/>
                </a:stretch>
              </p:blipFill>
              <p:spPr>
                <a:xfrm>
                  <a:off x="9219168" y="3832056"/>
                  <a:ext cx="66312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7D5D1DB0-5FD5-4D1E-C7C8-2568344C668B}"/>
                    </a:ext>
                  </a:extLst>
                </p14:cNvPr>
                <p14:cNvContentPartPr/>
                <p14:nvPr/>
              </p14:nvContentPartPr>
              <p14:xfrm>
                <a:off x="8265528" y="3884256"/>
                <a:ext cx="861840" cy="486720"/>
              </p14:xfrm>
            </p:contentPart>
          </mc:Choice>
          <mc:Fallback xmlns="">
            <p:pic>
              <p:nvPicPr>
                <p:cNvPr id="8" name="Ink 7">
                  <a:extLst>
                    <a:ext uri="{FF2B5EF4-FFF2-40B4-BE49-F238E27FC236}">
                      <a16:creationId xmlns:a16="http://schemas.microsoft.com/office/drawing/2014/main" id="{7D5D1DB0-5FD5-4D1E-C7C8-2568344C668B}"/>
                    </a:ext>
                  </a:extLst>
                </p:cNvPr>
                <p:cNvPicPr/>
                <p:nvPr/>
              </p:nvPicPr>
              <p:blipFill>
                <a:blip r:embed="rId8"/>
                <a:stretch>
                  <a:fillRect/>
                </a:stretch>
              </p:blipFill>
              <p:spPr>
                <a:xfrm>
                  <a:off x="8259408" y="3878136"/>
                  <a:ext cx="874080" cy="49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8983E7D-F118-1D09-8269-3B2BA2C355AC}"/>
                  </a:ext>
                </a:extLst>
              </p14:cNvPr>
              <p14:cNvContentPartPr/>
              <p14:nvPr/>
            </p14:nvContentPartPr>
            <p14:xfrm>
              <a:off x="2651328" y="1141416"/>
              <a:ext cx="392400" cy="450360"/>
            </p14:xfrm>
          </p:contentPart>
        </mc:Choice>
        <mc:Fallback xmlns="">
          <p:pic>
            <p:nvPicPr>
              <p:cNvPr id="13" name="Ink 12">
                <a:extLst>
                  <a:ext uri="{FF2B5EF4-FFF2-40B4-BE49-F238E27FC236}">
                    <a16:creationId xmlns:a16="http://schemas.microsoft.com/office/drawing/2014/main" id="{58983E7D-F118-1D09-8269-3B2BA2C355AC}"/>
                  </a:ext>
                </a:extLst>
              </p:cNvPr>
              <p:cNvPicPr/>
              <p:nvPr/>
            </p:nvPicPr>
            <p:blipFill>
              <a:blip r:embed="rId10"/>
              <a:stretch>
                <a:fillRect/>
              </a:stretch>
            </p:blipFill>
            <p:spPr>
              <a:xfrm>
                <a:off x="2645208" y="1135296"/>
                <a:ext cx="40464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17B05AA0-98B7-C1D9-3253-F106EF1CB4E7}"/>
                  </a:ext>
                </a:extLst>
              </p14:cNvPr>
              <p14:cNvContentPartPr/>
              <p14:nvPr/>
            </p14:nvContentPartPr>
            <p14:xfrm>
              <a:off x="3134808" y="1224936"/>
              <a:ext cx="262080" cy="502560"/>
            </p14:xfrm>
          </p:contentPart>
        </mc:Choice>
        <mc:Fallback xmlns="">
          <p:pic>
            <p:nvPicPr>
              <p:cNvPr id="14" name="Ink 13">
                <a:extLst>
                  <a:ext uri="{FF2B5EF4-FFF2-40B4-BE49-F238E27FC236}">
                    <a16:creationId xmlns:a16="http://schemas.microsoft.com/office/drawing/2014/main" id="{17B05AA0-98B7-C1D9-3253-F106EF1CB4E7}"/>
                  </a:ext>
                </a:extLst>
              </p:cNvPr>
              <p:cNvPicPr/>
              <p:nvPr/>
            </p:nvPicPr>
            <p:blipFill>
              <a:blip r:embed="rId12"/>
              <a:stretch>
                <a:fillRect/>
              </a:stretch>
            </p:blipFill>
            <p:spPr>
              <a:xfrm>
                <a:off x="3128688" y="1218816"/>
                <a:ext cx="27432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7B70DD38-5125-3B7F-E1A5-F6D96968A615}"/>
                  </a:ext>
                </a:extLst>
              </p14:cNvPr>
              <p14:cNvContentPartPr/>
              <p14:nvPr/>
            </p14:nvContentPartPr>
            <p14:xfrm>
              <a:off x="3464928" y="1226736"/>
              <a:ext cx="258840" cy="591840"/>
            </p14:xfrm>
          </p:contentPart>
        </mc:Choice>
        <mc:Fallback xmlns="">
          <p:pic>
            <p:nvPicPr>
              <p:cNvPr id="15" name="Ink 14">
                <a:extLst>
                  <a:ext uri="{FF2B5EF4-FFF2-40B4-BE49-F238E27FC236}">
                    <a16:creationId xmlns:a16="http://schemas.microsoft.com/office/drawing/2014/main" id="{7B70DD38-5125-3B7F-E1A5-F6D96968A615}"/>
                  </a:ext>
                </a:extLst>
              </p:cNvPr>
              <p:cNvPicPr/>
              <p:nvPr/>
            </p:nvPicPr>
            <p:blipFill>
              <a:blip r:embed="rId14"/>
              <a:stretch>
                <a:fillRect/>
              </a:stretch>
            </p:blipFill>
            <p:spPr>
              <a:xfrm>
                <a:off x="3458808" y="1220616"/>
                <a:ext cx="27108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3190E7F-9521-ED44-2E3B-0487CC07C8C9}"/>
                  </a:ext>
                </a:extLst>
              </p14:cNvPr>
              <p14:cNvContentPartPr/>
              <p14:nvPr/>
            </p14:nvContentPartPr>
            <p14:xfrm>
              <a:off x="3782808" y="1306656"/>
              <a:ext cx="228240" cy="207720"/>
            </p14:xfrm>
          </p:contentPart>
        </mc:Choice>
        <mc:Fallback xmlns="">
          <p:pic>
            <p:nvPicPr>
              <p:cNvPr id="16" name="Ink 15">
                <a:extLst>
                  <a:ext uri="{FF2B5EF4-FFF2-40B4-BE49-F238E27FC236}">
                    <a16:creationId xmlns:a16="http://schemas.microsoft.com/office/drawing/2014/main" id="{A3190E7F-9521-ED44-2E3B-0487CC07C8C9}"/>
                  </a:ext>
                </a:extLst>
              </p:cNvPr>
              <p:cNvPicPr/>
              <p:nvPr/>
            </p:nvPicPr>
            <p:blipFill>
              <a:blip r:embed="rId16"/>
              <a:stretch>
                <a:fillRect/>
              </a:stretch>
            </p:blipFill>
            <p:spPr>
              <a:xfrm>
                <a:off x="3776688" y="1300536"/>
                <a:ext cx="2404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E7B14E83-677B-504B-23CA-A08BF1B77702}"/>
                  </a:ext>
                </a:extLst>
              </p14:cNvPr>
              <p14:cNvContentPartPr/>
              <p14:nvPr/>
            </p14:nvContentPartPr>
            <p14:xfrm>
              <a:off x="4433328" y="1280016"/>
              <a:ext cx="240120" cy="354600"/>
            </p14:xfrm>
          </p:contentPart>
        </mc:Choice>
        <mc:Fallback xmlns="">
          <p:pic>
            <p:nvPicPr>
              <p:cNvPr id="17" name="Ink 16">
                <a:extLst>
                  <a:ext uri="{FF2B5EF4-FFF2-40B4-BE49-F238E27FC236}">
                    <a16:creationId xmlns:a16="http://schemas.microsoft.com/office/drawing/2014/main" id="{E7B14E83-677B-504B-23CA-A08BF1B77702}"/>
                  </a:ext>
                </a:extLst>
              </p:cNvPr>
              <p:cNvPicPr/>
              <p:nvPr/>
            </p:nvPicPr>
            <p:blipFill>
              <a:blip r:embed="rId18"/>
              <a:stretch>
                <a:fillRect/>
              </a:stretch>
            </p:blipFill>
            <p:spPr>
              <a:xfrm>
                <a:off x="4427208" y="1273896"/>
                <a:ext cx="2523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677170C8-1650-1F34-E5A6-4566439BC91B}"/>
                  </a:ext>
                </a:extLst>
              </p14:cNvPr>
              <p14:cNvContentPartPr/>
              <p14:nvPr/>
            </p14:nvContentPartPr>
            <p14:xfrm>
              <a:off x="4790448" y="1371456"/>
              <a:ext cx="255600" cy="216000"/>
            </p14:xfrm>
          </p:contentPart>
        </mc:Choice>
        <mc:Fallback xmlns="">
          <p:pic>
            <p:nvPicPr>
              <p:cNvPr id="18" name="Ink 17">
                <a:extLst>
                  <a:ext uri="{FF2B5EF4-FFF2-40B4-BE49-F238E27FC236}">
                    <a16:creationId xmlns:a16="http://schemas.microsoft.com/office/drawing/2014/main" id="{677170C8-1650-1F34-E5A6-4566439BC91B}"/>
                  </a:ext>
                </a:extLst>
              </p:cNvPr>
              <p:cNvPicPr/>
              <p:nvPr/>
            </p:nvPicPr>
            <p:blipFill>
              <a:blip r:embed="rId20"/>
              <a:stretch>
                <a:fillRect/>
              </a:stretch>
            </p:blipFill>
            <p:spPr>
              <a:xfrm>
                <a:off x="4784328" y="1365336"/>
                <a:ext cx="267840" cy="228240"/>
              </a:xfrm>
              <a:prstGeom prst="rect">
                <a:avLst/>
              </a:prstGeom>
            </p:spPr>
          </p:pic>
        </mc:Fallback>
      </mc:AlternateContent>
      <p:grpSp>
        <p:nvGrpSpPr>
          <p:cNvPr id="36" name="Group 35">
            <a:extLst>
              <a:ext uri="{FF2B5EF4-FFF2-40B4-BE49-F238E27FC236}">
                <a16:creationId xmlns:a16="http://schemas.microsoft.com/office/drawing/2014/main" id="{4850C762-2AA4-681F-330B-09BB39B548FF}"/>
              </a:ext>
            </a:extLst>
          </p:cNvPr>
          <p:cNvGrpSpPr/>
          <p:nvPr/>
        </p:nvGrpSpPr>
        <p:grpSpPr>
          <a:xfrm>
            <a:off x="5137488" y="1323216"/>
            <a:ext cx="826560" cy="369000"/>
            <a:chOff x="5137488" y="1323216"/>
            <a:chExt cx="826560" cy="369000"/>
          </a:xfrm>
        </p:grpSpPr>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05E0408C-6E44-1B92-2E92-431E12147CDE}"/>
                    </a:ext>
                  </a:extLst>
                </p14:cNvPr>
                <p14:cNvContentPartPr/>
                <p14:nvPr/>
              </p14:nvContentPartPr>
              <p14:xfrm>
                <a:off x="5147568" y="1398816"/>
                <a:ext cx="31320" cy="274320"/>
              </p14:xfrm>
            </p:contentPart>
          </mc:Choice>
          <mc:Fallback xmlns="">
            <p:pic>
              <p:nvPicPr>
                <p:cNvPr id="30" name="Ink 29">
                  <a:extLst>
                    <a:ext uri="{FF2B5EF4-FFF2-40B4-BE49-F238E27FC236}">
                      <a16:creationId xmlns:a16="http://schemas.microsoft.com/office/drawing/2014/main" id="{05E0408C-6E44-1B92-2E92-431E12147CDE}"/>
                    </a:ext>
                  </a:extLst>
                </p:cNvPr>
                <p:cNvPicPr/>
                <p:nvPr/>
              </p:nvPicPr>
              <p:blipFill>
                <a:blip r:embed="rId22"/>
                <a:stretch>
                  <a:fillRect/>
                </a:stretch>
              </p:blipFill>
              <p:spPr>
                <a:xfrm>
                  <a:off x="5141448" y="1392696"/>
                  <a:ext cx="435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66C31D49-4822-933A-473A-CF441DD955EF}"/>
                    </a:ext>
                  </a:extLst>
                </p14:cNvPr>
                <p14:cNvContentPartPr/>
                <p14:nvPr/>
              </p14:nvContentPartPr>
              <p14:xfrm>
                <a:off x="5137488" y="1323216"/>
                <a:ext cx="46080" cy="21240"/>
              </p14:xfrm>
            </p:contentPart>
          </mc:Choice>
          <mc:Fallback xmlns="">
            <p:pic>
              <p:nvPicPr>
                <p:cNvPr id="31" name="Ink 30">
                  <a:extLst>
                    <a:ext uri="{FF2B5EF4-FFF2-40B4-BE49-F238E27FC236}">
                      <a16:creationId xmlns:a16="http://schemas.microsoft.com/office/drawing/2014/main" id="{66C31D49-4822-933A-473A-CF441DD955EF}"/>
                    </a:ext>
                  </a:extLst>
                </p:cNvPr>
                <p:cNvPicPr/>
                <p:nvPr/>
              </p:nvPicPr>
              <p:blipFill>
                <a:blip r:embed="rId24"/>
                <a:stretch>
                  <a:fillRect/>
                </a:stretch>
              </p:blipFill>
              <p:spPr>
                <a:xfrm>
                  <a:off x="5131368" y="1317096"/>
                  <a:ext cx="58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79FDA80A-14D5-9AB7-AD7C-2FF716B8B04E}"/>
                    </a:ext>
                  </a:extLst>
                </p14:cNvPr>
                <p14:cNvContentPartPr/>
                <p14:nvPr/>
              </p14:nvContentPartPr>
              <p14:xfrm>
                <a:off x="5310648" y="1407816"/>
                <a:ext cx="192960" cy="220680"/>
              </p14:xfrm>
            </p:contentPart>
          </mc:Choice>
          <mc:Fallback xmlns="">
            <p:pic>
              <p:nvPicPr>
                <p:cNvPr id="33" name="Ink 32">
                  <a:extLst>
                    <a:ext uri="{FF2B5EF4-FFF2-40B4-BE49-F238E27FC236}">
                      <a16:creationId xmlns:a16="http://schemas.microsoft.com/office/drawing/2014/main" id="{79FDA80A-14D5-9AB7-AD7C-2FF716B8B04E}"/>
                    </a:ext>
                  </a:extLst>
                </p:cNvPr>
                <p:cNvPicPr/>
                <p:nvPr/>
              </p:nvPicPr>
              <p:blipFill>
                <a:blip r:embed="rId26"/>
                <a:stretch>
                  <a:fillRect/>
                </a:stretch>
              </p:blipFill>
              <p:spPr>
                <a:xfrm>
                  <a:off x="5304528" y="1401696"/>
                  <a:ext cx="2052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56D0C36A-50FA-1294-5BF9-5510703842F5}"/>
                    </a:ext>
                  </a:extLst>
                </p14:cNvPr>
                <p14:cNvContentPartPr/>
                <p14:nvPr/>
              </p14:nvContentPartPr>
              <p14:xfrm>
                <a:off x="5641848" y="1434816"/>
                <a:ext cx="322200" cy="257400"/>
              </p14:xfrm>
            </p:contentPart>
          </mc:Choice>
          <mc:Fallback xmlns="">
            <p:pic>
              <p:nvPicPr>
                <p:cNvPr id="34" name="Ink 33">
                  <a:extLst>
                    <a:ext uri="{FF2B5EF4-FFF2-40B4-BE49-F238E27FC236}">
                      <a16:creationId xmlns:a16="http://schemas.microsoft.com/office/drawing/2014/main" id="{56D0C36A-50FA-1294-5BF9-5510703842F5}"/>
                    </a:ext>
                  </a:extLst>
                </p:cNvPr>
                <p:cNvPicPr/>
                <p:nvPr/>
              </p:nvPicPr>
              <p:blipFill>
                <a:blip r:embed="rId28"/>
                <a:stretch>
                  <a:fillRect/>
                </a:stretch>
              </p:blipFill>
              <p:spPr>
                <a:xfrm>
                  <a:off x="5635728" y="1428696"/>
                  <a:ext cx="334440" cy="26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04F7AF0C-D8A1-3507-07C5-91179194F277}"/>
                  </a:ext>
                </a:extLst>
              </p14:cNvPr>
              <p14:cNvContentPartPr/>
              <p14:nvPr/>
            </p14:nvContentPartPr>
            <p14:xfrm>
              <a:off x="5201928" y="1965456"/>
              <a:ext cx="596160" cy="183960"/>
            </p14:xfrm>
          </p:contentPart>
        </mc:Choice>
        <mc:Fallback xmlns="">
          <p:pic>
            <p:nvPicPr>
              <p:cNvPr id="35" name="Ink 34">
                <a:extLst>
                  <a:ext uri="{FF2B5EF4-FFF2-40B4-BE49-F238E27FC236}">
                    <a16:creationId xmlns:a16="http://schemas.microsoft.com/office/drawing/2014/main" id="{04F7AF0C-D8A1-3507-07C5-91179194F277}"/>
                  </a:ext>
                </a:extLst>
              </p:cNvPr>
              <p:cNvPicPr/>
              <p:nvPr/>
            </p:nvPicPr>
            <p:blipFill>
              <a:blip r:embed="rId30"/>
              <a:stretch>
                <a:fillRect/>
              </a:stretch>
            </p:blipFill>
            <p:spPr>
              <a:xfrm>
                <a:off x="5195808" y="1959336"/>
                <a:ext cx="608400" cy="196200"/>
              </a:xfrm>
              <a:prstGeom prst="rect">
                <a:avLst/>
              </a:prstGeom>
            </p:spPr>
          </p:pic>
        </mc:Fallback>
      </mc:AlternateContent>
      <p:graphicFrame>
        <p:nvGraphicFramePr>
          <p:cNvPr id="45" name="Chart 44">
            <a:extLst>
              <a:ext uri="{FF2B5EF4-FFF2-40B4-BE49-F238E27FC236}">
                <a16:creationId xmlns:a16="http://schemas.microsoft.com/office/drawing/2014/main" id="{6156B969-EC03-5615-4FA5-372E8453B58F}"/>
              </a:ext>
            </a:extLst>
          </p:cNvPr>
          <p:cNvGraphicFramePr>
            <a:graphicFrameLocks/>
          </p:cNvGraphicFramePr>
          <p:nvPr>
            <p:extLst>
              <p:ext uri="{D42A27DB-BD31-4B8C-83A1-F6EECF244321}">
                <p14:modId xmlns:p14="http://schemas.microsoft.com/office/powerpoint/2010/main" val="777500024"/>
              </p:ext>
            </p:extLst>
          </p:nvPr>
        </p:nvGraphicFramePr>
        <p:xfrm>
          <a:off x="611908" y="3270168"/>
          <a:ext cx="5161148" cy="3772872"/>
        </p:xfrm>
        <a:graphic>
          <a:graphicData uri="http://schemas.openxmlformats.org/drawingml/2006/chart">
            <c:chart xmlns:c="http://schemas.openxmlformats.org/drawingml/2006/chart" xmlns:r="http://schemas.openxmlformats.org/officeDocument/2006/relationships" r:id="rId31"/>
          </a:graphicData>
        </a:graphic>
      </p:graphicFrame>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B9E7C3A7-2307-EE16-AD60-84C3BF7E27C7}"/>
                  </a:ext>
                </a:extLst>
              </p14:cNvPr>
              <p14:cNvContentPartPr/>
              <p14:nvPr/>
            </p14:nvContentPartPr>
            <p14:xfrm>
              <a:off x="8915328" y="850248"/>
              <a:ext cx="677160" cy="281880"/>
            </p14:xfrm>
          </p:contentPart>
        </mc:Choice>
        <mc:Fallback xmlns="">
          <p:pic>
            <p:nvPicPr>
              <p:cNvPr id="46" name="Ink 45">
                <a:extLst>
                  <a:ext uri="{FF2B5EF4-FFF2-40B4-BE49-F238E27FC236}">
                    <a16:creationId xmlns:a16="http://schemas.microsoft.com/office/drawing/2014/main" id="{B9E7C3A7-2307-EE16-AD60-84C3BF7E27C7}"/>
                  </a:ext>
                </a:extLst>
              </p:cNvPr>
              <p:cNvPicPr/>
              <p:nvPr/>
            </p:nvPicPr>
            <p:blipFill>
              <a:blip r:embed="rId33"/>
              <a:stretch>
                <a:fillRect/>
              </a:stretch>
            </p:blipFill>
            <p:spPr>
              <a:xfrm>
                <a:off x="8909208" y="844128"/>
                <a:ext cx="6894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F03F9024-02E2-EE6D-D34B-C025C5BE6D37}"/>
                  </a:ext>
                </a:extLst>
              </p14:cNvPr>
              <p14:cNvContentPartPr/>
              <p14:nvPr/>
            </p14:nvContentPartPr>
            <p14:xfrm>
              <a:off x="8949168" y="2523528"/>
              <a:ext cx="461160" cy="620640"/>
            </p14:xfrm>
          </p:contentPart>
        </mc:Choice>
        <mc:Fallback xmlns="">
          <p:pic>
            <p:nvPicPr>
              <p:cNvPr id="48" name="Ink 47">
                <a:extLst>
                  <a:ext uri="{FF2B5EF4-FFF2-40B4-BE49-F238E27FC236}">
                    <a16:creationId xmlns:a16="http://schemas.microsoft.com/office/drawing/2014/main" id="{F03F9024-02E2-EE6D-D34B-C025C5BE6D37}"/>
                  </a:ext>
                </a:extLst>
              </p:cNvPr>
              <p:cNvPicPr/>
              <p:nvPr/>
            </p:nvPicPr>
            <p:blipFill>
              <a:blip r:embed="rId35"/>
              <a:stretch>
                <a:fillRect/>
              </a:stretch>
            </p:blipFill>
            <p:spPr>
              <a:xfrm>
                <a:off x="8943048" y="2517408"/>
                <a:ext cx="47340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Ink 51">
                <a:extLst>
                  <a:ext uri="{FF2B5EF4-FFF2-40B4-BE49-F238E27FC236}">
                    <a16:creationId xmlns:a16="http://schemas.microsoft.com/office/drawing/2014/main" id="{ECB1A804-A9F5-37DB-9A00-639A6661DD59}"/>
                  </a:ext>
                </a:extLst>
              </p14:cNvPr>
              <p14:cNvContentPartPr/>
              <p14:nvPr/>
            </p14:nvContentPartPr>
            <p14:xfrm>
              <a:off x="9057168" y="4745448"/>
              <a:ext cx="403200" cy="883800"/>
            </p14:xfrm>
          </p:contentPart>
        </mc:Choice>
        <mc:Fallback xmlns="">
          <p:pic>
            <p:nvPicPr>
              <p:cNvPr id="52" name="Ink 51">
                <a:extLst>
                  <a:ext uri="{FF2B5EF4-FFF2-40B4-BE49-F238E27FC236}">
                    <a16:creationId xmlns:a16="http://schemas.microsoft.com/office/drawing/2014/main" id="{ECB1A804-A9F5-37DB-9A00-639A6661DD59}"/>
                  </a:ext>
                </a:extLst>
              </p:cNvPr>
              <p:cNvPicPr/>
              <p:nvPr/>
            </p:nvPicPr>
            <p:blipFill>
              <a:blip r:embed="rId37"/>
              <a:stretch>
                <a:fillRect/>
              </a:stretch>
            </p:blipFill>
            <p:spPr>
              <a:xfrm>
                <a:off x="9051048" y="4739328"/>
                <a:ext cx="415440" cy="896040"/>
              </a:xfrm>
              <a:prstGeom prst="rect">
                <a:avLst/>
              </a:prstGeom>
            </p:spPr>
          </p:pic>
        </mc:Fallback>
      </mc:AlternateContent>
    </p:spTree>
    <p:extLst>
      <p:ext uri="{BB962C8B-B14F-4D97-AF65-F5344CB8AC3E}">
        <p14:creationId xmlns:p14="http://schemas.microsoft.com/office/powerpoint/2010/main" val="2107351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8730426-DF52-762C-CA5F-0F6B5D709AAE}"/>
              </a:ext>
            </a:extLst>
          </p:cNvPr>
          <p:cNvGraphicFramePr>
            <a:graphicFrameLocks/>
          </p:cNvGraphicFramePr>
          <p:nvPr>
            <p:extLst>
              <p:ext uri="{D42A27DB-BD31-4B8C-83A1-F6EECF244321}">
                <p14:modId xmlns:p14="http://schemas.microsoft.com/office/powerpoint/2010/main" val="78555187"/>
              </p:ext>
            </p:extLst>
          </p:nvPr>
        </p:nvGraphicFramePr>
        <p:xfrm>
          <a:off x="1874520" y="-92773"/>
          <a:ext cx="8165592" cy="45459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BA9D819-6EF7-85C4-B1E1-137FFA18FD48}"/>
              </a:ext>
            </a:extLst>
          </p:cNvPr>
          <p:cNvGraphicFramePr>
            <a:graphicFrameLocks/>
          </p:cNvGraphicFramePr>
          <p:nvPr>
            <p:extLst>
              <p:ext uri="{D42A27DB-BD31-4B8C-83A1-F6EECF244321}">
                <p14:modId xmlns:p14="http://schemas.microsoft.com/office/powerpoint/2010/main" val="3129276459"/>
              </p:ext>
            </p:extLst>
          </p:nvPr>
        </p:nvGraphicFramePr>
        <p:xfrm>
          <a:off x="3348228" y="4334256"/>
          <a:ext cx="5495544" cy="2445124"/>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E5FB87D-C865-A4E5-3FE9-494B00C10A85}"/>
                  </a:ext>
                </a:extLst>
              </p14:cNvPr>
              <p14:cNvContentPartPr/>
              <p14:nvPr/>
            </p14:nvContentPartPr>
            <p14:xfrm>
              <a:off x="7671528" y="1050984"/>
              <a:ext cx="1306440" cy="404640"/>
            </p14:xfrm>
          </p:contentPart>
        </mc:Choice>
        <mc:Fallback xmlns="">
          <p:pic>
            <p:nvPicPr>
              <p:cNvPr id="6" name="Ink 5">
                <a:extLst>
                  <a:ext uri="{FF2B5EF4-FFF2-40B4-BE49-F238E27FC236}">
                    <a16:creationId xmlns:a16="http://schemas.microsoft.com/office/drawing/2014/main" id="{7E5FB87D-C865-A4E5-3FE9-494B00C10A85}"/>
                  </a:ext>
                </a:extLst>
              </p:cNvPr>
              <p:cNvPicPr/>
              <p:nvPr/>
            </p:nvPicPr>
            <p:blipFill>
              <a:blip r:embed="rId5"/>
              <a:stretch>
                <a:fillRect/>
              </a:stretch>
            </p:blipFill>
            <p:spPr>
              <a:xfrm>
                <a:off x="7665408" y="1044864"/>
                <a:ext cx="13186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7F4B0CD-FACA-2AA5-7DA0-ED90240EAE3E}"/>
                  </a:ext>
                </a:extLst>
              </p14:cNvPr>
              <p14:cNvContentPartPr/>
              <p14:nvPr/>
            </p14:nvContentPartPr>
            <p14:xfrm>
              <a:off x="4736448" y="969264"/>
              <a:ext cx="675000" cy="450720"/>
            </p14:xfrm>
          </p:contentPart>
        </mc:Choice>
        <mc:Fallback xmlns="">
          <p:pic>
            <p:nvPicPr>
              <p:cNvPr id="7" name="Ink 6">
                <a:extLst>
                  <a:ext uri="{FF2B5EF4-FFF2-40B4-BE49-F238E27FC236}">
                    <a16:creationId xmlns:a16="http://schemas.microsoft.com/office/drawing/2014/main" id="{B7F4B0CD-FACA-2AA5-7DA0-ED90240EAE3E}"/>
                  </a:ext>
                </a:extLst>
              </p:cNvPr>
              <p:cNvPicPr/>
              <p:nvPr/>
            </p:nvPicPr>
            <p:blipFill>
              <a:blip r:embed="rId7"/>
              <a:stretch>
                <a:fillRect/>
              </a:stretch>
            </p:blipFill>
            <p:spPr>
              <a:xfrm>
                <a:off x="4730328" y="963144"/>
                <a:ext cx="687240" cy="462960"/>
              </a:xfrm>
              <a:prstGeom prst="rect">
                <a:avLst/>
              </a:prstGeom>
            </p:spPr>
          </p:pic>
        </mc:Fallback>
      </mc:AlternateContent>
      <p:grpSp>
        <p:nvGrpSpPr>
          <p:cNvPr id="13" name="Group 12">
            <a:extLst>
              <a:ext uri="{FF2B5EF4-FFF2-40B4-BE49-F238E27FC236}">
                <a16:creationId xmlns:a16="http://schemas.microsoft.com/office/drawing/2014/main" id="{FBA40255-11A0-5F2D-D6A3-033D0FA442AD}"/>
              </a:ext>
            </a:extLst>
          </p:cNvPr>
          <p:cNvGrpSpPr/>
          <p:nvPr/>
        </p:nvGrpSpPr>
        <p:grpSpPr>
          <a:xfrm>
            <a:off x="6001488" y="1362384"/>
            <a:ext cx="578520" cy="268200"/>
            <a:chOff x="6001488" y="1362384"/>
            <a:chExt cx="578520" cy="26820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7C2E8559-BCE2-76AF-39CA-F7D8EE5C8836}"/>
                    </a:ext>
                  </a:extLst>
                </p14:cNvPr>
                <p14:cNvContentPartPr/>
                <p14:nvPr/>
              </p14:nvContentPartPr>
              <p14:xfrm>
                <a:off x="6416208" y="1362384"/>
                <a:ext cx="39240" cy="35280"/>
              </p14:xfrm>
            </p:contentPart>
          </mc:Choice>
          <mc:Fallback xmlns="">
            <p:pic>
              <p:nvPicPr>
                <p:cNvPr id="8" name="Ink 7">
                  <a:extLst>
                    <a:ext uri="{FF2B5EF4-FFF2-40B4-BE49-F238E27FC236}">
                      <a16:creationId xmlns:a16="http://schemas.microsoft.com/office/drawing/2014/main" id="{7C2E8559-BCE2-76AF-39CA-F7D8EE5C8836}"/>
                    </a:ext>
                  </a:extLst>
                </p:cNvPr>
                <p:cNvPicPr/>
                <p:nvPr/>
              </p:nvPicPr>
              <p:blipFill>
                <a:blip r:embed="rId9"/>
                <a:stretch>
                  <a:fillRect/>
                </a:stretch>
              </p:blipFill>
              <p:spPr>
                <a:xfrm>
                  <a:off x="6410088" y="1356264"/>
                  <a:ext cx="51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C0CEB44-4B92-EA4E-AA98-3B117C24396F}"/>
                    </a:ext>
                  </a:extLst>
                </p14:cNvPr>
                <p14:cNvContentPartPr/>
                <p14:nvPr/>
              </p14:nvContentPartPr>
              <p14:xfrm>
                <a:off x="6001488" y="1446984"/>
                <a:ext cx="244080" cy="104040"/>
              </p14:xfrm>
            </p:contentPart>
          </mc:Choice>
          <mc:Fallback xmlns="">
            <p:pic>
              <p:nvPicPr>
                <p:cNvPr id="9" name="Ink 8">
                  <a:extLst>
                    <a:ext uri="{FF2B5EF4-FFF2-40B4-BE49-F238E27FC236}">
                      <a16:creationId xmlns:a16="http://schemas.microsoft.com/office/drawing/2014/main" id="{CC0CEB44-4B92-EA4E-AA98-3B117C24396F}"/>
                    </a:ext>
                  </a:extLst>
                </p:cNvPr>
                <p:cNvPicPr/>
                <p:nvPr/>
              </p:nvPicPr>
              <p:blipFill>
                <a:blip r:embed="rId11"/>
                <a:stretch>
                  <a:fillRect/>
                </a:stretch>
              </p:blipFill>
              <p:spPr>
                <a:xfrm>
                  <a:off x="5995368" y="1440864"/>
                  <a:ext cx="256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1265A21F-A407-E043-B98C-8BEC7234A461}"/>
                    </a:ext>
                  </a:extLst>
                </p14:cNvPr>
                <p14:cNvContentPartPr/>
                <p14:nvPr/>
              </p14:nvContentPartPr>
              <p14:xfrm>
                <a:off x="6345648" y="1526904"/>
                <a:ext cx="3960" cy="68400"/>
              </p14:xfrm>
            </p:contentPart>
          </mc:Choice>
          <mc:Fallback xmlns="">
            <p:pic>
              <p:nvPicPr>
                <p:cNvPr id="10" name="Ink 9">
                  <a:extLst>
                    <a:ext uri="{FF2B5EF4-FFF2-40B4-BE49-F238E27FC236}">
                      <a16:creationId xmlns:a16="http://schemas.microsoft.com/office/drawing/2014/main" id="{1265A21F-A407-E043-B98C-8BEC7234A461}"/>
                    </a:ext>
                  </a:extLst>
                </p:cNvPr>
                <p:cNvPicPr/>
                <p:nvPr/>
              </p:nvPicPr>
              <p:blipFill>
                <a:blip r:embed="rId13"/>
                <a:stretch>
                  <a:fillRect/>
                </a:stretch>
              </p:blipFill>
              <p:spPr>
                <a:xfrm>
                  <a:off x="6339528" y="1520784"/>
                  <a:ext cx="162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EED44D63-1CEA-6248-446F-B595A3A1C201}"/>
                    </a:ext>
                  </a:extLst>
                </p14:cNvPr>
                <p14:cNvContentPartPr/>
                <p14:nvPr/>
              </p14:nvContentPartPr>
              <p14:xfrm>
                <a:off x="6345648" y="1481184"/>
                <a:ext cx="360" cy="360"/>
              </p14:xfrm>
            </p:contentPart>
          </mc:Choice>
          <mc:Fallback xmlns="">
            <p:pic>
              <p:nvPicPr>
                <p:cNvPr id="11" name="Ink 10">
                  <a:extLst>
                    <a:ext uri="{FF2B5EF4-FFF2-40B4-BE49-F238E27FC236}">
                      <a16:creationId xmlns:a16="http://schemas.microsoft.com/office/drawing/2014/main" id="{EED44D63-1CEA-6248-446F-B595A3A1C201}"/>
                    </a:ext>
                  </a:extLst>
                </p:cNvPr>
                <p:cNvPicPr/>
                <p:nvPr/>
              </p:nvPicPr>
              <p:blipFill>
                <a:blip r:embed="rId15"/>
                <a:stretch>
                  <a:fillRect/>
                </a:stretch>
              </p:blipFill>
              <p:spPr>
                <a:xfrm>
                  <a:off x="6339528" y="147506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AF6B5A2-C770-262C-5736-4981E0BDD384}"/>
                    </a:ext>
                  </a:extLst>
                </p14:cNvPr>
                <p14:cNvContentPartPr/>
                <p14:nvPr/>
              </p14:nvContentPartPr>
              <p14:xfrm>
                <a:off x="6454008" y="1488384"/>
                <a:ext cx="126000" cy="142200"/>
              </p14:xfrm>
            </p:contentPart>
          </mc:Choice>
          <mc:Fallback xmlns="">
            <p:pic>
              <p:nvPicPr>
                <p:cNvPr id="12" name="Ink 11">
                  <a:extLst>
                    <a:ext uri="{FF2B5EF4-FFF2-40B4-BE49-F238E27FC236}">
                      <a16:creationId xmlns:a16="http://schemas.microsoft.com/office/drawing/2014/main" id="{DAF6B5A2-C770-262C-5736-4981E0BDD384}"/>
                    </a:ext>
                  </a:extLst>
                </p:cNvPr>
                <p:cNvPicPr/>
                <p:nvPr/>
              </p:nvPicPr>
              <p:blipFill>
                <a:blip r:embed="rId17"/>
                <a:stretch>
                  <a:fillRect/>
                </a:stretch>
              </p:blipFill>
              <p:spPr>
                <a:xfrm>
                  <a:off x="6447888" y="1482264"/>
                  <a:ext cx="138240" cy="15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A50D3AA1-1564-1B70-8DF5-9190A0C07A3B}"/>
                  </a:ext>
                </a:extLst>
              </p14:cNvPr>
              <p14:cNvContentPartPr/>
              <p14:nvPr/>
            </p14:nvContentPartPr>
            <p14:xfrm>
              <a:off x="7049808" y="3758184"/>
              <a:ext cx="360" cy="360"/>
            </p14:xfrm>
          </p:contentPart>
        </mc:Choice>
        <mc:Fallback xmlns="">
          <p:pic>
            <p:nvPicPr>
              <p:cNvPr id="14" name="Ink 13">
                <a:extLst>
                  <a:ext uri="{FF2B5EF4-FFF2-40B4-BE49-F238E27FC236}">
                    <a16:creationId xmlns:a16="http://schemas.microsoft.com/office/drawing/2014/main" id="{A50D3AA1-1564-1B70-8DF5-9190A0C07A3B}"/>
                  </a:ext>
                </a:extLst>
              </p:cNvPr>
              <p:cNvPicPr/>
              <p:nvPr/>
            </p:nvPicPr>
            <p:blipFill>
              <a:blip r:embed="rId15"/>
              <a:stretch>
                <a:fillRect/>
              </a:stretch>
            </p:blipFill>
            <p:spPr>
              <a:xfrm>
                <a:off x="7043688" y="375206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B893E0B0-0868-CE37-7414-096A5791BDF0}"/>
                  </a:ext>
                </a:extLst>
              </p14:cNvPr>
              <p14:cNvContentPartPr/>
              <p14:nvPr/>
            </p14:nvContentPartPr>
            <p14:xfrm>
              <a:off x="7049808" y="3657384"/>
              <a:ext cx="360" cy="360"/>
            </p14:xfrm>
          </p:contentPart>
        </mc:Choice>
        <mc:Fallback xmlns="">
          <p:pic>
            <p:nvPicPr>
              <p:cNvPr id="15" name="Ink 14">
                <a:extLst>
                  <a:ext uri="{FF2B5EF4-FFF2-40B4-BE49-F238E27FC236}">
                    <a16:creationId xmlns:a16="http://schemas.microsoft.com/office/drawing/2014/main" id="{B893E0B0-0868-CE37-7414-096A5791BDF0}"/>
                  </a:ext>
                </a:extLst>
              </p:cNvPr>
              <p:cNvPicPr/>
              <p:nvPr/>
            </p:nvPicPr>
            <p:blipFill>
              <a:blip r:embed="rId15"/>
              <a:stretch>
                <a:fillRect/>
              </a:stretch>
            </p:blipFill>
            <p:spPr>
              <a:xfrm>
                <a:off x="7043688" y="365126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CD99CCA2-C318-9E94-E373-0927DF95F6FD}"/>
                  </a:ext>
                </a:extLst>
              </p14:cNvPr>
              <p14:cNvContentPartPr/>
              <p14:nvPr/>
            </p14:nvContentPartPr>
            <p14:xfrm>
              <a:off x="7068168" y="3538584"/>
              <a:ext cx="360" cy="360"/>
            </p14:xfrm>
          </p:contentPart>
        </mc:Choice>
        <mc:Fallback xmlns="">
          <p:pic>
            <p:nvPicPr>
              <p:cNvPr id="16" name="Ink 15">
                <a:extLst>
                  <a:ext uri="{FF2B5EF4-FFF2-40B4-BE49-F238E27FC236}">
                    <a16:creationId xmlns:a16="http://schemas.microsoft.com/office/drawing/2014/main" id="{CD99CCA2-C318-9E94-E373-0927DF95F6FD}"/>
                  </a:ext>
                </a:extLst>
              </p:cNvPr>
              <p:cNvPicPr/>
              <p:nvPr/>
            </p:nvPicPr>
            <p:blipFill>
              <a:blip r:embed="rId15"/>
              <a:stretch>
                <a:fillRect/>
              </a:stretch>
            </p:blipFill>
            <p:spPr>
              <a:xfrm>
                <a:off x="7062048" y="353246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B68F06FF-B416-A8AF-C0CB-9FC841FBC2C9}"/>
                  </a:ext>
                </a:extLst>
              </p14:cNvPr>
              <p14:cNvContentPartPr/>
              <p14:nvPr/>
            </p14:nvContentPartPr>
            <p14:xfrm>
              <a:off x="7086528" y="3392064"/>
              <a:ext cx="360" cy="360"/>
            </p14:xfrm>
          </p:contentPart>
        </mc:Choice>
        <mc:Fallback xmlns="">
          <p:pic>
            <p:nvPicPr>
              <p:cNvPr id="17" name="Ink 16">
                <a:extLst>
                  <a:ext uri="{FF2B5EF4-FFF2-40B4-BE49-F238E27FC236}">
                    <a16:creationId xmlns:a16="http://schemas.microsoft.com/office/drawing/2014/main" id="{B68F06FF-B416-A8AF-C0CB-9FC841FBC2C9}"/>
                  </a:ext>
                </a:extLst>
              </p:cNvPr>
              <p:cNvPicPr/>
              <p:nvPr/>
            </p:nvPicPr>
            <p:blipFill>
              <a:blip r:embed="rId15"/>
              <a:stretch>
                <a:fillRect/>
              </a:stretch>
            </p:blipFill>
            <p:spPr>
              <a:xfrm>
                <a:off x="7080408" y="338594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3B96006D-9656-8D1A-631B-48C306604A99}"/>
                  </a:ext>
                </a:extLst>
              </p14:cNvPr>
              <p14:cNvContentPartPr/>
              <p14:nvPr/>
            </p14:nvContentPartPr>
            <p14:xfrm>
              <a:off x="7086528" y="3227544"/>
              <a:ext cx="360" cy="360"/>
            </p14:xfrm>
          </p:contentPart>
        </mc:Choice>
        <mc:Fallback xmlns="">
          <p:pic>
            <p:nvPicPr>
              <p:cNvPr id="18" name="Ink 17">
                <a:extLst>
                  <a:ext uri="{FF2B5EF4-FFF2-40B4-BE49-F238E27FC236}">
                    <a16:creationId xmlns:a16="http://schemas.microsoft.com/office/drawing/2014/main" id="{3B96006D-9656-8D1A-631B-48C306604A99}"/>
                  </a:ext>
                </a:extLst>
              </p:cNvPr>
              <p:cNvPicPr/>
              <p:nvPr/>
            </p:nvPicPr>
            <p:blipFill>
              <a:blip r:embed="rId15"/>
              <a:stretch>
                <a:fillRect/>
              </a:stretch>
            </p:blipFill>
            <p:spPr>
              <a:xfrm>
                <a:off x="7080408" y="322142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3C38CF7-E052-FF83-5A8B-E4717870F087}"/>
                  </a:ext>
                </a:extLst>
              </p14:cNvPr>
              <p14:cNvContentPartPr/>
              <p14:nvPr/>
            </p14:nvContentPartPr>
            <p14:xfrm>
              <a:off x="7086528" y="3081384"/>
              <a:ext cx="360" cy="360"/>
            </p14:xfrm>
          </p:contentPart>
        </mc:Choice>
        <mc:Fallback xmlns="">
          <p:pic>
            <p:nvPicPr>
              <p:cNvPr id="19" name="Ink 18">
                <a:extLst>
                  <a:ext uri="{FF2B5EF4-FFF2-40B4-BE49-F238E27FC236}">
                    <a16:creationId xmlns:a16="http://schemas.microsoft.com/office/drawing/2014/main" id="{A3C38CF7-E052-FF83-5A8B-E4717870F087}"/>
                  </a:ext>
                </a:extLst>
              </p:cNvPr>
              <p:cNvPicPr/>
              <p:nvPr/>
            </p:nvPicPr>
            <p:blipFill>
              <a:blip r:embed="rId15"/>
              <a:stretch>
                <a:fillRect/>
              </a:stretch>
            </p:blipFill>
            <p:spPr>
              <a:xfrm>
                <a:off x="7080408" y="307526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F5D800F-C6A6-F04E-572F-609C23F03339}"/>
                  </a:ext>
                </a:extLst>
              </p14:cNvPr>
              <p14:cNvContentPartPr/>
              <p14:nvPr/>
            </p14:nvContentPartPr>
            <p14:xfrm>
              <a:off x="7086528" y="2862144"/>
              <a:ext cx="9360" cy="119160"/>
            </p14:xfrm>
          </p:contentPart>
        </mc:Choice>
        <mc:Fallback xmlns="">
          <p:pic>
            <p:nvPicPr>
              <p:cNvPr id="20" name="Ink 19">
                <a:extLst>
                  <a:ext uri="{FF2B5EF4-FFF2-40B4-BE49-F238E27FC236}">
                    <a16:creationId xmlns:a16="http://schemas.microsoft.com/office/drawing/2014/main" id="{9F5D800F-C6A6-F04E-572F-609C23F03339}"/>
                  </a:ext>
                </a:extLst>
              </p:cNvPr>
              <p:cNvPicPr/>
              <p:nvPr/>
            </p:nvPicPr>
            <p:blipFill>
              <a:blip r:embed="rId25"/>
              <a:stretch>
                <a:fillRect/>
              </a:stretch>
            </p:blipFill>
            <p:spPr>
              <a:xfrm>
                <a:off x="7080408" y="2856024"/>
                <a:ext cx="21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A28D727A-D750-1337-4B86-341C63192E72}"/>
                  </a:ext>
                </a:extLst>
              </p14:cNvPr>
              <p14:cNvContentPartPr/>
              <p14:nvPr/>
            </p14:nvContentPartPr>
            <p14:xfrm>
              <a:off x="7104888" y="2733624"/>
              <a:ext cx="360" cy="360"/>
            </p14:xfrm>
          </p:contentPart>
        </mc:Choice>
        <mc:Fallback xmlns="">
          <p:pic>
            <p:nvPicPr>
              <p:cNvPr id="21" name="Ink 20">
                <a:extLst>
                  <a:ext uri="{FF2B5EF4-FFF2-40B4-BE49-F238E27FC236}">
                    <a16:creationId xmlns:a16="http://schemas.microsoft.com/office/drawing/2014/main" id="{A28D727A-D750-1337-4B86-341C63192E72}"/>
                  </a:ext>
                </a:extLst>
              </p:cNvPr>
              <p:cNvPicPr/>
              <p:nvPr/>
            </p:nvPicPr>
            <p:blipFill>
              <a:blip r:embed="rId15"/>
              <a:stretch>
                <a:fillRect/>
              </a:stretch>
            </p:blipFill>
            <p:spPr>
              <a:xfrm>
                <a:off x="7098768" y="27275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C47D6D45-B34E-55F1-4353-0921C4E52D77}"/>
                  </a:ext>
                </a:extLst>
              </p14:cNvPr>
              <p14:cNvContentPartPr/>
              <p14:nvPr/>
            </p14:nvContentPartPr>
            <p14:xfrm>
              <a:off x="7123248" y="2596464"/>
              <a:ext cx="360" cy="360"/>
            </p14:xfrm>
          </p:contentPart>
        </mc:Choice>
        <mc:Fallback xmlns="">
          <p:pic>
            <p:nvPicPr>
              <p:cNvPr id="22" name="Ink 21">
                <a:extLst>
                  <a:ext uri="{FF2B5EF4-FFF2-40B4-BE49-F238E27FC236}">
                    <a16:creationId xmlns:a16="http://schemas.microsoft.com/office/drawing/2014/main" id="{C47D6D45-B34E-55F1-4353-0921C4E52D77}"/>
                  </a:ext>
                </a:extLst>
              </p:cNvPr>
              <p:cNvPicPr/>
              <p:nvPr/>
            </p:nvPicPr>
            <p:blipFill>
              <a:blip r:embed="rId15"/>
              <a:stretch>
                <a:fillRect/>
              </a:stretch>
            </p:blipFill>
            <p:spPr>
              <a:xfrm>
                <a:off x="7117128" y="259034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6411AD2D-7B3F-D005-EF49-3EB1B6830CEE}"/>
                  </a:ext>
                </a:extLst>
              </p14:cNvPr>
              <p14:cNvContentPartPr/>
              <p14:nvPr/>
            </p14:nvContentPartPr>
            <p14:xfrm>
              <a:off x="7159608" y="2222064"/>
              <a:ext cx="360" cy="360"/>
            </p14:xfrm>
          </p:contentPart>
        </mc:Choice>
        <mc:Fallback xmlns="">
          <p:pic>
            <p:nvPicPr>
              <p:cNvPr id="25" name="Ink 24">
                <a:extLst>
                  <a:ext uri="{FF2B5EF4-FFF2-40B4-BE49-F238E27FC236}">
                    <a16:creationId xmlns:a16="http://schemas.microsoft.com/office/drawing/2014/main" id="{6411AD2D-7B3F-D005-EF49-3EB1B6830CEE}"/>
                  </a:ext>
                </a:extLst>
              </p:cNvPr>
              <p:cNvPicPr/>
              <p:nvPr/>
            </p:nvPicPr>
            <p:blipFill>
              <a:blip r:embed="rId15"/>
              <a:stretch>
                <a:fillRect/>
              </a:stretch>
            </p:blipFill>
            <p:spPr>
              <a:xfrm>
                <a:off x="7153488" y="221594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ACA9754A-6840-73A7-3C2C-986A772CA3F0}"/>
                  </a:ext>
                </a:extLst>
              </p14:cNvPr>
              <p14:cNvContentPartPr/>
              <p14:nvPr/>
            </p14:nvContentPartPr>
            <p14:xfrm>
              <a:off x="7168608" y="2139624"/>
              <a:ext cx="360" cy="360"/>
            </p14:xfrm>
          </p:contentPart>
        </mc:Choice>
        <mc:Fallback xmlns="">
          <p:pic>
            <p:nvPicPr>
              <p:cNvPr id="26" name="Ink 25">
                <a:extLst>
                  <a:ext uri="{FF2B5EF4-FFF2-40B4-BE49-F238E27FC236}">
                    <a16:creationId xmlns:a16="http://schemas.microsoft.com/office/drawing/2014/main" id="{ACA9754A-6840-73A7-3C2C-986A772CA3F0}"/>
                  </a:ext>
                </a:extLst>
              </p:cNvPr>
              <p:cNvPicPr/>
              <p:nvPr/>
            </p:nvPicPr>
            <p:blipFill>
              <a:blip r:embed="rId15"/>
              <a:stretch>
                <a:fillRect/>
              </a:stretch>
            </p:blipFill>
            <p:spPr>
              <a:xfrm>
                <a:off x="7162488" y="21335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2CFB6EE5-57F4-CD7B-E79A-6D104B2A9A78}"/>
                  </a:ext>
                </a:extLst>
              </p14:cNvPr>
              <p14:cNvContentPartPr/>
              <p14:nvPr/>
            </p14:nvContentPartPr>
            <p14:xfrm>
              <a:off x="7177968" y="1984104"/>
              <a:ext cx="360" cy="360"/>
            </p14:xfrm>
          </p:contentPart>
        </mc:Choice>
        <mc:Fallback xmlns="">
          <p:pic>
            <p:nvPicPr>
              <p:cNvPr id="27" name="Ink 26">
                <a:extLst>
                  <a:ext uri="{FF2B5EF4-FFF2-40B4-BE49-F238E27FC236}">
                    <a16:creationId xmlns:a16="http://schemas.microsoft.com/office/drawing/2014/main" id="{2CFB6EE5-57F4-CD7B-E79A-6D104B2A9A78}"/>
                  </a:ext>
                </a:extLst>
              </p:cNvPr>
              <p:cNvPicPr/>
              <p:nvPr/>
            </p:nvPicPr>
            <p:blipFill>
              <a:blip r:embed="rId15"/>
              <a:stretch>
                <a:fillRect/>
              </a:stretch>
            </p:blipFill>
            <p:spPr>
              <a:xfrm>
                <a:off x="7171848" y="197798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274322E3-D004-0626-A880-17D3B8EB63B6}"/>
                  </a:ext>
                </a:extLst>
              </p14:cNvPr>
              <p14:cNvContentPartPr/>
              <p14:nvPr/>
            </p14:nvContentPartPr>
            <p14:xfrm>
              <a:off x="7186968" y="1874304"/>
              <a:ext cx="360" cy="360"/>
            </p14:xfrm>
          </p:contentPart>
        </mc:Choice>
        <mc:Fallback xmlns="">
          <p:pic>
            <p:nvPicPr>
              <p:cNvPr id="28" name="Ink 27">
                <a:extLst>
                  <a:ext uri="{FF2B5EF4-FFF2-40B4-BE49-F238E27FC236}">
                    <a16:creationId xmlns:a16="http://schemas.microsoft.com/office/drawing/2014/main" id="{274322E3-D004-0626-A880-17D3B8EB63B6}"/>
                  </a:ext>
                </a:extLst>
              </p:cNvPr>
              <p:cNvPicPr/>
              <p:nvPr/>
            </p:nvPicPr>
            <p:blipFill>
              <a:blip r:embed="rId15"/>
              <a:stretch>
                <a:fillRect/>
              </a:stretch>
            </p:blipFill>
            <p:spPr>
              <a:xfrm>
                <a:off x="7180848" y="186818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BADD0393-DE0F-E21E-461C-7EC4B83B33B4}"/>
                  </a:ext>
                </a:extLst>
              </p14:cNvPr>
              <p14:cNvContentPartPr/>
              <p14:nvPr/>
            </p14:nvContentPartPr>
            <p14:xfrm>
              <a:off x="7186968" y="1744704"/>
              <a:ext cx="360" cy="1800"/>
            </p14:xfrm>
          </p:contentPart>
        </mc:Choice>
        <mc:Fallback xmlns="">
          <p:pic>
            <p:nvPicPr>
              <p:cNvPr id="29" name="Ink 28">
                <a:extLst>
                  <a:ext uri="{FF2B5EF4-FFF2-40B4-BE49-F238E27FC236}">
                    <a16:creationId xmlns:a16="http://schemas.microsoft.com/office/drawing/2014/main" id="{BADD0393-DE0F-E21E-461C-7EC4B83B33B4}"/>
                  </a:ext>
                </a:extLst>
              </p:cNvPr>
              <p:cNvPicPr/>
              <p:nvPr/>
            </p:nvPicPr>
            <p:blipFill>
              <a:blip r:embed="rId33"/>
              <a:stretch>
                <a:fillRect/>
              </a:stretch>
            </p:blipFill>
            <p:spPr>
              <a:xfrm>
                <a:off x="7180848" y="1738584"/>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F8803F39-316B-2333-CEF3-B8576D754C0B}"/>
                  </a:ext>
                </a:extLst>
              </p14:cNvPr>
              <p14:cNvContentPartPr/>
              <p14:nvPr/>
            </p14:nvContentPartPr>
            <p14:xfrm>
              <a:off x="7177968" y="1435464"/>
              <a:ext cx="18360" cy="155880"/>
            </p14:xfrm>
          </p:contentPart>
        </mc:Choice>
        <mc:Fallback xmlns="">
          <p:pic>
            <p:nvPicPr>
              <p:cNvPr id="30" name="Ink 29">
                <a:extLst>
                  <a:ext uri="{FF2B5EF4-FFF2-40B4-BE49-F238E27FC236}">
                    <a16:creationId xmlns:a16="http://schemas.microsoft.com/office/drawing/2014/main" id="{F8803F39-316B-2333-CEF3-B8576D754C0B}"/>
                  </a:ext>
                </a:extLst>
              </p:cNvPr>
              <p:cNvPicPr/>
              <p:nvPr/>
            </p:nvPicPr>
            <p:blipFill>
              <a:blip r:embed="rId35"/>
              <a:stretch>
                <a:fillRect/>
              </a:stretch>
            </p:blipFill>
            <p:spPr>
              <a:xfrm>
                <a:off x="7171848" y="1429344"/>
                <a:ext cx="306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65561217-F3D1-59CC-E000-7CBD8FBF2D33}"/>
                  </a:ext>
                </a:extLst>
              </p14:cNvPr>
              <p14:cNvContentPartPr/>
              <p14:nvPr/>
            </p14:nvContentPartPr>
            <p14:xfrm>
              <a:off x="7214328" y="1353024"/>
              <a:ext cx="360" cy="360"/>
            </p14:xfrm>
          </p:contentPart>
        </mc:Choice>
        <mc:Fallback xmlns="">
          <p:pic>
            <p:nvPicPr>
              <p:cNvPr id="31" name="Ink 30">
                <a:extLst>
                  <a:ext uri="{FF2B5EF4-FFF2-40B4-BE49-F238E27FC236}">
                    <a16:creationId xmlns:a16="http://schemas.microsoft.com/office/drawing/2014/main" id="{65561217-F3D1-59CC-E000-7CBD8FBF2D33}"/>
                  </a:ext>
                </a:extLst>
              </p:cNvPr>
              <p:cNvPicPr/>
              <p:nvPr/>
            </p:nvPicPr>
            <p:blipFill>
              <a:blip r:embed="rId15"/>
              <a:stretch>
                <a:fillRect/>
              </a:stretch>
            </p:blipFill>
            <p:spPr>
              <a:xfrm>
                <a:off x="7208208" y="13469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DEEE67E2-01A9-9995-BED2-B9D9F6AE48F6}"/>
                  </a:ext>
                </a:extLst>
              </p14:cNvPr>
              <p14:cNvContentPartPr/>
              <p14:nvPr/>
            </p14:nvContentPartPr>
            <p14:xfrm>
              <a:off x="7214328" y="1289304"/>
              <a:ext cx="360" cy="360"/>
            </p14:xfrm>
          </p:contentPart>
        </mc:Choice>
        <mc:Fallback xmlns="">
          <p:pic>
            <p:nvPicPr>
              <p:cNvPr id="32" name="Ink 31">
                <a:extLst>
                  <a:ext uri="{FF2B5EF4-FFF2-40B4-BE49-F238E27FC236}">
                    <a16:creationId xmlns:a16="http://schemas.microsoft.com/office/drawing/2014/main" id="{DEEE67E2-01A9-9995-BED2-B9D9F6AE48F6}"/>
                  </a:ext>
                </a:extLst>
              </p:cNvPr>
              <p:cNvPicPr/>
              <p:nvPr/>
            </p:nvPicPr>
            <p:blipFill>
              <a:blip r:embed="rId15"/>
              <a:stretch>
                <a:fillRect/>
              </a:stretch>
            </p:blipFill>
            <p:spPr>
              <a:xfrm>
                <a:off x="7208208" y="1283184"/>
                <a:ext cx="12600" cy="12600"/>
              </a:xfrm>
              <a:prstGeom prst="rect">
                <a:avLst/>
              </a:prstGeom>
            </p:spPr>
          </p:pic>
        </mc:Fallback>
      </mc:AlternateContent>
      <p:grpSp>
        <p:nvGrpSpPr>
          <p:cNvPr id="37" name="Group 36">
            <a:extLst>
              <a:ext uri="{FF2B5EF4-FFF2-40B4-BE49-F238E27FC236}">
                <a16:creationId xmlns:a16="http://schemas.microsoft.com/office/drawing/2014/main" id="{CFB7ABDF-C46E-707B-F9ED-FF6F3F74C791}"/>
              </a:ext>
            </a:extLst>
          </p:cNvPr>
          <p:cNvGrpSpPr/>
          <p:nvPr/>
        </p:nvGrpSpPr>
        <p:grpSpPr>
          <a:xfrm>
            <a:off x="6857928" y="2368224"/>
            <a:ext cx="666000" cy="146880"/>
            <a:chOff x="6857928" y="2368224"/>
            <a:chExt cx="666000" cy="146880"/>
          </a:xfrm>
        </p:grpSpPr>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F326870-76B2-4880-8091-763FF224531C}"/>
                    </a:ext>
                  </a:extLst>
                </p14:cNvPr>
                <p14:cNvContentPartPr/>
                <p14:nvPr/>
              </p14:nvContentPartPr>
              <p14:xfrm>
                <a:off x="7141248" y="2505384"/>
                <a:ext cx="360" cy="360"/>
              </p14:xfrm>
            </p:contentPart>
          </mc:Choice>
          <mc:Fallback xmlns="">
            <p:pic>
              <p:nvPicPr>
                <p:cNvPr id="23" name="Ink 22">
                  <a:extLst>
                    <a:ext uri="{FF2B5EF4-FFF2-40B4-BE49-F238E27FC236}">
                      <a16:creationId xmlns:a16="http://schemas.microsoft.com/office/drawing/2014/main" id="{DF326870-76B2-4880-8091-763FF224531C}"/>
                    </a:ext>
                  </a:extLst>
                </p:cNvPr>
                <p:cNvPicPr/>
                <p:nvPr/>
              </p:nvPicPr>
              <p:blipFill>
                <a:blip r:embed="rId15"/>
                <a:stretch>
                  <a:fillRect/>
                </a:stretch>
              </p:blipFill>
              <p:spPr>
                <a:xfrm>
                  <a:off x="7135128" y="249926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B822CFE3-517A-2CE5-7E74-76DB10BD26B9}"/>
                    </a:ext>
                  </a:extLst>
                </p14:cNvPr>
                <p14:cNvContentPartPr/>
                <p14:nvPr/>
              </p14:nvContentPartPr>
              <p14:xfrm>
                <a:off x="7150248" y="2368224"/>
                <a:ext cx="360" cy="360"/>
              </p14:xfrm>
            </p:contentPart>
          </mc:Choice>
          <mc:Fallback xmlns="">
            <p:pic>
              <p:nvPicPr>
                <p:cNvPr id="24" name="Ink 23">
                  <a:extLst>
                    <a:ext uri="{FF2B5EF4-FFF2-40B4-BE49-F238E27FC236}">
                      <a16:creationId xmlns:a16="http://schemas.microsoft.com/office/drawing/2014/main" id="{B822CFE3-517A-2CE5-7E74-76DB10BD26B9}"/>
                    </a:ext>
                  </a:extLst>
                </p:cNvPr>
                <p:cNvPicPr/>
                <p:nvPr/>
              </p:nvPicPr>
              <p:blipFill>
                <a:blip r:embed="rId15"/>
                <a:stretch>
                  <a:fillRect/>
                </a:stretch>
              </p:blipFill>
              <p:spPr>
                <a:xfrm>
                  <a:off x="7144128" y="23621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105E3447-9384-925D-2E18-2CC5B0BDC5B7}"/>
                    </a:ext>
                  </a:extLst>
                </p14:cNvPr>
                <p14:cNvContentPartPr/>
                <p14:nvPr/>
              </p14:nvContentPartPr>
              <p14:xfrm>
                <a:off x="6857928" y="2385864"/>
                <a:ext cx="245520" cy="103680"/>
              </p14:xfrm>
            </p:contentPart>
          </mc:Choice>
          <mc:Fallback xmlns="">
            <p:pic>
              <p:nvPicPr>
                <p:cNvPr id="33" name="Ink 32">
                  <a:extLst>
                    <a:ext uri="{FF2B5EF4-FFF2-40B4-BE49-F238E27FC236}">
                      <a16:creationId xmlns:a16="http://schemas.microsoft.com/office/drawing/2014/main" id="{105E3447-9384-925D-2E18-2CC5B0BDC5B7}"/>
                    </a:ext>
                  </a:extLst>
                </p:cNvPr>
                <p:cNvPicPr/>
                <p:nvPr/>
              </p:nvPicPr>
              <p:blipFill>
                <a:blip r:embed="rId41"/>
                <a:stretch>
                  <a:fillRect/>
                </a:stretch>
              </p:blipFill>
              <p:spPr>
                <a:xfrm>
                  <a:off x="6851808" y="2379744"/>
                  <a:ext cx="2577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AA78CF31-D299-84FB-7B76-B3BF24DDBD0D}"/>
                    </a:ext>
                  </a:extLst>
                </p14:cNvPr>
                <p14:cNvContentPartPr/>
                <p14:nvPr/>
              </p14:nvContentPartPr>
              <p14:xfrm>
                <a:off x="7129368" y="2403504"/>
                <a:ext cx="90360" cy="95040"/>
              </p14:xfrm>
            </p:contentPart>
          </mc:Choice>
          <mc:Fallback xmlns="">
            <p:pic>
              <p:nvPicPr>
                <p:cNvPr id="34" name="Ink 33">
                  <a:extLst>
                    <a:ext uri="{FF2B5EF4-FFF2-40B4-BE49-F238E27FC236}">
                      <a16:creationId xmlns:a16="http://schemas.microsoft.com/office/drawing/2014/main" id="{AA78CF31-D299-84FB-7B76-B3BF24DDBD0D}"/>
                    </a:ext>
                  </a:extLst>
                </p:cNvPr>
                <p:cNvPicPr/>
                <p:nvPr/>
              </p:nvPicPr>
              <p:blipFill>
                <a:blip r:embed="rId43"/>
                <a:stretch>
                  <a:fillRect/>
                </a:stretch>
              </p:blipFill>
              <p:spPr>
                <a:xfrm>
                  <a:off x="7123248" y="2397384"/>
                  <a:ext cx="102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6B9AB954-4B5D-80C7-ECB3-899A75477623}"/>
                    </a:ext>
                  </a:extLst>
                </p14:cNvPr>
                <p14:cNvContentPartPr/>
                <p14:nvPr/>
              </p14:nvContentPartPr>
              <p14:xfrm>
                <a:off x="7276968" y="2413584"/>
                <a:ext cx="94320" cy="101520"/>
              </p14:xfrm>
            </p:contentPart>
          </mc:Choice>
          <mc:Fallback xmlns="">
            <p:pic>
              <p:nvPicPr>
                <p:cNvPr id="35" name="Ink 34">
                  <a:extLst>
                    <a:ext uri="{FF2B5EF4-FFF2-40B4-BE49-F238E27FC236}">
                      <a16:creationId xmlns:a16="http://schemas.microsoft.com/office/drawing/2014/main" id="{6B9AB954-4B5D-80C7-ECB3-899A75477623}"/>
                    </a:ext>
                  </a:extLst>
                </p:cNvPr>
                <p:cNvPicPr/>
                <p:nvPr/>
              </p:nvPicPr>
              <p:blipFill>
                <a:blip r:embed="rId45"/>
                <a:stretch>
                  <a:fillRect/>
                </a:stretch>
              </p:blipFill>
              <p:spPr>
                <a:xfrm>
                  <a:off x="7270848" y="2407464"/>
                  <a:ext cx="106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83092402-FF29-EEBE-72CE-F1FDDF7F25D6}"/>
                    </a:ext>
                  </a:extLst>
                </p14:cNvPr>
                <p14:cNvContentPartPr/>
                <p14:nvPr/>
              </p14:nvContentPartPr>
              <p14:xfrm>
                <a:off x="7424928" y="2413584"/>
                <a:ext cx="99000" cy="92160"/>
              </p14:xfrm>
            </p:contentPart>
          </mc:Choice>
          <mc:Fallback xmlns="">
            <p:pic>
              <p:nvPicPr>
                <p:cNvPr id="36" name="Ink 35">
                  <a:extLst>
                    <a:ext uri="{FF2B5EF4-FFF2-40B4-BE49-F238E27FC236}">
                      <a16:creationId xmlns:a16="http://schemas.microsoft.com/office/drawing/2014/main" id="{83092402-FF29-EEBE-72CE-F1FDDF7F25D6}"/>
                    </a:ext>
                  </a:extLst>
                </p:cNvPr>
                <p:cNvPicPr/>
                <p:nvPr/>
              </p:nvPicPr>
              <p:blipFill>
                <a:blip r:embed="rId47"/>
                <a:stretch>
                  <a:fillRect/>
                </a:stretch>
              </p:blipFill>
              <p:spPr>
                <a:xfrm>
                  <a:off x="7418808" y="2407464"/>
                  <a:ext cx="11124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Ink 37">
                <a:extLst>
                  <a:ext uri="{FF2B5EF4-FFF2-40B4-BE49-F238E27FC236}">
                    <a16:creationId xmlns:a16="http://schemas.microsoft.com/office/drawing/2014/main" id="{7EDBB964-078C-F934-03C0-5EACAF46810F}"/>
                  </a:ext>
                </a:extLst>
              </p14:cNvPr>
              <p14:cNvContentPartPr/>
              <p14:nvPr/>
            </p14:nvContentPartPr>
            <p14:xfrm>
              <a:off x="5577408" y="3739824"/>
              <a:ext cx="360" cy="360"/>
            </p14:xfrm>
          </p:contentPart>
        </mc:Choice>
        <mc:Fallback xmlns="">
          <p:pic>
            <p:nvPicPr>
              <p:cNvPr id="38" name="Ink 37">
                <a:extLst>
                  <a:ext uri="{FF2B5EF4-FFF2-40B4-BE49-F238E27FC236}">
                    <a16:creationId xmlns:a16="http://schemas.microsoft.com/office/drawing/2014/main" id="{7EDBB964-078C-F934-03C0-5EACAF46810F}"/>
                  </a:ext>
                </a:extLst>
              </p:cNvPr>
              <p:cNvPicPr/>
              <p:nvPr/>
            </p:nvPicPr>
            <p:blipFill>
              <a:blip r:embed="rId15"/>
              <a:stretch>
                <a:fillRect/>
              </a:stretch>
            </p:blipFill>
            <p:spPr>
              <a:xfrm>
                <a:off x="5571288" y="37337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89D321C9-7B22-7C61-3469-F45D0EE9ECE1}"/>
                  </a:ext>
                </a:extLst>
              </p14:cNvPr>
              <p14:cNvContentPartPr/>
              <p14:nvPr/>
            </p14:nvContentPartPr>
            <p14:xfrm>
              <a:off x="5577408" y="3630024"/>
              <a:ext cx="360" cy="360"/>
            </p14:xfrm>
          </p:contentPart>
        </mc:Choice>
        <mc:Fallback xmlns="">
          <p:pic>
            <p:nvPicPr>
              <p:cNvPr id="39" name="Ink 38">
                <a:extLst>
                  <a:ext uri="{FF2B5EF4-FFF2-40B4-BE49-F238E27FC236}">
                    <a16:creationId xmlns:a16="http://schemas.microsoft.com/office/drawing/2014/main" id="{89D321C9-7B22-7C61-3469-F45D0EE9ECE1}"/>
                  </a:ext>
                </a:extLst>
              </p:cNvPr>
              <p:cNvPicPr/>
              <p:nvPr/>
            </p:nvPicPr>
            <p:blipFill>
              <a:blip r:embed="rId15"/>
              <a:stretch>
                <a:fillRect/>
              </a:stretch>
            </p:blipFill>
            <p:spPr>
              <a:xfrm>
                <a:off x="5571288" y="36239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F4F165DF-9034-A44B-7CFF-E6513BF64F4A}"/>
                  </a:ext>
                </a:extLst>
              </p14:cNvPr>
              <p14:cNvContentPartPr/>
              <p14:nvPr/>
            </p14:nvContentPartPr>
            <p14:xfrm>
              <a:off x="5577408" y="3529224"/>
              <a:ext cx="360" cy="360"/>
            </p14:xfrm>
          </p:contentPart>
        </mc:Choice>
        <mc:Fallback xmlns="">
          <p:pic>
            <p:nvPicPr>
              <p:cNvPr id="40" name="Ink 39">
                <a:extLst>
                  <a:ext uri="{FF2B5EF4-FFF2-40B4-BE49-F238E27FC236}">
                    <a16:creationId xmlns:a16="http://schemas.microsoft.com/office/drawing/2014/main" id="{F4F165DF-9034-A44B-7CFF-E6513BF64F4A}"/>
                  </a:ext>
                </a:extLst>
              </p:cNvPr>
              <p:cNvPicPr/>
              <p:nvPr/>
            </p:nvPicPr>
            <p:blipFill>
              <a:blip r:embed="rId15"/>
              <a:stretch>
                <a:fillRect/>
              </a:stretch>
            </p:blipFill>
            <p:spPr>
              <a:xfrm>
                <a:off x="5571288" y="35231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Ink 40">
                <a:extLst>
                  <a:ext uri="{FF2B5EF4-FFF2-40B4-BE49-F238E27FC236}">
                    <a16:creationId xmlns:a16="http://schemas.microsoft.com/office/drawing/2014/main" id="{C65A60EA-9DA5-1B59-3B00-86F70E7BFFD4}"/>
                  </a:ext>
                </a:extLst>
              </p14:cNvPr>
              <p14:cNvContentPartPr/>
              <p14:nvPr/>
            </p14:nvContentPartPr>
            <p14:xfrm>
              <a:off x="5577408" y="3410424"/>
              <a:ext cx="360" cy="360"/>
            </p14:xfrm>
          </p:contentPart>
        </mc:Choice>
        <mc:Fallback xmlns="">
          <p:pic>
            <p:nvPicPr>
              <p:cNvPr id="41" name="Ink 40">
                <a:extLst>
                  <a:ext uri="{FF2B5EF4-FFF2-40B4-BE49-F238E27FC236}">
                    <a16:creationId xmlns:a16="http://schemas.microsoft.com/office/drawing/2014/main" id="{C65A60EA-9DA5-1B59-3B00-86F70E7BFFD4}"/>
                  </a:ext>
                </a:extLst>
              </p:cNvPr>
              <p:cNvPicPr/>
              <p:nvPr/>
            </p:nvPicPr>
            <p:blipFill>
              <a:blip r:embed="rId15"/>
              <a:stretch>
                <a:fillRect/>
              </a:stretch>
            </p:blipFill>
            <p:spPr>
              <a:xfrm>
                <a:off x="5571288" y="34043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FA39ACAC-26F4-E445-CC6E-C7F3BB52B50A}"/>
                  </a:ext>
                </a:extLst>
              </p14:cNvPr>
              <p14:cNvContentPartPr/>
              <p14:nvPr/>
            </p14:nvContentPartPr>
            <p14:xfrm>
              <a:off x="5577408" y="3291624"/>
              <a:ext cx="360" cy="360"/>
            </p14:xfrm>
          </p:contentPart>
        </mc:Choice>
        <mc:Fallback xmlns="">
          <p:pic>
            <p:nvPicPr>
              <p:cNvPr id="42" name="Ink 41">
                <a:extLst>
                  <a:ext uri="{FF2B5EF4-FFF2-40B4-BE49-F238E27FC236}">
                    <a16:creationId xmlns:a16="http://schemas.microsoft.com/office/drawing/2014/main" id="{FA39ACAC-26F4-E445-CC6E-C7F3BB52B50A}"/>
                  </a:ext>
                </a:extLst>
              </p:cNvPr>
              <p:cNvPicPr/>
              <p:nvPr/>
            </p:nvPicPr>
            <p:blipFill>
              <a:blip r:embed="rId15"/>
              <a:stretch>
                <a:fillRect/>
              </a:stretch>
            </p:blipFill>
            <p:spPr>
              <a:xfrm>
                <a:off x="5571288" y="32855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Ink 42">
                <a:extLst>
                  <a:ext uri="{FF2B5EF4-FFF2-40B4-BE49-F238E27FC236}">
                    <a16:creationId xmlns:a16="http://schemas.microsoft.com/office/drawing/2014/main" id="{F55B054D-8E8B-28B1-0F57-DB03938A0D30}"/>
                  </a:ext>
                </a:extLst>
              </p14:cNvPr>
              <p14:cNvContentPartPr/>
              <p14:nvPr/>
            </p14:nvContentPartPr>
            <p14:xfrm>
              <a:off x="5577408" y="3017664"/>
              <a:ext cx="9720" cy="155520"/>
            </p14:xfrm>
          </p:contentPart>
        </mc:Choice>
        <mc:Fallback xmlns="">
          <p:pic>
            <p:nvPicPr>
              <p:cNvPr id="43" name="Ink 42">
                <a:extLst>
                  <a:ext uri="{FF2B5EF4-FFF2-40B4-BE49-F238E27FC236}">
                    <a16:creationId xmlns:a16="http://schemas.microsoft.com/office/drawing/2014/main" id="{F55B054D-8E8B-28B1-0F57-DB03938A0D30}"/>
                  </a:ext>
                </a:extLst>
              </p:cNvPr>
              <p:cNvPicPr/>
              <p:nvPr/>
            </p:nvPicPr>
            <p:blipFill>
              <a:blip r:embed="rId54"/>
              <a:stretch>
                <a:fillRect/>
              </a:stretch>
            </p:blipFill>
            <p:spPr>
              <a:xfrm>
                <a:off x="5571288" y="3011544"/>
                <a:ext cx="21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Ink 43">
                <a:extLst>
                  <a:ext uri="{FF2B5EF4-FFF2-40B4-BE49-F238E27FC236}">
                    <a16:creationId xmlns:a16="http://schemas.microsoft.com/office/drawing/2014/main" id="{6DDAC498-E8F3-3BA2-5268-78518A7E34FD}"/>
                  </a:ext>
                </a:extLst>
              </p14:cNvPr>
              <p14:cNvContentPartPr/>
              <p14:nvPr/>
            </p14:nvContentPartPr>
            <p14:xfrm>
              <a:off x="5605128" y="2916864"/>
              <a:ext cx="360" cy="360"/>
            </p14:xfrm>
          </p:contentPart>
        </mc:Choice>
        <mc:Fallback xmlns="">
          <p:pic>
            <p:nvPicPr>
              <p:cNvPr id="44" name="Ink 43">
                <a:extLst>
                  <a:ext uri="{FF2B5EF4-FFF2-40B4-BE49-F238E27FC236}">
                    <a16:creationId xmlns:a16="http://schemas.microsoft.com/office/drawing/2014/main" id="{6DDAC498-E8F3-3BA2-5268-78518A7E34FD}"/>
                  </a:ext>
                </a:extLst>
              </p:cNvPr>
              <p:cNvPicPr/>
              <p:nvPr/>
            </p:nvPicPr>
            <p:blipFill>
              <a:blip r:embed="rId15"/>
              <a:stretch>
                <a:fillRect/>
              </a:stretch>
            </p:blipFill>
            <p:spPr>
              <a:xfrm>
                <a:off x="5599008" y="291074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A550CF6C-45E0-F994-BC95-2AC7355EE2B5}"/>
                  </a:ext>
                </a:extLst>
              </p14:cNvPr>
              <p14:cNvContentPartPr/>
              <p14:nvPr/>
            </p14:nvContentPartPr>
            <p14:xfrm>
              <a:off x="5623488" y="2761344"/>
              <a:ext cx="360" cy="360"/>
            </p14:xfrm>
          </p:contentPart>
        </mc:Choice>
        <mc:Fallback xmlns="">
          <p:pic>
            <p:nvPicPr>
              <p:cNvPr id="45" name="Ink 44">
                <a:extLst>
                  <a:ext uri="{FF2B5EF4-FFF2-40B4-BE49-F238E27FC236}">
                    <a16:creationId xmlns:a16="http://schemas.microsoft.com/office/drawing/2014/main" id="{A550CF6C-45E0-F994-BC95-2AC7355EE2B5}"/>
                  </a:ext>
                </a:extLst>
              </p:cNvPr>
              <p:cNvPicPr/>
              <p:nvPr/>
            </p:nvPicPr>
            <p:blipFill>
              <a:blip r:embed="rId15"/>
              <a:stretch>
                <a:fillRect/>
              </a:stretch>
            </p:blipFill>
            <p:spPr>
              <a:xfrm>
                <a:off x="5617368" y="275522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Ink 45">
                <a:extLst>
                  <a:ext uri="{FF2B5EF4-FFF2-40B4-BE49-F238E27FC236}">
                    <a16:creationId xmlns:a16="http://schemas.microsoft.com/office/drawing/2014/main" id="{40D74112-501D-3166-45BA-4151CE7818E9}"/>
                  </a:ext>
                </a:extLst>
              </p14:cNvPr>
              <p14:cNvContentPartPr/>
              <p14:nvPr/>
            </p14:nvContentPartPr>
            <p14:xfrm>
              <a:off x="5650848" y="2660904"/>
              <a:ext cx="360" cy="360"/>
            </p14:xfrm>
          </p:contentPart>
        </mc:Choice>
        <mc:Fallback xmlns="">
          <p:pic>
            <p:nvPicPr>
              <p:cNvPr id="46" name="Ink 45">
                <a:extLst>
                  <a:ext uri="{FF2B5EF4-FFF2-40B4-BE49-F238E27FC236}">
                    <a16:creationId xmlns:a16="http://schemas.microsoft.com/office/drawing/2014/main" id="{40D74112-501D-3166-45BA-4151CE7818E9}"/>
                  </a:ext>
                </a:extLst>
              </p:cNvPr>
              <p:cNvPicPr/>
              <p:nvPr/>
            </p:nvPicPr>
            <p:blipFill>
              <a:blip r:embed="rId15"/>
              <a:stretch>
                <a:fillRect/>
              </a:stretch>
            </p:blipFill>
            <p:spPr>
              <a:xfrm>
                <a:off x="5644728" y="265478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9A816579-0168-AE96-4B75-97357B398E02}"/>
                  </a:ext>
                </a:extLst>
              </p14:cNvPr>
              <p14:cNvContentPartPr/>
              <p14:nvPr/>
            </p14:nvContentPartPr>
            <p14:xfrm>
              <a:off x="5659848" y="2276424"/>
              <a:ext cx="360" cy="360"/>
            </p14:xfrm>
          </p:contentPart>
        </mc:Choice>
        <mc:Fallback xmlns="">
          <p:pic>
            <p:nvPicPr>
              <p:cNvPr id="50" name="Ink 49">
                <a:extLst>
                  <a:ext uri="{FF2B5EF4-FFF2-40B4-BE49-F238E27FC236}">
                    <a16:creationId xmlns:a16="http://schemas.microsoft.com/office/drawing/2014/main" id="{9A816579-0168-AE96-4B75-97357B398E02}"/>
                  </a:ext>
                </a:extLst>
              </p:cNvPr>
              <p:cNvPicPr/>
              <p:nvPr/>
            </p:nvPicPr>
            <p:blipFill>
              <a:blip r:embed="rId15"/>
              <a:stretch>
                <a:fillRect/>
              </a:stretch>
            </p:blipFill>
            <p:spPr>
              <a:xfrm>
                <a:off x="5653728" y="22703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Ink 50">
                <a:extLst>
                  <a:ext uri="{FF2B5EF4-FFF2-40B4-BE49-F238E27FC236}">
                    <a16:creationId xmlns:a16="http://schemas.microsoft.com/office/drawing/2014/main" id="{8EFF6D5C-A6C4-FB38-F443-2E2B4793C228}"/>
                  </a:ext>
                </a:extLst>
              </p14:cNvPr>
              <p14:cNvContentPartPr/>
              <p14:nvPr/>
            </p14:nvContentPartPr>
            <p14:xfrm>
              <a:off x="5678208" y="2166624"/>
              <a:ext cx="360" cy="9720"/>
            </p14:xfrm>
          </p:contentPart>
        </mc:Choice>
        <mc:Fallback xmlns="">
          <p:pic>
            <p:nvPicPr>
              <p:cNvPr id="51" name="Ink 50">
                <a:extLst>
                  <a:ext uri="{FF2B5EF4-FFF2-40B4-BE49-F238E27FC236}">
                    <a16:creationId xmlns:a16="http://schemas.microsoft.com/office/drawing/2014/main" id="{8EFF6D5C-A6C4-FB38-F443-2E2B4793C228}"/>
                  </a:ext>
                </a:extLst>
              </p:cNvPr>
              <p:cNvPicPr/>
              <p:nvPr/>
            </p:nvPicPr>
            <p:blipFill>
              <a:blip r:embed="rId60"/>
              <a:stretch>
                <a:fillRect/>
              </a:stretch>
            </p:blipFill>
            <p:spPr>
              <a:xfrm>
                <a:off x="5672088" y="2160504"/>
                <a:ext cx="12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Ink 51">
                <a:extLst>
                  <a:ext uri="{FF2B5EF4-FFF2-40B4-BE49-F238E27FC236}">
                    <a16:creationId xmlns:a16="http://schemas.microsoft.com/office/drawing/2014/main" id="{EF606554-D727-5BB7-F273-99E2E17D7690}"/>
                  </a:ext>
                </a:extLst>
              </p14:cNvPr>
              <p14:cNvContentPartPr/>
              <p14:nvPr/>
            </p14:nvContentPartPr>
            <p14:xfrm>
              <a:off x="5687568" y="2048184"/>
              <a:ext cx="360" cy="360"/>
            </p14:xfrm>
          </p:contentPart>
        </mc:Choice>
        <mc:Fallback xmlns="">
          <p:pic>
            <p:nvPicPr>
              <p:cNvPr id="52" name="Ink 51">
                <a:extLst>
                  <a:ext uri="{FF2B5EF4-FFF2-40B4-BE49-F238E27FC236}">
                    <a16:creationId xmlns:a16="http://schemas.microsoft.com/office/drawing/2014/main" id="{EF606554-D727-5BB7-F273-99E2E17D7690}"/>
                  </a:ext>
                </a:extLst>
              </p:cNvPr>
              <p:cNvPicPr/>
              <p:nvPr/>
            </p:nvPicPr>
            <p:blipFill>
              <a:blip r:embed="rId15"/>
              <a:stretch>
                <a:fillRect/>
              </a:stretch>
            </p:blipFill>
            <p:spPr>
              <a:xfrm>
                <a:off x="5681448" y="204206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590AC686-9AB9-E45C-7AB7-682AC9AA2D76}"/>
                  </a:ext>
                </a:extLst>
              </p14:cNvPr>
              <p14:cNvContentPartPr/>
              <p14:nvPr/>
            </p14:nvContentPartPr>
            <p14:xfrm>
              <a:off x="5696568" y="1956744"/>
              <a:ext cx="360" cy="9720"/>
            </p14:xfrm>
          </p:contentPart>
        </mc:Choice>
        <mc:Fallback xmlns="">
          <p:pic>
            <p:nvPicPr>
              <p:cNvPr id="53" name="Ink 52">
                <a:extLst>
                  <a:ext uri="{FF2B5EF4-FFF2-40B4-BE49-F238E27FC236}">
                    <a16:creationId xmlns:a16="http://schemas.microsoft.com/office/drawing/2014/main" id="{590AC686-9AB9-E45C-7AB7-682AC9AA2D76}"/>
                  </a:ext>
                </a:extLst>
              </p:cNvPr>
              <p:cNvPicPr/>
              <p:nvPr/>
            </p:nvPicPr>
            <p:blipFill>
              <a:blip r:embed="rId63"/>
              <a:stretch>
                <a:fillRect/>
              </a:stretch>
            </p:blipFill>
            <p:spPr>
              <a:xfrm>
                <a:off x="5690448" y="1950624"/>
                <a:ext cx="12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F259E08D-B090-81D7-210F-EB71498DCEFF}"/>
                  </a:ext>
                </a:extLst>
              </p14:cNvPr>
              <p14:cNvContentPartPr/>
              <p14:nvPr/>
            </p14:nvContentPartPr>
            <p14:xfrm>
              <a:off x="5678208" y="1755504"/>
              <a:ext cx="360" cy="360"/>
            </p14:xfrm>
          </p:contentPart>
        </mc:Choice>
        <mc:Fallback xmlns="">
          <p:pic>
            <p:nvPicPr>
              <p:cNvPr id="54" name="Ink 53">
                <a:extLst>
                  <a:ext uri="{FF2B5EF4-FFF2-40B4-BE49-F238E27FC236}">
                    <a16:creationId xmlns:a16="http://schemas.microsoft.com/office/drawing/2014/main" id="{F259E08D-B090-81D7-210F-EB71498DCEFF}"/>
                  </a:ext>
                </a:extLst>
              </p:cNvPr>
              <p:cNvPicPr/>
              <p:nvPr/>
            </p:nvPicPr>
            <p:blipFill>
              <a:blip r:embed="rId15"/>
              <a:stretch>
                <a:fillRect/>
              </a:stretch>
            </p:blipFill>
            <p:spPr>
              <a:xfrm>
                <a:off x="5672088" y="174938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B23F5F96-12E4-85A9-4125-E914061AC113}"/>
                  </a:ext>
                </a:extLst>
              </p14:cNvPr>
              <p14:cNvContentPartPr/>
              <p14:nvPr/>
            </p14:nvContentPartPr>
            <p14:xfrm>
              <a:off x="5669208" y="1664064"/>
              <a:ext cx="360" cy="360"/>
            </p14:xfrm>
          </p:contentPart>
        </mc:Choice>
        <mc:Fallback xmlns="">
          <p:pic>
            <p:nvPicPr>
              <p:cNvPr id="55" name="Ink 54">
                <a:extLst>
                  <a:ext uri="{FF2B5EF4-FFF2-40B4-BE49-F238E27FC236}">
                    <a16:creationId xmlns:a16="http://schemas.microsoft.com/office/drawing/2014/main" id="{B23F5F96-12E4-85A9-4125-E914061AC113}"/>
                  </a:ext>
                </a:extLst>
              </p:cNvPr>
              <p:cNvPicPr/>
              <p:nvPr/>
            </p:nvPicPr>
            <p:blipFill>
              <a:blip r:embed="rId15"/>
              <a:stretch>
                <a:fillRect/>
              </a:stretch>
            </p:blipFill>
            <p:spPr>
              <a:xfrm>
                <a:off x="5663088" y="165794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Ink 55">
                <a:extLst>
                  <a:ext uri="{FF2B5EF4-FFF2-40B4-BE49-F238E27FC236}">
                    <a16:creationId xmlns:a16="http://schemas.microsoft.com/office/drawing/2014/main" id="{21B1A496-AD88-84A4-F5D5-3EC1346A9840}"/>
                  </a:ext>
                </a:extLst>
              </p14:cNvPr>
              <p14:cNvContentPartPr/>
              <p14:nvPr/>
            </p14:nvContentPartPr>
            <p14:xfrm>
              <a:off x="5678208" y="1554264"/>
              <a:ext cx="360" cy="360"/>
            </p14:xfrm>
          </p:contentPart>
        </mc:Choice>
        <mc:Fallback xmlns="">
          <p:pic>
            <p:nvPicPr>
              <p:cNvPr id="56" name="Ink 55">
                <a:extLst>
                  <a:ext uri="{FF2B5EF4-FFF2-40B4-BE49-F238E27FC236}">
                    <a16:creationId xmlns:a16="http://schemas.microsoft.com/office/drawing/2014/main" id="{21B1A496-AD88-84A4-F5D5-3EC1346A9840}"/>
                  </a:ext>
                </a:extLst>
              </p:cNvPr>
              <p:cNvPicPr/>
              <p:nvPr/>
            </p:nvPicPr>
            <p:blipFill>
              <a:blip r:embed="rId15"/>
              <a:stretch>
                <a:fillRect/>
              </a:stretch>
            </p:blipFill>
            <p:spPr>
              <a:xfrm>
                <a:off x="5672088" y="154814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EFD6B3EE-A212-90CC-BA79-1CF52D299357}"/>
                  </a:ext>
                </a:extLst>
              </p14:cNvPr>
              <p14:cNvContentPartPr/>
              <p14:nvPr/>
            </p14:nvContentPartPr>
            <p14:xfrm>
              <a:off x="5669208" y="1444824"/>
              <a:ext cx="360" cy="360"/>
            </p14:xfrm>
          </p:contentPart>
        </mc:Choice>
        <mc:Fallback xmlns="">
          <p:pic>
            <p:nvPicPr>
              <p:cNvPr id="57" name="Ink 56">
                <a:extLst>
                  <a:ext uri="{FF2B5EF4-FFF2-40B4-BE49-F238E27FC236}">
                    <a16:creationId xmlns:a16="http://schemas.microsoft.com/office/drawing/2014/main" id="{EFD6B3EE-A212-90CC-BA79-1CF52D299357}"/>
                  </a:ext>
                </a:extLst>
              </p:cNvPr>
              <p:cNvPicPr/>
              <p:nvPr/>
            </p:nvPicPr>
            <p:blipFill>
              <a:blip r:embed="rId15"/>
              <a:stretch>
                <a:fillRect/>
              </a:stretch>
            </p:blipFill>
            <p:spPr>
              <a:xfrm>
                <a:off x="5663088" y="14387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Ink 57">
                <a:extLst>
                  <a:ext uri="{FF2B5EF4-FFF2-40B4-BE49-F238E27FC236}">
                    <a16:creationId xmlns:a16="http://schemas.microsoft.com/office/drawing/2014/main" id="{B011ED26-FB8D-309F-A730-3F2922A8FA61}"/>
                  </a:ext>
                </a:extLst>
              </p14:cNvPr>
              <p14:cNvContentPartPr/>
              <p14:nvPr/>
            </p14:nvContentPartPr>
            <p14:xfrm>
              <a:off x="5678208" y="1333224"/>
              <a:ext cx="360" cy="1800"/>
            </p14:xfrm>
          </p:contentPart>
        </mc:Choice>
        <mc:Fallback xmlns="">
          <p:pic>
            <p:nvPicPr>
              <p:cNvPr id="58" name="Ink 57">
                <a:extLst>
                  <a:ext uri="{FF2B5EF4-FFF2-40B4-BE49-F238E27FC236}">
                    <a16:creationId xmlns:a16="http://schemas.microsoft.com/office/drawing/2014/main" id="{B011ED26-FB8D-309F-A730-3F2922A8FA61}"/>
                  </a:ext>
                </a:extLst>
              </p:cNvPr>
              <p:cNvPicPr/>
              <p:nvPr/>
            </p:nvPicPr>
            <p:blipFill>
              <a:blip r:embed="rId69"/>
              <a:stretch>
                <a:fillRect/>
              </a:stretch>
            </p:blipFill>
            <p:spPr>
              <a:xfrm>
                <a:off x="5672088" y="1327104"/>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Ink 58">
                <a:extLst>
                  <a:ext uri="{FF2B5EF4-FFF2-40B4-BE49-F238E27FC236}">
                    <a16:creationId xmlns:a16="http://schemas.microsoft.com/office/drawing/2014/main" id="{792365C4-2651-DFA6-A4DB-094BC78C5CCC}"/>
                  </a:ext>
                </a:extLst>
              </p14:cNvPr>
              <p14:cNvContentPartPr/>
              <p14:nvPr/>
            </p14:nvContentPartPr>
            <p14:xfrm>
              <a:off x="5687568" y="1190304"/>
              <a:ext cx="360" cy="16920"/>
            </p14:xfrm>
          </p:contentPart>
        </mc:Choice>
        <mc:Fallback xmlns="">
          <p:pic>
            <p:nvPicPr>
              <p:cNvPr id="59" name="Ink 58">
                <a:extLst>
                  <a:ext uri="{FF2B5EF4-FFF2-40B4-BE49-F238E27FC236}">
                    <a16:creationId xmlns:a16="http://schemas.microsoft.com/office/drawing/2014/main" id="{792365C4-2651-DFA6-A4DB-094BC78C5CCC}"/>
                  </a:ext>
                </a:extLst>
              </p:cNvPr>
              <p:cNvPicPr/>
              <p:nvPr/>
            </p:nvPicPr>
            <p:blipFill>
              <a:blip r:embed="rId71"/>
              <a:stretch>
                <a:fillRect/>
              </a:stretch>
            </p:blipFill>
            <p:spPr>
              <a:xfrm>
                <a:off x="5681448" y="1184184"/>
                <a:ext cx="12600" cy="29160"/>
              </a:xfrm>
              <a:prstGeom prst="rect">
                <a:avLst/>
              </a:prstGeom>
            </p:spPr>
          </p:pic>
        </mc:Fallback>
      </mc:AlternateContent>
      <p:grpSp>
        <p:nvGrpSpPr>
          <p:cNvPr id="64" name="Group 63">
            <a:extLst>
              <a:ext uri="{FF2B5EF4-FFF2-40B4-BE49-F238E27FC236}">
                <a16:creationId xmlns:a16="http://schemas.microsoft.com/office/drawing/2014/main" id="{DB2A6619-2563-04B5-989D-FF31B338ACEF}"/>
              </a:ext>
            </a:extLst>
          </p:cNvPr>
          <p:cNvGrpSpPr/>
          <p:nvPr/>
        </p:nvGrpSpPr>
        <p:grpSpPr>
          <a:xfrm>
            <a:off x="5486328" y="2364624"/>
            <a:ext cx="477720" cy="231120"/>
            <a:chOff x="5486328" y="2364624"/>
            <a:chExt cx="477720" cy="231120"/>
          </a:xfrm>
        </p:grpSpPr>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40776BDC-3C2F-1388-C77C-781A39CEDA90}"/>
                    </a:ext>
                  </a:extLst>
                </p14:cNvPr>
                <p14:cNvContentPartPr/>
                <p14:nvPr/>
              </p14:nvContentPartPr>
              <p14:xfrm>
                <a:off x="5650848" y="2578464"/>
                <a:ext cx="360" cy="360"/>
              </p14:xfrm>
            </p:contentPart>
          </mc:Choice>
          <mc:Fallback xmlns="">
            <p:pic>
              <p:nvPicPr>
                <p:cNvPr id="47" name="Ink 46">
                  <a:extLst>
                    <a:ext uri="{FF2B5EF4-FFF2-40B4-BE49-F238E27FC236}">
                      <a16:creationId xmlns:a16="http://schemas.microsoft.com/office/drawing/2014/main" id="{40776BDC-3C2F-1388-C77C-781A39CEDA90}"/>
                    </a:ext>
                  </a:extLst>
                </p:cNvPr>
                <p:cNvPicPr/>
                <p:nvPr/>
              </p:nvPicPr>
              <p:blipFill>
                <a:blip r:embed="rId15"/>
                <a:stretch>
                  <a:fillRect/>
                </a:stretch>
              </p:blipFill>
              <p:spPr>
                <a:xfrm>
                  <a:off x="5644728" y="257234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081BD0F4-E191-FDDC-23D0-DEFCF645CD7D}"/>
                    </a:ext>
                  </a:extLst>
                </p14:cNvPr>
                <p14:cNvContentPartPr/>
                <p14:nvPr/>
              </p14:nvContentPartPr>
              <p14:xfrm>
                <a:off x="5650848" y="2431944"/>
                <a:ext cx="9360" cy="82440"/>
              </p14:xfrm>
            </p:contentPart>
          </mc:Choice>
          <mc:Fallback xmlns="">
            <p:pic>
              <p:nvPicPr>
                <p:cNvPr id="48" name="Ink 47">
                  <a:extLst>
                    <a:ext uri="{FF2B5EF4-FFF2-40B4-BE49-F238E27FC236}">
                      <a16:creationId xmlns:a16="http://schemas.microsoft.com/office/drawing/2014/main" id="{081BD0F4-E191-FDDC-23D0-DEFCF645CD7D}"/>
                    </a:ext>
                  </a:extLst>
                </p:cNvPr>
                <p:cNvPicPr/>
                <p:nvPr/>
              </p:nvPicPr>
              <p:blipFill>
                <a:blip r:embed="rId74"/>
                <a:stretch>
                  <a:fillRect/>
                </a:stretch>
              </p:blipFill>
              <p:spPr>
                <a:xfrm>
                  <a:off x="5644728" y="2425824"/>
                  <a:ext cx="216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04A05D19-D4AF-10CC-C6A3-6C1E51C556A5}"/>
                    </a:ext>
                  </a:extLst>
                </p14:cNvPr>
                <p14:cNvContentPartPr/>
                <p14:nvPr/>
              </p14:nvContentPartPr>
              <p14:xfrm>
                <a:off x="5659848" y="2386584"/>
                <a:ext cx="360" cy="360"/>
              </p14:xfrm>
            </p:contentPart>
          </mc:Choice>
          <mc:Fallback xmlns="">
            <p:pic>
              <p:nvPicPr>
                <p:cNvPr id="49" name="Ink 48">
                  <a:extLst>
                    <a:ext uri="{FF2B5EF4-FFF2-40B4-BE49-F238E27FC236}">
                      <a16:creationId xmlns:a16="http://schemas.microsoft.com/office/drawing/2014/main" id="{04A05D19-D4AF-10CC-C6A3-6C1E51C556A5}"/>
                    </a:ext>
                  </a:extLst>
                </p:cNvPr>
                <p:cNvPicPr/>
                <p:nvPr/>
              </p:nvPicPr>
              <p:blipFill>
                <a:blip r:embed="rId15"/>
                <a:stretch>
                  <a:fillRect/>
                </a:stretch>
              </p:blipFill>
              <p:spPr>
                <a:xfrm>
                  <a:off x="5653728" y="238046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4146F589-AB64-2487-9011-E70552628184}"/>
                    </a:ext>
                  </a:extLst>
                </p14:cNvPr>
                <p14:cNvContentPartPr/>
                <p14:nvPr/>
              </p14:nvContentPartPr>
              <p14:xfrm>
                <a:off x="5486328" y="2441304"/>
                <a:ext cx="210960" cy="154440"/>
              </p14:xfrm>
            </p:contentPart>
          </mc:Choice>
          <mc:Fallback xmlns="">
            <p:pic>
              <p:nvPicPr>
                <p:cNvPr id="60" name="Ink 59">
                  <a:extLst>
                    <a:ext uri="{FF2B5EF4-FFF2-40B4-BE49-F238E27FC236}">
                      <a16:creationId xmlns:a16="http://schemas.microsoft.com/office/drawing/2014/main" id="{4146F589-AB64-2487-9011-E70552628184}"/>
                    </a:ext>
                  </a:extLst>
                </p:cNvPr>
                <p:cNvPicPr/>
                <p:nvPr/>
              </p:nvPicPr>
              <p:blipFill>
                <a:blip r:embed="rId77"/>
                <a:stretch>
                  <a:fillRect/>
                </a:stretch>
              </p:blipFill>
              <p:spPr>
                <a:xfrm>
                  <a:off x="5480208" y="2435184"/>
                  <a:ext cx="2232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851F0D88-DC95-AA36-67E0-D6B58C28B2AF}"/>
                    </a:ext>
                  </a:extLst>
                </p14:cNvPr>
                <p14:cNvContentPartPr/>
                <p14:nvPr/>
              </p14:nvContentPartPr>
              <p14:xfrm>
                <a:off x="5708088" y="2405664"/>
                <a:ext cx="84600" cy="147240"/>
              </p14:xfrm>
            </p:contentPart>
          </mc:Choice>
          <mc:Fallback xmlns="">
            <p:pic>
              <p:nvPicPr>
                <p:cNvPr id="61" name="Ink 60">
                  <a:extLst>
                    <a:ext uri="{FF2B5EF4-FFF2-40B4-BE49-F238E27FC236}">
                      <a16:creationId xmlns:a16="http://schemas.microsoft.com/office/drawing/2014/main" id="{851F0D88-DC95-AA36-67E0-D6B58C28B2AF}"/>
                    </a:ext>
                  </a:extLst>
                </p:cNvPr>
                <p:cNvPicPr/>
                <p:nvPr/>
              </p:nvPicPr>
              <p:blipFill>
                <a:blip r:embed="rId79"/>
                <a:stretch>
                  <a:fillRect/>
                </a:stretch>
              </p:blipFill>
              <p:spPr>
                <a:xfrm>
                  <a:off x="5701968" y="2399544"/>
                  <a:ext cx="96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234F5E13-11AB-0C84-0DFF-05A5A4248744}"/>
                    </a:ext>
                  </a:extLst>
                </p14:cNvPr>
                <p14:cNvContentPartPr/>
                <p14:nvPr/>
              </p14:nvContentPartPr>
              <p14:xfrm>
                <a:off x="5806368" y="2422944"/>
                <a:ext cx="87840" cy="129600"/>
              </p14:xfrm>
            </p:contentPart>
          </mc:Choice>
          <mc:Fallback xmlns="">
            <p:pic>
              <p:nvPicPr>
                <p:cNvPr id="62" name="Ink 61">
                  <a:extLst>
                    <a:ext uri="{FF2B5EF4-FFF2-40B4-BE49-F238E27FC236}">
                      <a16:creationId xmlns:a16="http://schemas.microsoft.com/office/drawing/2014/main" id="{234F5E13-11AB-0C84-0DFF-05A5A4248744}"/>
                    </a:ext>
                  </a:extLst>
                </p:cNvPr>
                <p:cNvPicPr/>
                <p:nvPr/>
              </p:nvPicPr>
              <p:blipFill>
                <a:blip r:embed="rId81"/>
                <a:stretch>
                  <a:fillRect/>
                </a:stretch>
              </p:blipFill>
              <p:spPr>
                <a:xfrm>
                  <a:off x="5800248" y="2416824"/>
                  <a:ext cx="100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FE7F15BC-5011-C16E-DA0C-B5342FCA1E59}"/>
                    </a:ext>
                  </a:extLst>
                </p14:cNvPr>
                <p14:cNvContentPartPr/>
                <p14:nvPr/>
              </p14:nvContentPartPr>
              <p14:xfrm>
                <a:off x="5911848" y="2364624"/>
                <a:ext cx="52200" cy="177840"/>
              </p14:xfrm>
            </p:contentPart>
          </mc:Choice>
          <mc:Fallback xmlns="">
            <p:pic>
              <p:nvPicPr>
                <p:cNvPr id="63" name="Ink 62">
                  <a:extLst>
                    <a:ext uri="{FF2B5EF4-FFF2-40B4-BE49-F238E27FC236}">
                      <a16:creationId xmlns:a16="http://schemas.microsoft.com/office/drawing/2014/main" id="{FE7F15BC-5011-C16E-DA0C-B5342FCA1E59}"/>
                    </a:ext>
                  </a:extLst>
                </p:cNvPr>
                <p:cNvPicPr/>
                <p:nvPr/>
              </p:nvPicPr>
              <p:blipFill>
                <a:blip r:embed="rId83"/>
                <a:stretch>
                  <a:fillRect/>
                </a:stretch>
              </p:blipFill>
              <p:spPr>
                <a:xfrm>
                  <a:off x="5905728" y="2358504"/>
                  <a:ext cx="64440" cy="19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0033514E-D23D-4AF5-8C2C-CEE23B2573EA}"/>
                  </a:ext>
                </a:extLst>
              </p14:cNvPr>
              <p14:cNvContentPartPr/>
              <p14:nvPr/>
            </p14:nvContentPartPr>
            <p14:xfrm>
              <a:off x="8604288" y="3776544"/>
              <a:ext cx="360" cy="360"/>
            </p14:xfrm>
          </p:contentPart>
        </mc:Choice>
        <mc:Fallback xmlns="">
          <p:pic>
            <p:nvPicPr>
              <p:cNvPr id="65" name="Ink 64">
                <a:extLst>
                  <a:ext uri="{FF2B5EF4-FFF2-40B4-BE49-F238E27FC236}">
                    <a16:creationId xmlns:a16="http://schemas.microsoft.com/office/drawing/2014/main" id="{0033514E-D23D-4AF5-8C2C-CEE23B2573EA}"/>
                  </a:ext>
                </a:extLst>
              </p:cNvPr>
              <p:cNvPicPr/>
              <p:nvPr/>
            </p:nvPicPr>
            <p:blipFill>
              <a:blip r:embed="rId15"/>
              <a:stretch>
                <a:fillRect/>
              </a:stretch>
            </p:blipFill>
            <p:spPr>
              <a:xfrm>
                <a:off x="8598168" y="377042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Ink 65">
                <a:extLst>
                  <a:ext uri="{FF2B5EF4-FFF2-40B4-BE49-F238E27FC236}">
                    <a16:creationId xmlns:a16="http://schemas.microsoft.com/office/drawing/2014/main" id="{23BF9E27-A990-A2D0-3434-CDEC62318351}"/>
                  </a:ext>
                </a:extLst>
              </p14:cNvPr>
              <p14:cNvContentPartPr/>
              <p14:nvPr/>
            </p14:nvContentPartPr>
            <p14:xfrm>
              <a:off x="8604288" y="3666384"/>
              <a:ext cx="360" cy="360"/>
            </p14:xfrm>
          </p:contentPart>
        </mc:Choice>
        <mc:Fallback xmlns="">
          <p:pic>
            <p:nvPicPr>
              <p:cNvPr id="66" name="Ink 65">
                <a:extLst>
                  <a:ext uri="{FF2B5EF4-FFF2-40B4-BE49-F238E27FC236}">
                    <a16:creationId xmlns:a16="http://schemas.microsoft.com/office/drawing/2014/main" id="{23BF9E27-A990-A2D0-3434-CDEC62318351}"/>
                  </a:ext>
                </a:extLst>
              </p:cNvPr>
              <p:cNvPicPr/>
              <p:nvPr/>
            </p:nvPicPr>
            <p:blipFill>
              <a:blip r:embed="rId15"/>
              <a:stretch>
                <a:fillRect/>
              </a:stretch>
            </p:blipFill>
            <p:spPr>
              <a:xfrm>
                <a:off x="8598168" y="366026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Ink 66">
                <a:extLst>
                  <a:ext uri="{FF2B5EF4-FFF2-40B4-BE49-F238E27FC236}">
                    <a16:creationId xmlns:a16="http://schemas.microsoft.com/office/drawing/2014/main" id="{6A4AD515-C422-E66B-74C6-429EA05380CA}"/>
                  </a:ext>
                </a:extLst>
              </p14:cNvPr>
              <p14:cNvContentPartPr/>
              <p14:nvPr/>
            </p14:nvContentPartPr>
            <p14:xfrm>
              <a:off x="8613648" y="3565944"/>
              <a:ext cx="360" cy="360"/>
            </p14:xfrm>
          </p:contentPart>
        </mc:Choice>
        <mc:Fallback xmlns="">
          <p:pic>
            <p:nvPicPr>
              <p:cNvPr id="67" name="Ink 66">
                <a:extLst>
                  <a:ext uri="{FF2B5EF4-FFF2-40B4-BE49-F238E27FC236}">
                    <a16:creationId xmlns:a16="http://schemas.microsoft.com/office/drawing/2014/main" id="{6A4AD515-C422-E66B-74C6-429EA05380CA}"/>
                  </a:ext>
                </a:extLst>
              </p:cNvPr>
              <p:cNvPicPr/>
              <p:nvPr/>
            </p:nvPicPr>
            <p:blipFill>
              <a:blip r:embed="rId15"/>
              <a:stretch>
                <a:fillRect/>
              </a:stretch>
            </p:blipFill>
            <p:spPr>
              <a:xfrm>
                <a:off x="8607528" y="355982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8" name="Ink 67">
                <a:extLst>
                  <a:ext uri="{FF2B5EF4-FFF2-40B4-BE49-F238E27FC236}">
                    <a16:creationId xmlns:a16="http://schemas.microsoft.com/office/drawing/2014/main" id="{0C898C47-0D05-454A-7BD3-1D9464728C0A}"/>
                  </a:ext>
                </a:extLst>
              </p14:cNvPr>
              <p14:cNvContentPartPr/>
              <p14:nvPr/>
            </p14:nvContentPartPr>
            <p14:xfrm>
              <a:off x="8622648" y="3447144"/>
              <a:ext cx="360" cy="360"/>
            </p14:xfrm>
          </p:contentPart>
        </mc:Choice>
        <mc:Fallback xmlns="">
          <p:pic>
            <p:nvPicPr>
              <p:cNvPr id="68" name="Ink 67">
                <a:extLst>
                  <a:ext uri="{FF2B5EF4-FFF2-40B4-BE49-F238E27FC236}">
                    <a16:creationId xmlns:a16="http://schemas.microsoft.com/office/drawing/2014/main" id="{0C898C47-0D05-454A-7BD3-1D9464728C0A}"/>
                  </a:ext>
                </a:extLst>
              </p:cNvPr>
              <p:cNvPicPr/>
              <p:nvPr/>
            </p:nvPicPr>
            <p:blipFill>
              <a:blip r:embed="rId15"/>
              <a:stretch>
                <a:fillRect/>
              </a:stretch>
            </p:blipFill>
            <p:spPr>
              <a:xfrm>
                <a:off x="8616528" y="344102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9" name="Ink 68">
                <a:extLst>
                  <a:ext uri="{FF2B5EF4-FFF2-40B4-BE49-F238E27FC236}">
                    <a16:creationId xmlns:a16="http://schemas.microsoft.com/office/drawing/2014/main" id="{6BBBA5D5-3594-163B-75E1-518C0D94B642}"/>
                  </a:ext>
                </a:extLst>
              </p14:cNvPr>
              <p14:cNvContentPartPr/>
              <p14:nvPr/>
            </p14:nvContentPartPr>
            <p14:xfrm>
              <a:off x="8622648" y="3326544"/>
              <a:ext cx="360" cy="1800"/>
            </p14:xfrm>
          </p:contentPart>
        </mc:Choice>
        <mc:Fallback xmlns="">
          <p:pic>
            <p:nvPicPr>
              <p:cNvPr id="69" name="Ink 68">
                <a:extLst>
                  <a:ext uri="{FF2B5EF4-FFF2-40B4-BE49-F238E27FC236}">
                    <a16:creationId xmlns:a16="http://schemas.microsoft.com/office/drawing/2014/main" id="{6BBBA5D5-3594-163B-75E1-518C0D94B642}"/>
                  </a:ext>
                </a:extLst>
              </p:cNvPr>
              <p:cNvPicPr/>
              <p:nvPr/>
            </p:nvPicPr>
            <p:blipFill>
              <a:blip r:embed="rId33"/>
              <a:stretch>
                <a:fillRect/>
              </a:stretch>
            </p:blipFill>
            <p:spPr>
              <a:xfrm>
                <a:off x="8616528" y="3320424"/>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0" name="Ink 69">
                <a:extLst>
                  <a:ext uri="{FF2B5EF4-FFF2-40B4-BE49-F238E27FC236}">
                    <a16:creationId xmlns:a16="http://schemas.microsoft.com/office/drawing/2014/main" id="{5D463BBD-9BA2-5B24-BBF9-4F6DA59A44CD}"/>
                  </a:ext>
                </a:extLst>
              </p14:cNvPr>
              <p14:cNvContentPartPr/>
              <p14:nvPr/>
            </p14:nvContentPartPr>
            <p14:xfrm>
              <a:off x="8613648" y="3190824"/>
              <a:ext cx="360" cy="360"/>
            </p14:xfrm>
          </p:contentPart>
        </mc:Choice>
        <mc:Fallback xmlns="">
          <p:pic>
            <p:nvPicPr>
              <p:cNvPr id="70" name="Ink 69">
                <a:extLst>
                  <a:ext uri="{FF2B5EF4-FFF2-40B4-BE49-F238E27FC236}">
                    <a16:creationId xmlns:a16="http://schemas.microsoft.com/office/drawing/2014/main" id="{5D463BBD-9BA2-5B24-BBF9-4F6DA59A44CD}"/>
                  </a:ext>
                </a:extLst>
              </p:cNvPr>
              <p:cNvPicPr/>
              <p:nvPr/>
            </p:nvPicPr>
            <p:blipFill>
              <a:blip r:embed="rId15"/>
              <a:stretch>
                <a:fillRect/>
              </a:stretch>
            </p:blipFill>
            <p:spPr>
              <a:xfrm>
                <a:off x="8607528" y="31847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1" name="Ink 70">
                <a:extLst>
                  <a:ext uri="{FF2B5EF4-FFF2-40B4-BE49-F238E27FC236}">
                    <a16:creationId xmlns:a16="http://schemas.microsoft.com/office/drawing/2014/main" id="{752DB95F-1855-1CF9-6E34-A2BE72B775EF}"/>
                  </a:ext>
                </a:extLst>
              </p14:cNvPr>
              <p14:cNvContentPartPr/>
              <p14:nvPr/>
            </p14:nvContentPartPr>
            <p14:xfrm>
              <a:off x="8613648" y="3053664"/>
              <a:ext cx="360" cy="360"/>
            </p14:xfrm>
          </p:contentPart>
        </mc:Choice>
        <mc:Fallback xmlns="">
          <p:pic>
            <p:nvPicPr>
              <p:cNvPr id="71" name="Ink 70">
                <a:extLst>
                  <a:ext uri="{FF2B5EF4-FFF2-40B4-BE49-F238E27FC236}">
                    <a16:creationId xmlns:a16="http://schemas.microsoft.com/office/drawing/2014/main" id="{752DB95F-1855-1CF9-6E34-A2BE72B775EF}"/>
                  </a:ext>
                </a:extLst>
              </p:cNvPr>
              <p:cNvPicPr/>
              <p:nvPr/>
            </p:nvPicPr>
            <p:blipFill>
              <a:blip r:embed="rId15"/>
              <a:stretch>
                <a:fillRect/>
              </a:stretch>
            </p:blipFill>
            <p:spPr>
              <a:xfrm>
                <a:off x="8607528" y="304754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2" name="Ink 71">
                <a:extLst>
                  <a:ext uri="{FF2B5EF4-FFF2-40B4-BE49-F238E27FC236}">
                    <a16:creationId xmlns:a16="http://schemas.microsoft.com/office/drawing/2014/main" id="{D75FE51B-D96F-A0B8-A5ED-C2572626E2ED}"/>
                  </a:ext>
                </a:extLst>
              </p14:cNvPr>
              <p14:cNvContentPartPr/>
              <p14:nvPr/>
            </p14:nvContentPartPr>
            <p14:xfrm>
              <a:off x="8613648" y="2953224"/>
              <a:ext cx="360" cy="360"/>
            </p14:xfrm>
          </p:contentPart>
        </mc:Choice>
        <mc:Fallback xmlns="">
          <p:pic>
            <p:nvPicPr>
              <p:cNvPr id="72" name="Ink 71">
                <a:extLst>
                  <a:ext uri="{FF2B5EF4-FFF2-40B4-BE49-F238E27FC236}">
                    <a16:creationId xmlns:a16="http://schemas.microsoft.com/office/drawing/2014/main" id="{D75FE51B-D96F-A0B8-A5ED-C2572626E2ED}"/>
                  </a:ext>
                </a:extLst>
              </p:cNvPr>
              <p:cNvPicPr/>
              <p:nvPr/>
            </p:nvPicPr>
            <p:blipFill>
              <a:blip r:embed="rId15"/>
              <a:stretch>
                <a:fillRect/>
              </a:stretch>
            </p:blipFill>
            <p:spPr>
              <a:xfrm>
                <a:off x="8607528" y="294710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3" name="Ink 72">
                <a:extLst>
                  <a:ext uri="{FF2B5EF4-FFF2-40B4-BE49-F238E27FC236}">
                    <a16:creationId xmlns:a16="http://schemas.microsoft.com/office/drawing/2014/main" id="{A9B3D785-CDDE-48E2-73EE-B0D7DB5DF3F9}"/>
                  </a:ext>
                </a:extLst>
              </p14:cNvPr>
              <p14:cNvContentPartPr/>
              <p14:nvPr/>
            </p14:nvContentPartPr>
            <p14:xfrm>
              <a:off x="8613648" y="2761344"/>
              <a:ext cx="360" cy="100800"/>
            </p14:xfrm>
          </p:contentPart>
        </mc:Choice>
        <mc:Fallback xmlns="">
          <p:pic>
            <p:nvPicPr>
              <p:cNvPr id="73" name="Ink 72">
                <a:extLst>
                  <a:ext uri="{FF2B5EF4-FFF2-40B4-BE49-F238E27FC236}">
                    <a16:creationId xmlns:a16="http://schemas.microsoft.com/office/drawing/2014/main" id="{A9B3D785-CDDE-48E2-73EE-B0D7DB5DF3F9}"/>
                  </a:ext>
                </a:extLst>
              </p:cNvPr>
              <p:cNvPicPr/>
              <p:nvPr/>
            </p:nvPicPr>
            <p:blipFill>
              <a:blip r:embed="rId93"/>
              <a:stretch>
                <a:fillRect/>
              </a:stretch>
            </p:blipFill>
            <p:spPr>
              <a:xfrm>
                <a:off x="8607528" y="2755224"/>
                <a:ext cx="126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4" name="Ink 73">
                <a:extLst>
                  <a:ext uri="{FF2B5EF4-FFF2-40B4-BE49-F238E27FC236}">
                    <a16:creationId xmlns:a16="http://schemas.microsoft.com/office/drawing/2014/main" id="{43866AE9-7DBA-FBD2-8306-855243F4AAE1}"/>
                  </a:ext>
                </a:extLst>
              </p14:cNvPr>
              <p14:cNvContentPartPr/>
              <p14:nvPr/>
            </p14:nvContentPartPr>
            <p14:xfrm>
              <a:off x="8604288" y="2633184"/>
              <a:ext cx="360" cy="360"/>
            </p14:xfrm>
          </p:contentPart>
        </mc:Choice>
        <mc:Fallback xmlns="">
          <p:pic>
            <p:nvPicPr>
              <p:cNvPr id="74" name="Ink 73">
                <a:extLst>
                  <a:ext uri="{FF2B5EF4-FFF2-40B4-BE49-F238E27FC236}">
                    <a16:creationId xmlns:a16="http://schemas.microsoft.com/office/drawing/2014/main" id="{43866AE9-7DBA-FBD2-8306-855243F4AAE1}"/>
                  </a:ext>
                </a:extLst>
              </p:cNvPr>
              <p:cNvPicPr/>
              <p:nvPr/>
            </p:nvPicPr>
            <p:blipFill>
              <a:blip r:embed="rId15"/>
              <a:stretch>
                <a:fillRect/>
              </a:stretch>
            </p:blipFill>
            <p:spPr>
              <a:xfrm>
                <a:off x="8598168" y="262706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5" name="Ink 74">
                <a:extLst>
                  <a:ext uri="{FF2B5EF4-FFF2-40B4-BE49-F238E27FC236}">
                    <a16:creationId xmlns:a16="http://schemas.microsoft.com/office/drawing/2014/main" id="{4BCE459C-F8BE-39FE-B4C4-3AFA2DBEC183}"/>
                  </a:ext>
                </a:extLst>
              </p14:cNvPr>
              <p14:cNvContentPartPr/>
              <p14:nvPr/>
            </p14:nvContentPartPr>
            <p14:xfrm>
              <a:off x="8613648" y="2578464"/>
              <a:ext cx="360" cy="360"/>
            </p14:xfrm>
          </p:contentPart>
        </mc:Choice>
        <mc:Fallback xmlns="">
          <p:pic>
            <p:nvPicPr>
              <p:cNvPr id="75" name="Ink 74">
                <a:extLst>
                  <a:ext uri="{FF2B5EF4-FFF2-40B4-BE49-F238E27FC236}">
                    <a16:creationId xmlns:a16="http://schemas.microsoft.com/office/drawing/2014/main" id="{4BCE459C-F8BE-39FE-B4C4-3AFA2DBEC183}"/>
                  </a:ext>
                </a:extLst>
              </p:cNvPr>
              <p:cNvPicPr/>
              <p:nvPr/>
            </p:nvPicPr>
            <p:blipFill>
              <a:blip r:embed="rId15"/>
              <a:stretch>
                <a:fillRect/>
              </a:stretch>
            </p:blipFill>
            <p:spPr>
              <a:xfrm>
                <a:off x="8607528" y="257234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8" name="Ink 77">
                <a:extLst>
                  <a:ext uri="{FF2B5EF4-FFF2-40B4-BE49-F238E27FC236}">
                    <a16:creationId xmlns:a16="http://schemas.microsoft.com/office/drawing/2014/main" id="{D440127C-5FF2-8ECA-7824-4D257C682E8A}"/>
                  </a:ext>
                </a:extLst>
              </p14:cNvPr>
              <p14:cNvContentPartPr/>
              <p14:nvPr/>
            </p14:nvContentPartPr>
            <p14:xfrm>
              <a:off x="8641008" y="2221704"/>
              <a:ext cx="360" cy="9720"/>
            </p14:xfrm>
          </p:contentPart>
        </mc:Choice>
        <mc:Fallback xmlns="">
          <p:pic>
            <p:nvPicPr>
              <p:cNvPr id="78" name="Ink 77">
                <a:extLst>
                  <a:ext uri="{FF2B5EF4-FFF2-40B4-BE49-F238E27FC236}">
                    <a16:creationId xmlns:a16="http://schemas.microsoft.com/office/drawing/2014/main" id="{D440127C-5FF2-8ECA-7824-4D257C682E8A}"/>
                  </a:ext>
                </a:extLst>
              </p:cNvPr>
              <p:cNvPicPr/>
              <p:nvPr/>
            </p:nvPicPr>
            <p:blipFill>
              <a:blip r:embed="rId60"/>
              <a:stretch>
                <a:fillRect/>
              </a:stretch>
            </p:blipFill>
            <p:spPr>
              <a:xfrm>
                <a:off x="8634888" y="2215584"/>
                <a:ext cx="12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9" name="Ink 78">
                <a:extLst>
                  <a:ext uri="{FF2B5EF4-FFF2-40B4-BE49-F238E27FC236}">
                    <a16:creationId xmlns:a16="http://schemas.microsoft.com/office/drawing/2014/main" id="{F4DD79FF-16C5-9EF8-9F73-51752BF64797}"/>
                  </a:ext>
                </a:extLst>
              </p14:cNvPr>
              <p14:cNvContentPartPr/>
              <p14:nvPr/>
            </p14:nvContentPartPr>
            <p14:xfrm>
              <a:off x="8622648" y="2055384"/>
              <a:ext cx="360" cy="1800"/>
            </p14:xfrm>
          </p:contentPart>
        </mc:Choice>
        <mc:Fallback xmlns="">
          <p:pic>
            <p:nvPicPr>
              <p:cNvPr id="79" name="Ink 78">
                <a:extLst>
                  <a:ext uri="{FF2B5EF4-FFF2-40B4-BE49-F238E27FC236}">
                    <a16:creationId xmlns:a16="http://schemas.microsoft.com/office/drawing/2014/main" id="{F4DD79FF-16C5-9EF8-9F73-51752BF64797}"/>
                  </a:ext>
                </a:extLst>
              </p:cNvPr>
              <p:cNvPicPr/>
              <p:nvPr/>
            </p:nvPicPr>
            <p:blipFill>
              <a:blip r:embed="rId33"/>
              <a:stretch>
                <a:fillRect/>
              </a:stretch>
            </p:blipFill>
            <p:spPr>
              <a:xfrm>
                <a:off x="8616528" y="2049264"/>
                <a:ext cx="126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Ink 79">
                <a:extLst>
                  <a:ext uri="{FF2B5EF4-FFF2-40B4-BE49-F238E27FC236}">
                    <a16:creationId xmlns:a16="http://schemas.microsoft.com/office/drawing/2014/main" id="{9F380681-C923-F082-7100-118421658147}"/>
                  </a:ext>
                </a:extLst>
              </p14:cNvPr>
              <p14:cNvContentPartPr/>
              <p14:nvPr/>
            </p14:nvContentPartPr>
            <p14:xfrm>
              <a:off x="8631648" y="1940904"/>
              <a:ext cx="9720" cy="34560"/>
            </p14:xfrm>
          </p:contentPart>
        </mc:Choice>
        <mc:Fallback xmlns="">
          <p:pic>
            <p:nvPicPr>
              <p:cNvPr id="80" name="Ink 79">
                <a:extLst>
                  <a:ext uri="{FF2B5EF4-FFF2-40B4-BE49-F238E27FC236}">
                    <a16:creationId xmlns:a16="http://schemas.microsoft.com/office/drawing/2014/main" id="{9F380681-C923-F082-7100-118421658147}"/>
                  </a:ext>
                </a:extLst>
              </p:cNvPr>
              <p:cNvPicPr/>
              <p:nvPr/>
            </p:nvPicPr>
            <p:blipFill>
              <a:blip r:embed="rId99"/>
              <a:stretch>
                <a:fillRect/>
              </a:stretch>
            </p:blipFill>
            <p:spPr>
              <a:xfrm>
                <a:off x="8625528" y="1934784"/>
                <a:ext cx="21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Ink 80">
                <a:extLst>
                  <a:ext uri="{FF2B5EF4-FFF2-40B4-BE49-F238E27FC236}">
                    <a16:creationId xmlns:a16="http://schemas.microsoft.com/office/drawing/2014/main" id="{677DA37B-FC3B-60CD-1D81-AFFEE085F9F2}"/>
                  </a:ext>
                </a:extLst>
              </p14:cNvPr>
              <p14:cNvContentPartPr/>
              <p14:nvPr/>
            </p14:nvContentPartPr>
            <p14:xfrm>
              <a:off x="8650008" y="1626624"/>
              <a:ext cx="9720" cy="156600"/>
            </p14:xfrm>
          </p:contentPart>
        </mc:Choice>
        <mc:Fallback xmlns="">
          <p:pic>
            <p:nvPicPr>
              <p:cNvPr id="81" name="Ink 80">
                <a:extLst>
                  <a:ext uri="{FF2B5EF4-FFF2-40B4-BE49-F238E27FC236}">
                    <a16:creationId xmlns:a16="http://schemas.microsoft.com/office/drawing/2014/main" id="{677DA37B-FC3B-60CD-1D81-AFFEE085F9F2}"/>
                  </a:ext>
                </a:extLst>
              </p:cNvPr>
              <p:cNvPicPr/>
              <p:nvPr/>
            </p:nvPicPr>
            <p:blipFill>
              <a:blip r:embed="rId101"/>
              <a:stretch>
                <a:fillRect/>
              </a:stretch>
            </p:blipFill>
            <p:spPr>
              <a:xfrm>
                <a:off x="8643888" y="1620504"/>
                <a:ext cx="21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Ink 81">
                <a:extLst>
                  <a:ext uri="{FF2B5EF4-FFF2-40B4-BE49-F238E27FC236}">
                    <a16:creationId xmlns:a16="http://schemas.microsoft.com/office/drawing/2014/main" id="{DCD6053C-A1CE-289C-5D45-5AD6F8AB71B4}"/>
                  </a:ext>
                </a:extLst>
              </p14:cNvPr>
              <p14:cNvContentPartPr/>
              <p14:nvPr/>
            </p14:nvContentPartPr>
            <p14:xfrm>
              <a:off x="8622648" y="1510344"/>
              <a:ext cx="360" cy="16920"/>
            </p14:xfrm>
          </p:contentPart>
        </mc:Choice>
        <mc:Fallback xmlns="">
          <p:pic>
            <p:nvPicPr>
              <p:cNvPr id="82" name="Ink 81">
                <a:extLst>
                  <a:ext uri="{FF2B5EF4-FFF2-40B4-BE49-F238E27FC236}">
                    <a16:creationId xmlns:a16="http://schemas.microsoft.com/office/drawing/2014/main" id="{DCD6053C-A1CE-289C-5D45-5AD6F8AB71B4}"/>
                  </a:ext>
                </a:extLst>
              </p:cNvPr>
              <p:cNvPicPr/>
              <p:nvPr/>
            </p:nvPicPr>
            <p:blipFill>
              <a:blip r:embed="rId71"/>
              <a:stretch>
                <a:fillRect/>
              </a:stretch>
            </p:blipFill>
            <p:spPr>
              <a:xfrm>
                <a:off x="8616528" y="1504224"/>
                <a:ext cx="12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3" name="Ink 82">
                <a:extLst>
                  <a:ext uri="{FF2B5EF4-FFF2-40B4-BE49-F238E27FC236}">
                    <a16:creationId xmlns:a16="http://schemas.microsoft.com/office/drawing/2014/main" id="{F1F53264-767B-9237-1991-BA2E418C2528}"/>
                  </a:ext>
                </a:extLst>
              </p14:cNvPr>
              <p14:cNvContentPartPr/>
              <p14:nvPr/>
            </p14:nvContentPartPr>
            <p14:xfrm>
              <a:off x="8613648" y="1049904"/>
              <a:ext cx="3960" cy="1800"/>
            </p14:xfrm>
          </p:contentPart>
        </mc:Choice>
        <mc:Fallback xmlns="">
          <p:pic>
            <p:nvPicPr>
              <p:cNvPr id="83" name="Ink 82">
                <a:extLst>
                  <a:ext uri="{FF2B5EF4-FFF2-40B4-BE49-F238E27FC236}">
                    <a16:creationId xmlns:a16="http://schemas.microsoft.com/office/drawing/2014/main" id="{F1F53264-767B-9237-1991-BA2E418C2528}"/>
                  </a:ext>
                </a:extLst>
              </p:cNvPr>
              <p:cNvPicPr/>
              <p:nvPr/>
            </p:nvPicPr>
            <p:blipFill>
              <a:blip r:embed="rId104"/>
              <a:stretch>
                <a:fillRect/>
              </a:stretch>
            </p:blipFill>
            <p:spPr>
              <a:xfrm>
                <a:off x="8607528" y="1043784"/>
                <a:ext cx="162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4" name="Ink 83">
                <a:extLst>
                  <a:ext uri="{FF2B5EF4-FFF2-40B4-BE49-F238E27FC236}">
                    <a16:creationId xmlns:a16="http://schemas.microsoft.com/office/drawing/2014/main" id="{43905DC7-AC9E-275C-3F8C-259E85E2828C}"/>
                  </a:ext>
                </a:extLst>
              </p14:cNvPr>
              <p14:cNvContentPartPr/>
              <p14:nvPr/>
            </p14:nvContentPartPr>
            <p14:xfrm>
              <a:off x="8622648" y="978264"/>
              <a:ext cx="360" cy="360"/>
            </p14:xfrm>
          </p:contentPart>
        </mc:Choice>
        <mc:Fallback xmlns="">
          <p:pic>
            <p:nvPicPr>
              <p:cNvPr id="84" name="Ink 83">
                <a:extLst>
                  <a:ext uri="{FF2B5EF4-FFF2-40B4-BE49-F238E27FC236}">
                    <a16:creationId xmlns:a16="http://schemas.microsoft.com/office/drawing/2014/main" id="{43905DC7-AC9E-275C-3F8C-259E85E2828C}"/>
                  </a:ext>
                </a:extLst>
              </p:cNvPr>
              <p:cNvPicPr/>
              <p:nvPr/>
            </p:nvPicPr>
            <p:blipFill>
              <a:blip r:embed="rId15"/>
              <a:stretch>
                <a:fillRect/>
              </a:stretch>
            </p:blipFill>
            <p:spPr>
              <a:xfrm>
                <a:off x="8616528" y="972144"/>
                <a:ext cx="12600" cy="12600"/>
              </a:xfrm>
              <a:prstGeom prst="rect">
                <a:avLst/>
              </a:prstGeom>
            </p:spPr>
          </p:pic>
        </mc:Fallback>
      </mc:AlternateContent>
      <p:grpSp>
        <p:nvGrpSpPr>
          <p:cNvPr id="89" name="Group 88">
            <a:extLst>
              <a:ext uri="{FF2B5EF4-FFF2-40B4-BE49-F238E27FC236}">
                <a16:creationId xmlns:a16="http://schemas.microsoft.com/office/drawing/2014/main" id="{FAF83096-27E2-B5B2-43DE-28F2BA039DB3}"/>
              </a:ext>
            </a:extLst>
          </p:cNvPr>
          <p:cNvGrpSpPr/>
          <p:nvPr/>
        </p:nvGrpSpPr>
        <p:grpSpPr>
          <a:xfrm>
            <a:off x="8476488" y="2322504"/>
            <a:ext cx="683640" cy="192600"/>
            <a:chOff x="8476488" y="2322504"/>
            <a:chExt cx="683640" cy="192600"/>
          </a:xfrm>
        </p:grpSpPr>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11D747C9-966A-2389-D309-895524E1308B}"/>
                    </a:ext>
                  </a:extLst>
                </p14:cNvPr>
                <p14:cNvContentPartPr/>
                <p14:nvPr/>
              </p14:nvContentPartPr>
              <p14:xfrm>
                <a:off x="8631648" y="2441304"/>
                <a:ext cx="7560" cy="9720"/>
              </p14:xfrm>
            </p:contentPart>
          </mc:Choice>
          <mc:Fallback xmlns="">
            <p:pic>
              <p:nvPicPr>
                <p:cNvPr id="76" name="Ink 75">
                  <a:extLst>
                    <a:ext uri="{FF2B5EF4-FFF2-40B4-BE49-F238E27FC236}">
                      <a16:creationId xmlns:a16="http://schemas.microsoft.com/office/drawing/2014/main" id="{11D747C9-966A-2389-D309-895524E1308B}"/>
                    </a:ext>
                  </a:extLst>
                </p:cNvPr>
                <p:cNvPicPr/>
                <p:nvPr/>
              </p:nvPicPr>
              <p:blipFill>
                <a:blip r:embed="rId107"/>
                <a:stretch>
                  <a:fillRect/>
                </a:stretch>
              </p:blipFill>
              <p:spPr>
                <a:xfrm>
                  <a:off x="8625528" y="2435184"/>
                  <a:ext cx="198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7" name="Ink 76">
                  <a:extLst>
                    <a:ext uri="{FF2B5EF4-FFF2-40B4-BE49-F238E27FC236}">
                      <a16:creationId xmlns:a16="http://schemas.microsoft.com/office/drawing/2014/main" id="{0C373D31-1753-8A51-DC0B-2FAAEE0B52DA}"/>
                    </a:ext>
                  </a:extLst>
                </p14:cNvPr>
                <p14:cNvContentPartPr/>
                <p14:nvPr/>
              </p14:nvContentPartPr>
              <p14:xfrm>
                <a:off x="8641008" y="2331504"/>
                <a:ext cx="360" cy="360"/>
              </p14:xfrm>
            </p:contentPart>
          </mc:Choice>
          <mc:Fallback xmlns="">
            <p:pic>
              <p:nvPicPr>
                <p:cNvPr id="77" name="Ink 76">
                  <a:extLst>
                    <a:ext uri="{FF2B5EF4-FFF2-40B4-BE49-F238E27FC236}">
                      <a16:creationId xmlns:a16="http://schemas.microsoft.com/office/drawing/2014/main" id="{0C373D31-1753-8A51-DC0B-2FAAEE0B52DA}"/>
                    </a:ext>
                  </a:extLst>
                </p:cNvPr>
                <p:cNvPicPr/>
                <p:nvPr/>
              </p:nvPicPr>
              <p:blipFill>
                <a:blip r:embed="rId15"/>
                <a:stretch>
                  <a:fillRect/>
                </a:stretch>
              </p:blipFill>
              <p:spPr>
                <a:xfrm>
                  <a:off x="8634888" y="232538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5" name="Ink 84">
                  <a:extLst>
                    <a:ext uri="{FF2B5EF4-FFF2-40B4-BE49-F238E27FC236}">
                      <a16:creationId xmlns:a16="http://schemas.microsoft.com/office/drawing/2014/main" id="{D69BE461-6BF9-6F16-AE4E-C3265860AC95}"/>
                    </a:ext>
                  </a:extLst>
                </p14:cNvPr>
                <p14:cNvContentPartPr/>
                <p14:nvPr/>
              </p14:nvContentPartPr>
              <p14:xfrm>
                <a:off x="8476488" y="2394504"/>
                <a:ext cx="186480" cy="120600"/>
              </p14:xfrm>
            </p:contentPart>
          </mc:Choice>
          <mc:Fallback xmlns="">
            <p:pic>
              <p:nvPicPr>
                <p:cNvPr id="85" name="Ink 84">
                  <a:extLst>
                    <a:ext uri="{FF2B5EF4-FFF2-40B4-BE49-F238E27FC236}">
                      <a16:creationId xmlns:a16="http://schemas.microsoft.com/office/drawing/2014/main" id="{D69BE461-6BF9-6F16-AE4E-C3265860AC95}"/>
                    </a:ext>
                  </a:extLst>
                </p:cNvPr>
                <p:cNvPicPr/>
                <p:nvPr/>
              </p:nvPicPr>
              <p:blipFill>
                <a:blip r:embed="rId110"/>
                <a:stretch>
                  <a:fillRect/>
                </a:stretch>
              </p:blipFill>
              <p:spPr>
                <a:xfrm>
                  <a:off x="8470368" y="2388384"/>
                  <a:ext cx="1987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6" name="Ink 85">
                  <a:extLst>
                    <a:ext uri="{FF2B5EF4-FFF2-40B4-BE49-F238E27FC236}">
                      <a16:creationId xmlns:a16="http://schemas.microsoft.com/office/drawing/2014/main" id="{BA463749-C420-5B5B-F576-008E66D0B0A7}"/>
                    </a:ext>
                  </a:extLst>
                </p14:cNvPr>
                <p14:cNvContentPartPr/>
                <p14:nvPr/>
              </p14:nvContentPartPr>
              <p14:xfrm>
                <a:off x="8729568" y="2355984"/>
                <a:ext cx="89280" cy="104760"/>
              </p14:xfrm>
            </p:contentPart>
          </mc:Choice>
          <mc:Fallback xmlns="">
            <p:pic>
              <p:nvPicPr>
                <p:cNvPr id="86" name="Ink 85">
                  <a:extLst>
                    <a:ext uri="{FF2B5EF4-FFF2-40B4-BE49-F238E27FC236}">
                      <a16:creationId xmlns:a16="http://schemas.microsoft.com/office/drawing/2014/main" id="{BA463749-C420-5B5B-F576-008E66D0B0A7}"/>
                    </a:ext>
                  </a:extLst>
                </p:cNvPr>
                <p:cNvPicPr/>
                <p:nvPr/>
              </p:nvPicPr>
              <p:blipFill>
                <a:blip r:embed="rId112"/>
                <a:stretch>
                  <a:fillRect/>
                </a:stretch>
              </p:blipFill>
              <p:spPr>
                <a:xfrm>
                  <a:off x="8723448" y="2349864"/>
                  <a:ext cx="1015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7" name="Ink 86">
                  <a:extLst>
                    <a:ext uri="{FF2B5EF4-FFF2-40B4-BE49-F238E27FC236}">
                      <a16:creationId xmlns:a16="http://schemas.microsoft.com/office/drawing/2014/main" id="{8F976770-4384-BB4A-A49D-A5C7FA8D3988}"/>
                    </a:ext>
                  </a:extLst>
                </p14:cNvPr>
                <p14:cNvContentPartPr/>
                <p14:nvPr/>
              </p14:nvContentPartPr>
              <p14:xfrm>
                <a:off x="8878608" y="2349504"/>
                <a:ext cx="118080" cy="131040"/>
              </p14:xfrm>
            </p:contentPart>
          </mc:Choice>
          <mc:Fallback xmlns="">
            <p:pic>
              <p:nvPicPr>
                <p:cNvPr id="87" name="Ink 86">
                  <a:extLst>
                    <a:ext uri="{FF2B5EF4-FFF2-40B4-BE49-F238E27FC236}">
                      <a16:creationId xmlns:a16="http://schemas.microsoft.com/office/drawing/2014/main" id="{8F976770-4384-BB4A-A49D-A5C7FA8D3988}"/>
                    </a:ext>
                  </a:extLst>
                </p:cNvPr>
                <p:cNvPicPr/>
                <p:nvPr/>
              </p:nvPicPr>
              <p:blipFill>
                <a:blip r:embed="rId114"/>
                <a:stretch>
                  <a:fillRect/>
                </a:stretch>
              </p:blipFill>
              <p:spPr>
                <a:xfrm>
                  <a:off x="8872488" y="2343384"/>
                  <a:ext cx="1303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8" name="Ink 87">
                  <a:extLst>
                    <a:ext uri="{FF2B5EF4-FFF2-40B4-BE49-F238E27FC236}">
                      <a16:creationId xmlns:a16="http://schemas.microsoft.com/office/drawing/2014/main" id="{CCA7C229-F75C-FF73-6402-D8DE5C46DFAC}"/>
                    </a:ext>
                  </a:extLst>
                </p14:cNvPr>
                <p14:cNvContentPartPr/>
                <p14:nvPr/>
              </p14:nvContentPartPr>
              <p14:xfrm>
                <a:off x="9043128" y="2322504"/>
                <a:ext cx="117000" cy="174240"/>
              </p14:xfrm>
            </p:contentPart>
          </mc:Choice>
          <mc:Fallback xmlns="">
            <p:pic>
              <p:nvPicPr>
                <p:cNvPr id="88" name="Ink 87">
                  <a:extLst>
                    <a:ext uri="{FF2B5EF4-FFF2-40B4-BE49-F238E27FC236}">
                      <a16:creationId xmlns:a16="http://schemas.microsoft.com/office/drawing/2014/main" id="{CCA7C229-F75C-FF73-6402-D8DE5C46DFAC}"/>
                    </a:ext>
                  </a:extLst>
                </p:cNvPr>
                <p:cNvPicPr/>
                <p:nvPr/>
              </p:nvPicPr>
              <p:blipFill>
                <a:blip r:embed="rId116"/>
                <a:stretch>
                  <a:fillRect/>
                </a:stretch>
              </p:blipFill>
              <p:spPr>
                <a:xfrm>
                  <a:off x="9037008" y="2316384"/>
                  <a:ext cx="129240" cy="186480"/>
                </a:xfrm>
                <a:prstGeom prst="rect">
                  <a:avLst/>
                </a:prstGeom>
              </p:spPr>
            </p:pic>
          </mc:Fallback>
        </mc:AlternateContent>
      </p:grpSp>
    </p:spTree>
    <p:extLst>
      <p:ext uri="{BB962C8B-B14F-4D97-AF65-F5344CB8AC3E}">
        <p14:creationId xmlns:p14="http://schemas.microsoft.com/office/powerpoint/2010/main" val="42546276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docProps/app.xml><?xml version="1.0" encoding="utf-8"?>
<Properties xmlns="http://schemas.openxmlformats.org/officeDocument/2006/extended-properties" xmlns:vt="http://schemas.openxmlformats.org/officeDocument/2006/docPropsVTypes">
  <Template>Office Theme</Template>
  <TotalTime>2377</TotalTime>
  <Words>313</Words>
  <Application>Microsoft Office PowerPoint</Application>
  <PresentationFormat>Widescreen</PresentationFormat>
  <Paragraphs>59</Paragraphs>
  <Slides>62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Item 1. Business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סיכום של התביעה</vt:lpstr>
      <vt:lpstr>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culture of the company and the motive of the management is very questionable</vt:lpstr>
      <vt:lpstr>Competition</vt:lpstr>
      <vt:lpstr>PowerPoint Presentation</vt:lpstr>
      <vt:lpstr>Pricing</vt:lpstr>
      <vt:lpstr>PowerPoint Presentation</vt:lpstr>
      <vt:lpstr>Pricing against growth companies</vt:lpstr>
      <vt:lpstr>השוק מתמחר את vital farms במחיר גבוה מהממוצע, למרות שהצמיחה שלה דיי קרובה לממוצע </vt:lpstr>
      <vt:lpstr>PowerPoint Presentation</vt:lpstr>
      <vt:lpstr>Fair Valued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רועי דיין</dc:creator>
  <cp:lastModifiedBy>רועי דיין</cp:lastModifiedBy>
  <cp:revision>103</cp:revision>
  <dcterms:created xsi:type="dcterms:W3CDTF">2024-09-29T11:04:59Z</dcterms:created>
  <dcterms:modified xsi:type="dcterms:W3CDTF">2024-10-03T17:48:51Z</dcterms:modified>
</cp:coreProperties>
</file>